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360" r:id="rId5"/>
    <p:sldId id="356" r:id="rId6"/>
    <p:sldId id="354" r:id="rId7"/>
    <p:sldId id="361" r:id="rId8"/>
    <p:sldId id="362" r:id="rId9"/>
    <p:sldId id="359" r:id="rId10"/>
    <p:sldId id="363" r:id="rId11"/>
    <p:sldId id="364" r:id="rId12"/>
    <p:sldId id="365" r:id="rId13"/>
    <p:sldId id="32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38" y="60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4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Studentische Arbeiten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Studentische Arbeiten 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Studentische Arbeiten 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Studentische Arbeiten 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Studentische Arbeiten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Studentische Arbeiten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hyperlink" Target="https://www.traceparts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D0BA683-D673-4D47-BF4A-1C85741E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46" y="0"/>
            <a:ext cx="12203346" cy="6372000"/>
          </a:xfrm>
          <a:prstGeom prst="rect">
            <a:avLst/>
          </a:prstGeom>
        </p:spPr>
      </p:pic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" y="4247837"/>
            <a:ext cx="12192000" cy="3391052"/>
          </a:xfrm>
        </p:spPr>
        <p:txBody>
          <a:bodyPr/>
          <a:lstStyle/>
          <a:p>
            <a:r>
              <a:rPr lang="de-DE" sz="3200" dirty="0"/>
              <a:t>Ausgewählte Kapitel Robotik</a:t>
            </a:r>
            <a:br>
              <a:rPr lang="de-DE" sz="3200" dirty="0"/>
            </a:br>
            <a:r>
              <a:rPr lang="de-DE" sz="2700" dirty="0"/>
              <a:t>  </a:t>
            </a:r>
            <a:br>
              <a:rPr lang="de-DE" sz="2800" dirty="0"/>
            </a:br>
            <a:r>
              <a:rPr lang="de-DE" sz="2800" dirty="0" err="1"/>
              <a:t>ZwischenPräsentation</a:t>
            </a:r>
            <a:r>
              <a:rPr lang="de-DE" sz="2800" dirty="0"/>
              <a:t> der </a:t>
            </a:r>
            <a:br>
              <a:rPr lang="de-DE" sz="2800" dirty="0"/>
            </a:br>
            <a:r>
              <a:rPr lang="de-DE" sz="2800" dirty="0"/>
              <a:t>Praktischen Arbeit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>
          <a:xfrm>
            <a:off x="1057275" y="4884816"/>
            <a:ext cx="228599" cy="29577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BE0E6791-45B3-48E1-89B9-68989E14A2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77801" y="6984001"/>
            <a:ext cx="7375299" cy="216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4C0EDC55-6BF9-417F-BCDB-701010858D8B}"/>
              </a:ext>
            </a:extLst>
          </p:cNvPr>
          <p:cNvSpPr txBox="1">
            <a:spLocks/>
          </p:cNvSpPr>
          <p:nvPr/>
        </p:nvSpPr>
        <p:spPr>
          <a:xfrm>
            <a:off x="97155" y="6600670"/>
            <a:ext cx="10397484" cy="252000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b="1" dirty="0">
                <a:solidFill>
                  <a:srgbClr val="FFFFFF"/>
                </a:solidFill>
              </a:rPr>
              <a:t>WS 21/22  |  Schäfer, Lisa-Franziska / </a:t>
            </a:r>
            <a:r>
              <a:rPr lang="de-DE" b="1" dirty="0" err="1">
                <a:solidFill>
                  <a:srgbClr val="FFFFFF"/>
                </a:solidFill>
              </a:rPr>
              <a:t>Kondratev</a:t>
            </a:r>
            <a:r>
              <a:rPr lang="de-DE" b="1" dirty="0">
                <a:solidFill>
                  <a:srgbClr val="FFFFFF"/>
                </a:solidFill>
              </a:rPr>
              <a:t>, Semyon</a:t>
            </a:r>
          </a:p>
        </p:txBody>
      </p:sp>
    </p:spTree>
    <p:extLst>
      <p:ext uri="{BB962C8B-B14F-4D97-AF65-F5344CB8AC3E}">
        <p14:creationId xmlns:p14="http://schemas.microsoft.com/office/powerpoint/2010/main" val="415602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-2152650" y="2326238"/>
            <a:ext cx="12192000" cy="1915337"/>
          </a:xfrm>
        </p:spPr>
        <p:txBody>
          <a:bodyPr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2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AKTUELLER STAND</a:t>
            </a:r>
            <a:br>
              <a:rPr lang="de-DE" sz="3200" i="1" cap="none" dirty="0">
                <a:latin typeface="+mn-lt"/>
              </a:rPr>
            </a:br>
            <a:r>
              <a:rPr lang="de-DE" sz="2000" i="1" cap="none" dirty="0">
                <a:latin typeface="+mn-lt"/>
              </a:rPr>
              <a:t>Aufgabenstellung</a:t>
            </a:r>
          </a:p>
          <a:p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FFAAF-E9A2-4F92-AAD4-CB586EF3BEF0}"/>
              </a:ext>
            </a:extLst>
          </p:cNvPr>
          <p:cNvSpPr txBox="1"/>
          <p:nvPr/>
        </p:nvSpPr>
        <p:spPr>
          <a:xfrm>
            <a:off x="1203329" y="2076819"/>
            <a:ext cx="7851774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Modellbildung des UR10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Darstellung der </a:t>
            </a:r>
            <a:r>
              <a:rPr lang="de-DE" dirty="0" err="1"/>
              <a:t>Armteile</a:t>
            </a:r>
            <a:r>
              <a:rPr lang="de-DE" dirty="0"/>
              <a:t> (</a:t>
            </a:r>
            <a:r>
              <a:rPr lang="de-DE" dirty="0" err="1"/>
              <a:t>step</a:t>
            </a:r>
            <a:r>
              <a:rPr lang="de-DE" dirty="0"/>
              <a:t>-Dateien)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Abschätzung von Massen und </a:t>
            </a:r>
            <a:r>
              <a:rPr lang="de-DE" dirty="0" err="1"/>
              <a:t>Trägheiten</a:t>
            </a:r>
            <a:endParaRPr lang="de-DE" dirty="0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Darstellung einer Bewegungssequenz (PTP) aus Beispielvideo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Ausgabe von Drehmomentverläufen der Antriebe (inverse Dynamik)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Vergleichsrechung</a:t>
            </a:r>
            <a:r>
              <a:rPr lang="de-DE" dirty="0"/>
              <a:t> mit Newton-Euler-Verfahren in </a:t>
            </a:r>
            <a:r>
              <a:rPr lang="de-DE" dirty="0" err="1"/>
              <a:t>matlab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E10CEC-43F5-465C-9CCD-15A3824EA49A}"/>
              </a:ext>
            </a:extLst>
          </p:cNvPr>
          <p:cNvSpPr txBox="1"/>
          <p:nvPr/>
        </p:nvSpPr>
        <p:spPr>
          <a:xfrm>
            <a:off x="511176" y="2183765"/>
            <a:ext cx="1073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"/>
            </a:pPr>
            <a:r>
              <a:rPr lang="de-DE" sz="3200" dirty="0">
                <a:solidFill>
                  <a:srgbClr val="FFCB0E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"/>
            </a:pPr>
            <a:r>
              <a:rPr lang="de-DE" sz="3200" dirty="0">
                <a:solidFill>
                  <a:srgbClr val="FFCB0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8916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Modellbildung des UR10</a:t>
            </a:r>
          </a:p>
          <a:p>
            <a:r>
              <a:rPr lang="de-DE" sz="2000" i="1" cap="none" dirty="0" err="1">
                <a:latin typeface="+mn-lt"/>
              </a:rPr>
              <a:t>step</a:t>
            </a:r>
            <a:r>
              <a:rPr lang="de-DE" sz="2000" i="1" cap="none" dirty="0">
                <a:latin typeface="+mn-lt"/>
              </a:rPr>
              <a:t> und </a:t>
            </a:r>
            <a:r>
              <a:rPr lang="de-DE" sz="2000" i="1" cap="none" dirty="0" err="1">
                <a:latin typeface="+mn-lt"/>
              </a:rPr>
              <a:t>urdf</a:t>
            </a:r>
            <a:r>
              <a:rPr lang="de-DE" sz="2000" i="1" cap="none" dirty="0">
                <a:latin typeface="+mn-lt"/>
              </a:rPr>
              <a:t>-Datei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A13D5B-8693-4DA8-9667-0BA553FC0B5A}"/>
              </a:ext>
            </a:extLst>
          </p:cNvPr>
          <p:cNvSpPr txBox="1"/>
          <p:nvPr/>
        </p:nvSpPr>
        <p:spPr>
          <a:xfrm>
            <a:off x="406402" y="2053756"/>
            <a:ext cx="7566024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step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(https://www.sg-automation.at/)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Konvertierung zu einzelnen </a:t>
            </a:r>
            <a:r>
              <a:rPr lang="de-DE" dirty="0" err="1"/>
              <a:t>step</a:t>
            </a:r>
            <a:r>
              <a:rPr lang="de-DE" dirty="0"/>
              <a:t>-Dateien der </a:t>
            </a:r>
            <a:r>
              <a:rPr lang="de-DE" dirty="0" err="1"/>
              <a:t>Armteile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mittels SolidWorks und </a:t>
            </a:r>
            <a:r>
              <a:rPr lang="de-DE" dirty="0" err="1"/>
              <a:t>Simscape</a:t>
            </a:r>
            <a:r>
              <a:rPr lang="de-DE" dirty="0"/>
              <a:t> Multibody Link Plugin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urdf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(https://github.com/PositronicsLab)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Importieren der </a:t>
            </a:r>
            <a:r>
              <a:rPr lang="de-DE" dirty="0" err="1"/>
              <a:t>urdf</a:t>
            </a:r>
            <a:r>
              <a:rPr lang="de-DE" dirty="0"/>
              <a:t>-Datei in </a:t>
            </a:r>
            <a:r>
              <a:rPr lang="de-DE" dirty="0" err="1"/>
              <a:t>Matlab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Einfügen der einzelnen </a:t>
            </a:r>
            <a:r>
              <a:rPr lang="de-DE" dirty="0" err="1"/>
              <a:t>step</a:t>
            </a:r>
            <a:r>
              <a:rPr lang="de-DE" dirty="0"/>
              <a:t>-Dateien (</a:t>
            </a:r>
            <a:r>
              <a:rPr lang="de-DE" dirty="0" err="1"/>
              <a:t>Armteile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8FAFE4D3-4717-438F-B366-0E4BC9BD4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" t="632" r="-2351" b="2256"/>
          <a:stretch/>
        </p:blipFill>
        <p:spPr>
          <a:xfrm>
            <a:off x="8324850" y="1803400"/>
            <a:ext cx="3270753" cy="46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8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Modellbildung des UR10</a:t>
            </a:r>
          </a:p>
          <a:p>
            <a:r>
              <a:rPr lang="de-DE" sz="2000" i="1" cap="none" dirty="0" err="1">
                <a:latin typeface="+mn-lt"/>
              </a:rPr>
              <a:t>step</a:t>
            </a:r>
            <a:r>
              <a:rPr lang="de-DE" sz="2000" i="1" cap="none" dirty="0">
                <a:latin typeface="+mn-lt"/>
              </a:rPr>
              <a:t> und </a:t>
            </a:r>
            <a:r>
              <a:rPr lang="de-DE" sz="2000" i="1" cap="none" dirty="0" err="1">
                <a:latin typeface="+mn-lt"/>
              </a:rPr>
              <a:t>urdf</a:t>
            </a:r>
            <a:r>
              <a:rPr lang="de-DE" sz="2000" i="1" cap="none" dirty="0">
                <a:latin typeface="+mn-lt"/>
              </a:rPr>
              <a:t>-Datei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A13D5B-8693-4DA8-9667-0BA553FC0B5A}"/>
              </a:ext>
            </a:extLst>
          </p:cNvPr>
          <p:cNvSpPr txBox="1"/>
          <p:nvPr/>
        </p:nvSpPr>
        <p:spPr>
          <a:xfrm>
            <a:off x="406402" y="2053756"/>
            <a:ext cx="7566024" cy="439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step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(https://www.sg-automation.at/)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Konvertierung zu einzelnen </a:t>
            </a:r>
            <a:r>
              <a:rPr lang="de-DE" dirty="0" err="1"/>
              <a:t>step</a:t>
            </a:r>
            <a:r>
              <a:rPr lang="de-DE" dirty="0"/>
              <a:t>-Dateien der </a:t>
            </a:r>
            <a:r>
              <a:rPr lang="de-DE" dirty="0" err="1"/>
              <a:t>Armteile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mittels SolidWorks und </a:t>
            </a:r>
            <a:r>
              <a:rPr lang="de-DE" dirty="0" err="1"/>
              <a:t>Simscape</a:t>
            </a:r>
            <a:r>
              <a:rPr lang="de-DE" dirty="0"/>
              <a:t> Multibody Link Plugin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urdf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(https://github.com/PositronicsLab)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Importieren der </a:t>
            </a:r>
            <a:r>
              <a:rPr lang="de-DE" dirty="0" err="1"/>
              <a:t>urdf</a:t>
            </a:r>
            <a:r>
              <a:rPr lang="de-DE" dirty="0"/>
              <a:t>-Datei in </a:t>
            </a:r>
            <a:r>
              <a:rPr lang="de-DE" dirty="0" err="1"/>
              <a:t>Matlab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Einfügen der einzelnen </a:t>
            </a:r>
            <a:r>
              <a:rPr lang="de-DE" dirty="0" err="1"/>
              <a:t>step</a:t>
            </a:r>
            <a:r>
              <a:rPr lang="de-DE" dirty="0"/>
              <a:t>-Dateien (</a:t>
            </a:r>
            <a:r>
              <a:rPr lang="de-DE" dirty="0" err="1"/>
              <a:t>Armteile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Anpassung der Koordinatensysteme nach </a:t>
            </a:r>
            <a:r>
              <a:rPr lang="de-DE" dirty="0" err="1"/>
              <a:t>Denavit</a:t>
            </a:r>
            <a:r>
              <a:rPr lang="de-DE" dirty="0"/>
              <a:t>-Hartenberg Konvention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2A5546-7763-452C-AC72-DB39E700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5" t="17897" r="12002" b="8075"/>
          <a:stretch/>
        </p:blipFill>
        <p:spPr>
          <a:xfrm>
            <a:off x="8323753" y="1799322"/>
            <a:ext cx="3182447" cy="46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Modellbildung des UR10</a:t>
            </a:r>
          </a:p>
          <a:p>
            <a:r>
              <a:rPr lang="de-DE" sz="2000" i="1" cap="none" dirty="0">
                <a:latin typeface="+mn-lt"/>
              </a:rPr>
              <a:t>Integration eines </a:t>
            </a:r>
            <a:r>
              <a:rPr lang="de-DE" sz="2000" i="1" cap="none" dirty="0" err="1">
                <a:latin typeface="+mn-lt"/>
              </a:rPr>
              <a:t>Greifersystems</a:t>
            </a:r>
            <a:r>
              <a:rPr lang="de-DE" sz="2000" i="1" cap="none" dirty="0">
                <a:latin typeface="+mn-lt"/>
              </a:rPr>
              <a:t> und einer Roboter-Halterung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A13D5B-8693-4DA8-9667-0BA553FC0B5A}"/>
              </a:ext>
            </a:extLst>
          </p:cNvPr>
          <p:cNvSpPr txBox="1"/>
          <p:nvPr/>
        </p:nvSpPr>
        <p:spPr>
          <a:xfrm>
            <a:off x="406401" y="2053756"/>
            <a:ext cx="71170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Konstruktion einer Roboter-Halterung als solider Block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Anpassung des Base-Koordinatensystems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step</a:t>
            </a:r>
            <a:r>
              <a:rPr lang="de-DE" dirty="0"/>
              <a:t>-Datei eines Greifers </a:t>
            </a:r>
            <a:r>
              <a:rPr lang="de-DE" sz="1600" i="1" dirty="0"/>
              <a:t>(</a:t>
            </a:r>
            <a:r>
              <a:rPr lang="de-DE" sz="1600" i="1" dirty="0">
                <a:hlinkClick r:id="rId2"/>
              </a:rPr>
              <a:t>https://www.traceparts.com</a:t>
            </a:r>
            <a:r>
              <a:rPr lang="de-DE" sz="1600" i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Konstruktion des </a:t>
            </a:r>
            <a:r>
              <a:rPr lang="de-DE" dirty="0" err="1"/>
              <a:t>Greifersystems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Werkzeug-Halterung als solider Block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Einfügen der zwei Greifer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Zylinderstift als solider Block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BA99F8-4744-4DAD-80B0-C00788118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9" t="28612" r="2818" b="13565"/>
          <a:stretch/>
        </p:blipFill>
        <p:spPr>
          <a:xfrm>
            <a:off x="7668684" y="2053756"/>
            <a:ext cx="4114801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Darstellung der Bewegungssequenz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7BE041-4AB5-4420-B954-05B492263396}"/>
              </a:ext>
            </a:extLst>
          </p:cNvPr>
          <p:cNvSpPr txBox="1"/>
          <p:nvPr/>
        </p:nvSpPr>
        <p:spPr>
          <a:xfrm>
            <a:off x="406402" y="2053756"/>
            <a:ext cx="535160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Bewegung durch Ansteuerung der einzelnen Achsen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Erstellung von Signalverläufen mit „Signal </a:t>
            </a:r>
            <a:r>
              <a:rPr lang="de-DE" dirty="0" err="1"/>
              <a:t>Builder</a:t>
            </a:r>
            <a:r>
              <a:rPr lang="de-DE"/>
              <a:t>“-Block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6FDF7C-EC40-4F10-B21E-40A7D423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t="4797" r="1004" b="5026"/>
          <a:stretch/>
        </p:blipFill>
        <p:spPr>
          <a:xfrm>
            <a:off x="5948127" y="1885615"/>
            <a:ext cx="5835358" cy="44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6D29C8-EBED-470F-996F-3D969500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98937-A2D9-4426-9E2C-3AF6F04E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0C53D2-527F-4A3C-BEFA-4401AC8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ADCD14-EC13-4EA4-B1B7-093A97C9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Ausgabe</a:t>
            </a:r>
            <a:r>
              <a:rPr lang="en-US" dirty="0"/>
              <a:t> von </a:t>
            </a:r>
            <a:r>
              <a:rPr lang="en-US" dirty="0" err="1"/>
              <a:t>Drehmomentverl</a:t>
            </a:r>
            <a:r>
              <a:rPr lang="de-DE" dirty="0" err="1"/>
              <a:t>äufen</a:t>
            </a:r>
            <a:r>
              <a:rPr lang="de-DE" dirty="0"/>
              <a:t> der antriebe (inverse </a:t>
            </a:r>
            <a:r>
              <a:rPr lang="de-DE" dirty="0" err="1"/>
              <a:t>dynamik</a:t>
            </a:r>
            <a:r>
              <a:rPr lang="de-DE" dirty="0"/>
              <a:t>)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43F45-62E0-476F-B41F-DB636CB51CF1}"/>
              </a:ext>
            </a:extLst>
          </p:cNvPr>
          <p:cNvSpPr txBox="1"/>
          <p:nvPr/>
        </p:nvSpPr>
        <p:spPr>
          <a:xfrm>
            <a:off x="545335" y="3041124"/>
            <a:ext cx="5217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Unendlich</a:t>
            </a:r>
            <a:r>
              <a:rPr lang="en-US" dirty="0"/>
              <a:t> gr</a:t>
            </a:r>
            <a:r>
              <a:rPr lang="de-DE" dirty="0" err="1"/>
              <a:t>oße</a:t>
            </a:r>
            <a:r>
              <a:rPr lang="de-DE" dirty="0"/>
              <a:t> Drehmomenten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Sie könnten durch Bahn-Interpolation vermieden werden </a:t>
            </a:r>
            <a:endParaRPr lang="LID4096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B16705-089F-4485-8B1E-AC6DE480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7" y="1978230"/>
            <a:ext cx="5217459" cy="43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97FAB1-D29A-4359-A799-8BAD99F2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9AFCF6-9902-4AA4-BE68-C7949AF6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D1BCAF-B7DC-4952-A1B2-566D2177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103501A-6198-4D49-A42A-2B7E34C5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Vergleichrechnung</a:t>
            </a:r>
            <a:r>
              <a:rPr lang="de-DE" dirty="0"/>
              <a:t> mit newton-</a:t>
            </a:r>
            <a:r>
              <a:rPr lang="de-DE" dirty="0" err="1"/>
              <a:t>euler</a:t>
            </a:r>
            <a:r>
              <a:rPr lang="de-DE" dirty="0"/>
              <a:t>-verfahren im </a:t>
            </a:r>
            <a:r>
              <a:rPr lang="de-DE" dirty="0" err="1"/>
              <a:t>matlab</a:t>
            </a:r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B36AB3-7D45-4700-A6F7-1CB22435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55" y="2015412"/>
            <a:ext cx="5209912" cy="4273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161EB2-2A2E-442D-908C-725CEE1E3865}"/>
              </a:ext>
            </a:extLst>
          </p:cNvPr>
          <p:cNvSpPr txBox="1"/>
          <p:nvPr/>
        </p:nvSpPr>
        <p:spPr>
          <a:xfrm>
            <a:off x="933061" y="2453951"/>
            <a:ext cx="5309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Absetzung der Winkelgeschwindigkeit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Online Berechnung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Verbesserungen: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Offline zu berechnen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Parametern wie Drehmatrizen aus einer DH-Tabelle ermitteln, sondern nicht aus dem Modell extrahieren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8179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EAD30D-B7BA-4215-B2F2-7AD1B944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52C9E-73F3-4290-ACAB-F4528A25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F3787-D113-4AC1-8B1D-3BBE0809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F92D7F3-C7BA-4E7D-9F23-2DDA359E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Vergleichrechnung</a:t>
            </a:r>
            <a:r>
              <a:rPr lang="de-DE" dirty="0"/>
              <a:t> mit newton-</a:t>
            </a:r>
            <a:r>
              <a:rPr lang="de-DE" dirty="0" err="1"/>
              <a:t>euler</a:t>
            </a:r>
            <a:r>
              <a:rPr lang="de-DE" dirty="0"/>
              <a:t>-verfahren im </a:t>
            </a:r>
            <a:r>
              <a:rPr lang="de-DE" dirty="0" err="1"/>
              <a:t>matlab</a:t>
            </a:r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E83AA3-44F0-48D5-A37A-57191BA0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56" y="1897664"/>
            <a:ext cx="5467377" cy="4482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CFB44E-D9C5-4EA1-9D21-F2C8A8CA89F6}"/>
                  </a:ext>
                </a:extLst>
              </p:cNvPr>
              <p:cNvSpPr txBox="1"/>
              <p:nvPr/>
            </p:nvSpPr>
            <p:spPr>
              <a:xfrm>
                <a:off x="636494" y="2702122"/>
                <a:ext cx="38368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Rot – </a:t>
                </a:r>
                <a:r>
                  <a:rPr lang="de-DE" dirty="0"/>
                  <a:t>Beschleunigung des ersten Gelenks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Grüne – Beschleunigung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(z-Komponente)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CFB44E-D9C5-4EA1-9D21-F2C8A8CA8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4" y="2702122"/>
                <a:ext cx="3836894" cy="1200329"/>
              </a:xfrm>
              <a:prstGeom prst="rect">
                <a:avLst/>
              </a:prstGeom>
              <a:blipFill>
                <a:blip r:embed="rId3"/>
                <a:stretch>
                  <a:fillRect l="-952" t="-2538" r="-2857" b="-710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98165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C204F3F191344D8AE62058E1B4FEDC" ma:contentTypeVersion="14" ma:contentTypeDescription="Ein neues Dokument erstellen." ma:contentTypeScope="" ma:versionID="77e76650874f562eb870e2a34af7c25b">
  <xsd:schema xmlns:xsd="http://www.w3.org/2001/XMLSchema" xmlns:xs="http://www.w3.org/2001/XMLSchema" xmlns:p="http://schemas.microsoft.com/office/2006/metadata/properties" xmlns:ns3="2a8fc212-75f7-42f0-948d-a27866643ca5" xmlns:ns4="17df97ab-8958-4a49-bc3b-ef313816d7e9" targetNamespace="http://schemas.microsoft.com/office/2006/metadata/properties" ma:root="true" ma:fieldsID="a2a24d93f4b55a42d94b19108c8cc9c4" ns3:_="" ns4:_="">
    <xsd:import namespace="2a8fc212-75f7-42f0-948d-a27866643ca5"/>
    <xsd:import namespace="17df97ab-8958-4a49-bc3b-ef313816d7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fc212-75f7-42f0-948d-a27866643c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f97ab-8958-4a49-bc3b-ef313816d7e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46A699-6378-41DC-AD24-D678FC1D08C2}">
  <ds:schemaRefs>
    <ds:schemaRef ds:uri="17df97ab-8958-4a49-bc3b-ef313816d7e9"/>
    <ds:schemaRef ds:uri="2a8fc212-75f7-42f0-948d-a27866643c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99064E-F253-4028-80BA-7344826E1C4B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a8fc212-75f7-42f0-948d-a27866643ca5"/>
    <ds:schemaRef ds:uri="http://purl.org/dc/elements/1.1/"/>
    <ds:schemaRef ds:uri="17df97ab-8958-4a49-bc3b-ef313816d7e9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23C327C-1EFB-4D07-9907-5A7EA8944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31</TotalTime>
  <Words>433</Words>
  <Application>Microsoft Office PowerPoint</Application>
  <PresentationFormat>Широкоэкранный</PresentationFormat>
  <Paragraphs>91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PowerPoint Master 4x3 Hochschule Heilbronn</vt:lpstr>
      <vt:lpstr>Ausgewählte Kapitel Robotik    ZwischenPräsentation der  Praktischen Arbeit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Ausgabe von Drehmomentverläufen der antriebe (inverse dynamik)</vt:lpstr>
      <vt:lpstr>Vergleichrechnung mit newton-euler-verfahren im matlab</vt:lpstr>
      <vt:lpstr>Vergleichrechnung mit newton-euler-verfahren im matlab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Darstellung menschlicher Akteure in einer Game-Engine</dc:title>
  <dc:creator>Adrian Auer</dc:creator>
  <cp:lastModifiedBy>exdestruction</cp:lastModifiedBy>
  <cp:revision>38</cp:revision>
  <dcterms:created xsi:type="dcterms:W3CDTF">2021-03-31T06:24:36Z</dcterms:created>
  <dcterms:modified xsi:type="dcterms:W3CDTF">2022-01-21T09:20:09Z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0x010100ECC204F3F191344D8AE62058E1B4FEDC</vt:lpwstr>
  </property>
</Properties>
</file>