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360" r:id="rId5"/>
    <p:sldId id="356" r:id="rId6"/>
    <p:sldId id="354" r:id="rId7"/>
    <p:sldId id="361" r:id="rId8"/>
    <p:sldId id="362" r:id="rId9"/>
    <p:sldId id="359" r:id="rId10"/>
    <p:sldId id="32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4" y="366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4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Studentische Arbeiten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Studentische Arbeiten 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Studentische Arbeiten 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Studentische Arbeiten </a:t>
            </a:r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Studentische Arbeiten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Studentische Arbeiten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Studentische Arbeiten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D0BA683-D673-4D47-BF4A-1C85741E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46" y="0"/>
            <a:ext cx="12203346" cy="6372000"/>
          </a:xfrm>
          <a:prstGeom prst="rect">
            <a:avLst/>
          </a:prstGeom>
        </p:spPr>
      </p:pic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" y="4247837"/>
            <a:ext cx="12192000" cy="3391052"/>
          </a:xfrm>
        </p:spPr>
        <p:txBody>
          <a:bodyPr/>
          <a:lstStyle/>
          <a:p>
            <a:r>
              <a:rPr lang="de-DE" sz="3200" dirty="0"/>
              <a:t>Ausgewählte Kapitel Robotik</a:t>
            </a:r>
            <a:br>
              <a:rPr lang="de-DE" sz="3200" dirty="0"/>
            </a:br>
            <a:r>
              <a:rPr lang="de-DE" sz="2700" dirty="0"/>
              <a:t>  </a:t>
            </a:r>
            <a:br>
              <a:rPr lang="de-DE" sz="2800" dirty="0"/>
            </a:br>
            <a:r>
              <a:rPr lang="de-DE" sz="2800" dirty="0" err="1"/>
              <a:t>ZwischenPräsentation</a:t>
            </a:r>
            <a:r>
              <a:rPr lang="de-DE" sz="2800" dirty="0"/>
              <a:t> der </a:t>
            </a:r>
            <a:br>
              <a:rPr lang="de-DE" sz="2800" dirty="0"/>
            </a:br>
            <a:r>
              <a:rPr lang="de-DE" sz="2800" dirty="0"/>
              <a:t>Praktischen Arbeit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>
          <a:xfrm>
            <a:off x="1057275" y="4884816"/>
            <a:ext cx="228599" cy="29577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BE0E6791-45B3-48E1-89B9-68989E14A2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77801" y="6984001"/>
            <a:ext cx="7375299" cy="216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4C0EDC55-6BF9-417F-BCDB-701010858D8B}"/>
              </a:ext>
            </a:extLst>
          </p:cNvPr>
          <p:cNvSpPr txBox="1">
            <a:spLocks/>
          </p:cNvSpPr>
          <p:nvPr/>
        </p:nvSpPr>
        <p:spPr>
          <a:xfrm>
            <a:off x="97155" y="6600670"/>
            <a:ext cx="10397484" cy="252000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b="1" dirty="0">
                <a:solidFill>
                  <a:srgbClr val="FFFFFF"/>
                </a:solidFill>
              </a:rPr>
              <a:t>WS 21/22  |  Schäfer, Lisa-Franziska / </a:t>
            </a:r>
            <a:r>
              <a:rPr lang="de-DE" b="1" dirty="0" err="1">
                <a:solidFill>
                  <a:srgbClr val="FFFFFF"/>
                </a:solidFill>
              </a:rPr>
              <a:t>Kondratev</a:t>
            </a:r>
            <a:r>
              <a:rPr lang="de-DE" b="1" dirty="0">
                <a:solidFill>
                  <a:srgbClr val="FFFFFF"/>
                </a:solidFill>
              </a:rPr>
              <a:t>, Semyon</a:t>
            </a:r>
          </a:p>
        </p:txBody>
      </p:sp>
    </p:spTree>
    <p:extLst>
      <p:ext uri="{BB962C8B-B14F-4D97-AF65-F5344CB8AC3E}">
        <p14:creationId xmlns:p14="http://schemas.microsoft.com/office/powerpoint/2010/main" val="415602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AKTUELLER STAND</a:t>
            </a:r>
            <a:br>
              <a:rPr lang="de-DE" sz="3200" i="1" cap="none" dirty="0">
                <a:latin typeface="+mn-lt"/>
              </a:rPr>
            </a:br>
            <a:r>
              <a:rPr lang="de-DE" sz="2000" i="1" cap="none" dirty="0">
                <a:latin typeface="+mn-lt"/>
              </a:rPr>
              <a:t>Aufgabenstellung</a:t>
            </a:r>
          </a:p>
          <a:p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FFAAF-E9A2-4F92-AAD4-CB586EF3BEF0}"/>
              </a:ext>
            </a:extLst>
          </p:cNvPr>
          <p:cNvSpPr txBox="1"/>
          <p:nvPr/>
        </p:nvSpPr>
        <p:spPr>
          <a:xfrm>
            <a:off x="1203329" y="2076819"/>
            <a:ext cx="7851774" cy="336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Modellbildung des UR10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Darstellung der </a:t>
            </a:r>
            <a:r>
              <a:rPr lang="de-DE" dirty="0" err="1"/>
              <a:t>Armteile</a:t>
            </a:r>
            <a:r>
              <a:rPr lang="de-DE" dirty="0"/>
              <a:t> (</a:t>
            </a:r>
            <a:r>
              <a:rPr lang="de-DE" dirty="0" err="1"/>
              <a:t>step</a:t>
            </a:r>
            <a:r>
              <a:rPr lang="de-DE" dirty="0"/>
              <a:t>-Dateien)</a:t>
            </a: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Abschätzung von Massen und </a:t>
            </a:r>
            <a:r>
              <a:rPr lang="de-DE" dirty="0" err="1"/>
              <a:t>Trägheiten</a:t>
            </a:r>
            <a:endParaRPr lang="de-DE" dirty="0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Darstellung einer Bewegungssequenz (PTP) aus Beispielvideo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Ausgabe von Drehmomentverläufen der Antriebe (inverse Dynamik)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Vergleichsrechung</a:t>
            </a:r>
            <a:r>
              <a:rPr lang="de-DE" dirty="0"/>
              <a:t> mit Newton-Euler-Verfahren in </a:t>
            </a:r>
            <a:r>
              <a:rPr lang="de-DE" dirty="0" err="1"/>
              <a:t>matlab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E10CEC-43F5-465C-9CCD-15A3824EA49A}"/>
              </a:ext>
            </a:extLst>
          </p:cNvPr>
          <p:cNvSpPr txBox="1"/>
          <p:nvPr/>
        </p:nvSpPr>
        <p:spPr>
          <a:xfrm>
            <a:off x="482601" y="2164715"/>
            <a:ext cx="1073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"/>
            </a:pPr>
            <a:r>
              <a:rPr lang="de-DE" sz="3200" dirty="0">
                <a:solidFill>
                  <a:srgbClr val="64B32C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"/>
            </a:pPr>
            <a:r>
              <a:rPr lang="de-DE" sz="3200" dirty="0">
                <a:solidFill>
                  <a:srgbClr val="FFCB0E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"/>
            </a:pPr>
            <a:r>
              <a:rPr lang="de-DE" sz="3200" dirty="0">
                <a:solidFill>
                  <a:srgbClr val="FFCB0E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8916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Modellbildung des UR10</a:t>
            </a:r>
          </a:p>
          <a:p>
            <a:r>
              <a:rPr lang="de-DE" sz="2000" i="1" cap="none" dirty="0" err="1">
                <a:latin typeface="+mn-lt"/>
              </a:rPr>
              <a:t>step</a:t>
            </a:r>
            <a:r>
              <a:rPr lang="de-DE" sz="2000" i="1" cap="none" dirty="0">
                <a:latin typeface="+mn-lt"/>
              </a:rPr>
              <a:t> und </a:t>
            </a:r>
            <a:r>
              <a:rPr lang="de-DE" sz="2000" i="1" cap="none" dirty="0" err="1">
                <a:latin typeface="+mn-lt"/>
              </a:rPr>
              <a:t>urdf</a:t>
            </a:r>
            <a:r>
              <a:rPr lang="de-DE" sz="2000" i="1" cap="none" dirty="0">
                <a:latin typeface="+mn-lt"/>
              </a:rPr>
              <a:t>-Datei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A13D5B-8693-4DA8-9667-0BA553FC0B5A}"/>
              </a:ext>
            </a:extLst>
          </p:cNvPr>
          <p:cNvSpPr txBox="1"/>
          <p:nvPr/>
        </p:nvSpPr>
        <p:spPr>
          <a:xfrm>
            <a:off x="406402" y="2053756"/>
            <a:ext cx="7566024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step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(https://www.sg-automation.at/)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Konvertierung zu einzelnen </a:t>
            </a:r>
            <a:r>
              <a:rPr lang="de-DE" dirty="0" err="1"/>
              <a:t>step</a:t>
            </a:r>
            <a:r>
              <a:rPr lang="de-DE" dirty="0"/>
              <a:t>-Dateien der </a:t>
            </a:r>
            <a:r>
              <a:rPr lang="de-DE" dirty="0" err="1"/>
              <a:t>Armteile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mittels SolidWorks und </a:t>
            </a:r>
            <a:r>
              <a:rPr lang="de-DE" dirty="0" err="1"/>
              <a:t>Simscape</a:t>
            </a:r>
            <a:r>
              <a:rPr lang="de-DE" dirty="0"/>
              <a:t> Multibody Link Plugin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urdf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(https://github.com/PositronicsLab)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Importieren der </a:t>
            </a:r>
            <a:r>
              <a:rPr lang="de-DE" dirty="0" err="1"/>
              <a:t>urdf</a:t>
            </a:r>
            <a:r>
              <a:rPr lang="de-DE" dirty="0"/>
              <a:t>-Datei in </a:t>
            </a:r>
            <a:r>
              <a:rPr lang="de-DE" dirty="0" err="1"/>
              <a:t>Matlab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Einfügen der einzelnen </a:t>
            </a:r>
            <a:r>
              <a:rPr lang="de-DE" dirty="0" err="1"/>
              <a:t>step</a:t>
            </a:r>
            <a:r>
              <a:rPr lang="de-DE" dirty="0"/>
              <a:t>-Dateien (</a:t>
            </a:r>
            <a:r>
              <a:rPr lang="de-DE" dirty="0" err="1"/>
              <a:t>Armteile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fik 6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8FAFE4D3-4717-438F-B366-0E4BC9BD4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" t="632" r="-2351" b="2256"/>
          <a:stretch/>
        </p:blipFill>
        <p:spPr>
          <a:xfrm>
            <a:off x="8324850" y="1803400"/>
            <a:ext cx="3270753" cy="46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8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Modellbildung des UR10</a:t>
            </a:r>
          </a:p>
          <a:p>
            <a:r>
              <a:rPr lang="de-DE" sz="2000" i="1" cap="none" dirty="0" err="1">
                <a:latin typeface="+mn-lt"/>
              </a:rPr>
              <a:t>step</a:t>
            </a:r>
            <a:r>
              <a:rPr lang="de-DE" sz="2000" i="1" cap="none" dirty="0">
                <a:latin typeface="+mn-lt"/>
              </a:rPr>
              <a:t> und </a:t>
            </a:r>
            <a:r>
              <a:rPr lang="de-DE" sz="2000" i="1" cap="none" dirty="0" err="1">
                <a:latin typeface="+mn-lt"/>
              </a:rPr>
              <a:t>urdf</a:t>
            </a:r>
            <a:r>
              <a:rPr lang="de-DE" sz="2000" i="1" cap="none" dirty="0">
                <a:latin typeface="+mn-lt"/>
              </a:rPr>
              <a:t>-Datei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A13D5B-8693-4DA8-9667-0BA553FC0B5A}"/>
              </a:ext>
            </a:extLst>
          </p:cNvPr>
          <p:cNvSpPr txBox="1"/>
          <p:nvPr/>
        </p:nvSpPr>
        <p:spPr>
          <a:xfrm>
            <a:off x="406402" y="2053756"/>
            <a:ext cx="7566024" cy="439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step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(https://www.sg-automation.at/)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Konvertierung zu einzelnen </a:t>
            </a:r>
            <a:r>
              <a:rPr lang="de-DE" dirty="0" err="1"/>
              <a:t>step</a:t>
            </a:r>
            <a:r>
              <a:rPr lang="de-DE" dirty="0"/>
              <a:t>-Dateien der </a:t>
            </a:r>
            <a:r>
              <a:rPr lang="de-DE" dirty="0" err="1"/>
              <a:t>Armteile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/>
              <a:t>mittels SolidWorks und </a:t>
            </a:r>
            <a:r>
              <a:rPr lang="de-DE" dirty="0" err="1"/>
              <a:t>Simscape</a:t>
            </a:r>
            <a:r>
              <a:rPr lang="de-DE" dirty="0"/>
              <a:t> Multibody Link Plugin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Download der </a:t>
            </a:r>
            <a:r>
              <a:rPr lang="de-DE" dirty="0" err="1"/>
              <a:t>urdf</a:t>
            </a:r>
            <a:r>
              <a:rPr lang="de-DE" dirty="0"/>
              <a:t>-Datei des UR10 </a:t>
            </a:r>
            <a:r>
              <a:rPr lang="de-DE" sz="1600" i="1" dirty="0">
                <a:solidFill>
                  <a:schemeClr val="tx1"/>
                </a:solidFill>
              </a:rPr>
              <a:t>(https://github.com/PositronicsLab)</a:t>
            </a:r>
            <a:endParaRPr lang="de-DE" sz="1600" i="1" dirty="0"/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Importieren der </a:t>
            </a:r>
            <a:r>
              <a:rPr lang="de-DE" dirty="0" err="1"/>
              <a:t>urdf</a:t>
            </a:r>
            <a:r>
              <a:rPr lang="de-DE" dirty="0"/>
              <a:t>-Datei in </a:t>
            </a:r>
            <a:r>
              <a:rPr lang="de-DE" dirty="0" err="1"/>
              <a:t>Matlab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Einfügen der einzelnen </a:t>
            </a:r>
            <a:r>
              <a:rPr lang="de-DE" dirty="0" err="1"/>
              <a:t>step</a:t>
            </a:r>
            <a:r>
              <a:rPr lang="de-DE" dirty="0"/>
              <a:t>-Dateien (</a:t>
            </a:r>
            <a:r>
              <a:rPr lang="de-DE" dirty="0" err="1"/>
              <a:t>Armteile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de-DE" dirty="0"/>
              <a:t>Anpassung der Koordinatensysteme nach </a:t>
            </a:r>
            <a:r>
              <a:rPr lang="de-DE" dirty="0" err="1"/>
              <a:t>Denavit</a:t>
            </a:r>
            <a:r>
              <a:rPr lang="de-DE" dirty="0"/>
              <a:t>-Hartenberg Konvention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2A5546-7763-452C-AC72-DB39E7001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5" t="17897" r="12002" b="8075"/>
          <a:stretch/>
        </p:blipFill>
        <p:spPr>
          <a:xfrm>
            <a:off x="8323753" y="1799322"/>
            <a:ext cx="3182447" cy="46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Modellbildung des UR10</a:t>
            </a:r>
          </a:p>
          <a:p>
            <a:r>
              <a:rPr lang="de-DE" sz="2000" i="1" cap="none" dirty="0">
                <a:latin typeface="+mn-lt"/>
              </a:rPr>
              <a:t>Integration des </a:t>
            </a:r>
            <a:r>
              <a:rPr lang="de-DE" sz="2000" i="1" cap="none" dirty="0" err="1">
                <a:latin typeface="+mn-lt"/>
              </a:rPr>
              <a:t>Greifersystems</a:t>
            </a:r>
            <a:r>
              <a:rPr lang="de-DE" sz="2000" i="1" cap="none" dirty="0">
                <a:latin typeface="+mn-lt"/>
              </a:rPr>
              <a:t> und einer Plattform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1A13D5B-8693-4DA8-9667-0BA553FC0B5A}"/>
              </a:ext>
            </a:extLst>
          </p:cNvPr>
          <p:cNvSpPr txBox="1"/>
          <p:nvPr/>
        </p:nvSpPr>
        <p:spPr>
          <a:xfrm>
            <a:off x="406402" y="2053756"/>
            <a:ext cx="756602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tbd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BA99F8-4744-4DAD-80B0-C00788118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29" t="28612" r="2818" b="13565"/>
          <a:stretch/>
        </p:blipFill>
        <p:spPr>
          <a:xfrm>
            <a:off x="7668684" y="2053756"/>
            <a:ext cx="4114801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5B9902-512C-4887-8B02-38EFAF0C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272A07-693A-4742-97AC-00CB4ED2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94D26F-7842-4C34-A20F-08DEA65A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D3BE1726-166C-4828-8E6C-2D49D99CD936}"/>
              </a:ext>
            </a:extLst>
          </p:cNvPr>
          <p:cNvSpPr txBox="1">
            <a:spLocks/>
          </p:cNvSpPr>
          <p:nvPr/>
        </p:nvSpPr>
        <p:spPr>
          <a:xfrm>
            <a:off x="406401" y="93027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9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cap="all" spc="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i="1" cap="none" dirty="0">
                <a:latin typeface="+mn-lt"/>
              </a:rPr>
              <a:t>Darstellung der Bewegungssequenz</a:t>
            </a:r>
          </a:p>
          <a:p>
            <a:br>
              <a:rPr lang="de-DE" sz="3200" i="1" cap="none" dirty="0">
                <a:latin typeface="+mn-lt"/>
              </a:rPr>
            </a:br>
            <a:endParaRPr lang="de-DE" sz="2000" i="1" dirty="0">
              <a:latin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7BE041-4AB5-4420-B954-05B492263396}"/>
              </a:ext>
            </a:extLst>
          </p:cNvPr>
          <p:cNvSpPr txBox="1"/>
          <p:nvPr/>
        </p:nvSpPr>
        <p:spPr>
          <a:xfrm>
            <a:off x="406402" y="2053756"/>
            <a:ext cx="7566024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09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-2152650" y="2326238"/>
            <a:ext cx="12192000" cy="1915337"/>
          </a:xfrm>
        </p:spPr>
        <p:txBody>
          <a:bodyPr/>
          <a:lstStyle/>
          <a:p>
            <a:pPr algn="ctr"/>
            <a:r>
              <a:rPr lang="de-DE"/>
              <a:t>VIELEN DANK!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dirty="0"/>
              <a:t>WS 21/22  |  Schäfer, Lisa-Franziska / </a:t>
            </a:r>
            <a:r>
              <a:rPr lang="de-DE" sz="1000" dirty="0" err="1"/>
              <a:t>Kondratev</a:t>
            </a:r>
            <a:r>
              <a:rPr lang="de-DE" sz="1000" dirty="0"/>
              <a:t>, Semyon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2153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C204F3F191344D8AE62058E1B4FEDC" ma:contentTypeVersion="14" ma:contentTypeDescription="Ein neues Dokument erstellen." ma:contentTypeScope="" ma:versionID="77e76650874f562eb870e2a34af7c25b">
  <xsd:schema xmlns:xsd="http://www.w3.org/2001/XMLSchema" xmlns:xs="http://www.w3.org/2001/XMLSchema" xmlns:p="http://schemas.microsoft.com/office/2006/metadata/properties" xmlns:ns3="2a8fc212-75f7-42f0-948d-a27866643ca5" xmlns:ns4="17df97ab-8958-4a49-bc3b-ef313816d7e9" targetNamespace="http://schemas.microsoft.com/office/2006/metadata/properties" ma:root="true" ma:fieldsID="a2a24d93f4b55a42d94b19108c8cc9c4" ns3:_="" ns4:_="">
    <xsd:import namespace="2a8fc212-75f7-42f0-948d-a27866643ca5"/>
    <xsd:import namespace="17df97ab-8958-4a49-bc3b-ef313816d7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fc212-75f7-42f0-948d-a27866643c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f97ab-8958-4a49-bc3b-ef313816d7e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3C327C-1EFB-4D07-9907-5A7EA8944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99064E-F253-4028-80BA-7344826E1C4B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a8fc212-75f7-42f0-948d-a27866643ca5"/>
    <ds:schemaRef ds:uri="http://purl.org/dc/elements/1.1/"/>
    <ds:schemaRef ds:uri="17df97ab-8958-4a49-bc3b-ef313816d7e9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46A699-6378-41DC-AD24-D678FC1D08C2}">
  <ds:schemaRefs>
    <ds:schemaRef ds:uri="17df97ab-8958-4a49-bc3b-ef313816d7e9"/>
    <ds:schemaRef ds:uri="2a8fc212-75f7-42f0-948d-a27866643c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Words>299</Words>
  <Application>Microsoft Office PowerPoint</Application>
  <PresentationFormat>Breitbild</PresentationFormat>
  <Paragraphs>62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PowerPoint Master 4x3 Hochschule Heilbronn</vt:lpstr>
      <vt:lpstr>Ausgewählte Kapitel Robotik    ZwischenPräsentation der  Praktischen Arbeit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Darstellung menschlicher Akteure in einer Game-Engine</dc:title>
  <dc:creator>Adrian Auer</dc:creator>
  <cp:lastModifiedBy>Lisa Schäfer</cp:lastModifiedBy>
  <cp:revision>31</cp:revision>
  <dcterms:created xsi:type="dcterms:W3CDTF">2021-03-31T06:24:36Z</dcterms:created>
  <dcterms:modified xsi:type="dcterms:W3CDTF">2022-01-20T14:44:03Z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0x010100ECC204F3F191344D8AE62058E1B4FEDC</vt:lpwstr>
  </property>
</Properties>
</file>