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0" r:id="rId5"/>
    <p:sldId id="261" r:id="rId6"/>
    <p:sldId id="262" r:id="rId7"/>
    <p:sldId id="273" r:id="rId8"/>
    <p:sldId id="264" r:id="rId9"/>
    <p:sldId id="266" r:id="rId10"/>
    <p:sldId id="270" r:id="rId11"/>
    <p:sldId id="274" r:id="rId12"/>
    <p:sldId id="268" r:id="rId13"/>
    <p:sldId id="265" r:id="rId14"/>
    <p:sldId id="277" r:id="rId15"/>
    <p:sldId id="271" r:id="rId16"/>
    <p:sldId id="272" r:id="rId17"/>
    <p:sldId id="267" r:id="rId18"/>
    <p:sldId id="278" r:id="rId19"/>
    <p:sldId id="275"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1EF92-FEB3-AF3F-5A3C-5519D763592D}" v="265" dt="2023-08-07T09:05:59.584"/>
    <p1510:client id="{2F854D66-E7F4-4452-AB79-F114E9C1FE0B}" v="1003" dt="2023-08-07T07:09:29.005"/>
    <p1510:client id="{66A56F69-1A72-4AC6-A7AD-E8C8844D4926}" v="1777" dt="2023-08-07T07:36:07.063"/>
    <p1510:client id="{6B3E4995-93F7-0DF2-EB26-3930934B30FB}" v="544" dt="2023-08-06T22:33:22.883"/>
    <p1510:client id="{6E8DA0E3-E404-2EB5-9302-9E67F61D5966}" v="730" dt="2023-08-07T07:36:22.750"/>
    <p1510:client id="{79521E60-64A9-CC72-78F6-00B11E6F3AB8}" v="612" dt="2023-08-07T06:40:57.814"/>
    <p1510:client id="{BE0EA0B1-93CF-99FB-B5F5-2B6192BE073B}" v="1041" dt="2023-08-06T09:51:09.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300" d="100"/>
        <a:sy n="3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50B54-9B80-4CF8-9553-2581B747890D}" type="datetimeFigureOut">
              <a:rPr lang="en-IN" smtClean="0"/>
              <a:t>07-08-2023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9CB31-CE10-42D2-AAC9-3AC6023F7E76}" type="slidenum">
              <a:rPr lang="en-IN" smtClean="0"/>
              <a:t>‹#›</a:t>
            </a:fld>
            <a:endParaRPr lang="en-IN"/>
          </a:p>
        </p:txBody>
      </p:sp>
    </p:spTree>
    <p:extLst>
      <p:ext uri="{BB962C8B-B14F-4D97-AF65-F5344CB8AC3E}">
        <p14:creationId xmlns:p14="http://schemas.microsoft.com/office/powerpoint/2010/main" val="2221710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09CB31-CE10-42D2-AAC9-3AC6023F7E76}" type="slidenum">
              <a:rPr lang="en-IN" smtClean="0"/>
              <a:t>1</a:t>
            </a:fld>
            <a:endParaRPr lang="en-IN"/>
          </a:p>
        </p:txBody>
      </p:sp>
    </p:spTree>
    <p:extLst>
      <p:ext uri="{BB962C8B-B14F-4D97-AF65-F5344CB8AC3E}">
        <p14:creationId xmlns:p14="http://schemas.microsoft.com/office/powerpoint/2010/main" val="2751131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info@ganitinc.com" TargetMode="External"/><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Client Presentation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532884D-2A3E-4E1D-A887-C146C6F322D6}"/>
              </a:ext>
            </a:extLst>
          </p:cNvPr>
          <p:cNvSpPr/>
          <p:nvPr/>
        </p:nvSpPr>
        <p:spPr>
          <a:xfrm>
            <a:off x="0" y="3140766"/>
            <a:ext cx="12192000" cy="3717234"/>
          </a:xfrm>
          <a:prstGeom prst="rect">
            <a:avLst/>
          </a:prstGeom>
          <a:solidFill>
            <a:srgbClr val="E9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63895" y="3775181"/>
            <a:ext cx="10515600" cy="580267"/>
          </a:xfrm>
          <a:prstGeom prst="rect">
            <a:avLst/>
          </a:prstGeom>
        </p:spPr>
        <p:txBody>
          <a:bodyPr anchor="b">
            <a:normAutofit/>
          </a:bodyPr>
          <a:lstStyle>
            <a:lvl1pPr>
              <a:defRPr sz="3600">
                <a:latin typeface="Segoe UI" panose="020B0502040204020203" pitchFamily="34" charset="0"/>
                <a:cs typeface="Segoe UI" panose="020B0502040204020203" pitchFamily="34" charset="0"/>
              </a:defRPr>
            </a:lvl1pPr>
          </a:lstStyle>
          <a:p>
            <a:r>
              <a:rPr lang="en-US"/>
              <a:t>Type title of the presentation </a:t>
            </a:r>
          </a:p>
        </p:txBody>
      </p:sp>
      <p:sp>
        <p:nvSpPr>
          <p:cNvPr id="3" name="Text Placeholder 2"/>
          <p:cNvSpPr>
            <a:spLocks noGrp="1"/>
          </p:cNvSpPr>
          <p:nvPr>
            <p:ph type="body" idx="1" hasCustomPrompt="1"/>
          </p:nvPr>
        </p:nvSpPr>
        <p:spPr>
          <a:xfrm>
            <a:off x="763895" y="4408316"/>
            <a:ext cx="10515600" cy="391885"/>
          </a:xfrm>
          <a:prstGeom prst="rect">
            <a:avLst/>
          </a:prstGeom>
        </p:spPr>
        <p:txBody>
          <a:bodyPr/>
          <a:lstStyle>
            <a:lvl1pPr marL="0" indent="0">
              <a:buNone/>
              <a:defRPr sz="2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Is this introduction, presentation, discussion document?</a:t>
            </a:r>
          </a:p>
        </p:txBody>
      </p:sp>
      <p:sp>
        <p:nvSpPr>
          <p:cNvPr id="19" name="Text Placeholder 2"/>
          <p:cNvSpPr>
            <a:spLocks noGrp="1"/>
          </p:cNvSpPr>
          <p:nvPr>
            <p:ph type="body" idx="10" hasCustomPrompt="1"/>
          </p:nvPr>
        </p:nvSpPr>
        <p:spPr>
          <a:xfrm>
            <a:off x="763895" y="5497394"/>
            <a:ext cx="10515600" cy="402541"/>
          </a:xfrm>
          <a:prstGeom prst="rect">
            <a:avLst/>
          </a:prstGeom>
        </p:spPr>
        <p:txBody>
          <a:bodyPr>
            <a:normAutofit/>
          </a:bodyPr>
          <a:lstStyle>
            <a:lvl1pPr marL="0" indent="0">
              <a:buNone/>
              <a:defRPr sz="1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Add date here </a:t>
            </a:r>
          </a:p>
        </p:txBody>
      </p:sp>
      <p:sp>
        <p:nvSpPr>
          <p:cNvPr id="4" name="Rectangle 3">
            <a:extLst>
              <a:ext uri="{FF2B5EF4-FFF2-40B4-BE49-F238E27FC236}">
                <a16:creationId xmlns:a16="http://schemas.microsoft.com/office/drawing/2014/main" id="{EB485B34-3D4D-420F-8656-2AC7406638DB}"/>
              </a:ext>
            </a:extLst>
          </p:cNvPr>
          <p:cNvSpPr/>
          <p:nvPr/>
        </p:nvSpPr>
        <p:spPr>
          <a:xfrm>
            <a:off x="710506" y="3772263"/>
            <a:ext cx="53389" cy="1027938"/>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7138B4AB-33D7-4606-A00F-6F48923BA28B}"/>
              </a:ext>
            </a:extLst>
          </p:cNvPr>
          <p:cNvSpPr>
            <a:spLocks noGrp="1"/>
          </p:cNvSpPr>
          <p:nvPr>
            <p:ph type="ftr" sz="quarter" idx="11"/>
          </p:nvPr>
        </p:nvSpPr>
        <p:spPr/>
        <p:txBody>
          <a:bodyPr/>
          <a:lstStyle/>
          <a:p>
            <a:r>
              <a:rPr lang="en-US"/>
              <a:t>Ganit Confidential</a:t>
            </a:r>
          </a:p>
        </p:txBody>
      </p:sp>
      <p:pic>
        <p:nvPicPr>
          <p:cNvPr id="7" name="Picture 6" descr="Logo, company name&#10;&#10;Description automatically generated">
            <a:extLst>
              <a:ext uri="{FF2B5EF4-FFF2-40B4-BE49-F238E27FC236}">
                <a16:creationId xmlns:a16="http://schemas.microsoft.com/office/drawing/2014/main" id="{53FF81B5-DD72-4C9C-A956-AC79BE3BA18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3225" t="18265" r="21783" b="21997"/>
          <a:stretch/>
        </p:blipFill>
        <p:spPr>
          <a:xfrm>
            <a:off x="8961933" y="601572"/>
            <a:ext cx="2667686" cy="1630098"/>
          </a:xfrm>
          <a:prstGeom prst="rect">
            <a:avLst/>
          </a:prstGeom>
        </p:spPr>
      </p:pic>
    </p:spTree>
    <p:extLst>
      <p:ext uri="{BB962C8B-B14F-4D97-AF65-F5344CB8AC3E}">
        <p14:creationId xmlns:p14="http://schemas.microsoft.com/office/powerpoint/2010/main" val="92124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ransition Slide">
    <p:bg>
      <p:bgPr>
        <a:solidFill>
          <a:schemeClr val="bg1">
            <a:lumMod val="95000"/>
            <a:alpha val="7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021F93-B67C-4EC9-A8E8-37EDFA7C9214}"/>
              </a:ext>
            </a:extLst>
          </p:cNvPr>
          <p:cNvSpPr/>
          <p:nvPr/>
        </p:nvSpPr>
        <p:spPr>
          <a:xfrm>
            <a:off x="710506" y="2761759"/>
            <a:ext cx="53389" cy="1027938"/>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5B9B1B3E-4E2E-426E-A955-FC8B2B6091E0}"/>
              </a:ext>
            </a:extLst>
          </p:cNvPr>
          <p:cNvSpPr>
            <a:spLocks noGrp="1"/>
          </p:cNvSpPr>
          <p:nvPr>
            <p:ph type="body" sz="quarter" idx="10"/>
          </p:nvPr>
        </p:nvSpPr>
        <p:spPr>
          <a:xfrm>
            <a:off x="763895" y="2761378"/>
            <a:ext cx="8666162" cy="1028700"/>
          </a:xfrm>
          <a:prstGeom prst="rect">
            <a:avLst/>
          </a:prstGeom>
        </p:spPr>
        <p:txBody>
          <a:bodyPr anchor="ctr">
            <a:normAutofit/>
          </a:bodyPr>
          <a:lstStyle>
            <a:lvl1pPr marL="0" indent="0">
              <a:buNone/>
              <a:defRPr sz="3200" b="1"/>
            </a:lvl1pPr>
          </a:lstStyle>
          <a:p>
            <a:pPr lvl="0"/>
            <a:r>
              <a:rPr lang="en-US"/>
              <a:t>Click to edit Master text styles</a:t>
            </a:r>
          </a:p>
        </p:txBody>
      </p:sp>
      <p:sp>
        <p:nvSpPr>
          <p:cNvPr id="2" name="Footer Placeholder 1">
            <a:extLst>
              <a:ext uri="{FF2B5EF4-FFF2-40B4-BE49-F238E27FC236}">
                <a16:creationId xmlns:a16="http://schemas.microsoft.com/office/drawing/2014/main" id="{EE2DDD9D-EF3C-47CD-AD2E-B24754F59B37}"/>
              </a:ext>
            </a:extLst>
          </p:cNvPr>
          <p:cNvSpPr>
            <a:spLocks noGrp="1"/>
          </p:cNvSpPr>
          <p:nvPr>
            <p:ph type="ftr" sz="quarter" idx="11"/>
          </p:nvPr>
        </p:nvSpPr>
        <p:spPr/>
        <p:txBody>
          <a:bodyPr/>
          <a:lstStyle/>
          <a:p>
            <a:r>
              <a:rPr lang="en-US"/>
              <a:t>Ganit Confidential</a:t>
            </a:r>
          </a:p>
        </p:txBody>
      </p:sp>
    </p:spTree>
    <p:extLst>
      <p:ext uri="{BB962C8B-B14F-4D97-AF65-F5344CB8AC3E}">
        <p14:creationId xmlns:p14="http://schemas.microsoft.com/office/powerpoint/2010/main" val="20763342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82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ngle Colum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734702"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734702" y="32471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91122D5E-8F3A-4CB0-9AE5-B42DD260F2A1}"/>
              </a:ext>
            </a:extLst>
          </p:cNvPr>
          <p:cNvCxnSpPr>
            <a:cxnSpLocks/>
          </p:cNvCxnSpPr>
          <p:nvPr/>
        </p:nvCxnSpPr>
        <p:spPr>
          <a:xfrm>
            <a:off x="1734702" y="4809353"/>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66" name="Text Placeholder 18">
            <a:extLst>
              <a:ext uri="{FF2B5EF4-FFF2-40B4-BE49-F238E27FC236}">
                <a16:creationId xmlns:a16="http://schemas.microsoft.com/office/drawing/2014/main" id="{34ADF151-4C8E-464F-8BDA-7876D2CDA324}"/>
              </a:ext>
            </a:extLst>
          </p:cNvPr>
          <p:cNvSpPr>
            <a:spLocks noGrp="1"/>
          </p:cNvSpPr>
          <p:nvPr>
            <p:ph type="body" sz="quarter" idx="16" hasCustomPrompt="1"/>
          </p:nvPr>
        </p:nvSpPr>
        <p:spPr>
          <a:xfrm>
            <a:off x="2021518" y="4716445"/>
            <a:ext cx="9884509"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67" name="Text Placeholder 18">
            <a:extLst>
              <a:ext uri="{FF2B5EF4-FFF2-40B4-BE49-F238E27FC236}">
                <a16:creationId xmlns:a16="http://schemas.microsoft.com/office/drawing/2014/main" id="{3FF64AE3-6854-4BD8-9EB7-A8DE4C155788}"/>
              </a:ext>
            </a:extLst>
          </p:cNvPr>
          <p:cNvSpPr>
            <a:spLocks noGrp="1"/>
          </p:cNvSpPr>
          <p:nvPr>
            <p:ph type="body" sz="quarter" idx="17" hasCustomPrompt="1"/>
          </p:nvPr>
        </p:nvSpPr>
        <p:spPr>
          <a:xfrm>
            <a:off x="2021518" y="5050230"/>
            <a:ext cx="9884509"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68" name="Text Placeholder 18">
            <a:extLst>
              <a:ext uri="{FF2B5EF4-FFF2-40B4-BE49-F238E27FC236}">
                <a16:creationId xmlns:a16="http://schemas.microsoft.com/office/drawing/2014/main" id="{49EB5EE7-8671-47C9-9B83-B69885DD1CD0}"/>
              </a:ext>
            </a:extLst>
          </p:cNvPr>
          <p:cNvSpPr>
            <a:spLocks noGrp="1"/>
          </p:cNvSpPr>
          <p:nvPr>
            <p:ph type="body" sz="quarter" idx="18" hasCustomPrompt="1"/>
          </p:nvPr>
        </p:nvSpPr>
        <p:spPr>
          <a:xfrm>
            <a:off x="2021518" y="3154283"/>
            <a:ext cx="9884509"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69" name="Text Placeholder 18">
            <a:extLst>
              <a:ext uri="{FF2B5EF4-FFF2-40B4-BE49-F238E27FC236}">
                <a16:creationId xmlns:a16="http://schemas.microsoft.com/office/drawing/2014/main" id="{D0664CC9-1244-4C9D-8E51-1058B7140734}"/>
              </a:ext>
            </a:extLst>
          </p:cNvPr>
          <p:cNvSpPr>
            <a:spLocks noGrp="1"/>
          </p:cNvSpPr>
          <p:nvPr>
            <p:ph type="body" sz="quarter" idx="19" hasCustomPrompt="1"/>
          </p:nvPr>
        </p:nvSpPr>
        <p:spPr>
          <a:xfrm>
            <a:off x="2021518" y="3488068"/>
            <a:ext cx="9884509"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021518" y="1572365"/>
            <a:ext cx="9884509"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021518" y="1906150"/>
            <a:ext cx="9884509"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397686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X2 Desig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734702" y="23930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734702" y="39710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68" name="Text Placeholder 18">
            <a:extLst>
              <a:ext uri="{FF2B5EF4-FFF2-40B4-BE49-F238E27FC236}">
                <a16:creationId xmlns:a16="http://schemas.microsoft.com/office/drawing/2014/main" id="{49EB5EE7-8671-47C9-9B83-B69885DD1CD0}"/>
              </a:ext>
            </a:extLst>
          </p:cNvPr>
          <p:cNvSpPr>
            <a:spLocks noGrp="1"/>
          </p:cNvSpPr>
          <p:nvPr>
            <p:ph type="body" sz="quarter" idx="18" hasCustomPrompt="1"/>
          </p:nvPr>
        </p:nvSpPr>
        <p:spPr>
          <a:xfrm>
            <a:off x="2021519" y="3878183"/>
            <a:ext cx="3331530"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69" name="Text Placeholder 18">
            <a:extLst>
              <a:ext uri="{FF2B5EF4-FFF2-40B4-BE49-F238E27FC236}">
                <a16:creationId xmlns:a16="http://schemas.microsoft.com/office/drawing/2014/main" id="{D0664CC9-1244-4C9D-8E51-1058B7140734}"/>
              </a:ext>
            </a:extLst>
          </p:cNvPr>
          <p:cNvSpPr>
            <a:spLocks noGrp="1"/>
          </p:cNvSpPr>
          <p:nvPr>
            <p:ph type="body" sz="quarter" idx="19" hasCustomPrompt="1"/>
          </p:nvPr>
        </p:nvSpPr>
        <p:spPr>
          <a:xfrm>
            <a:off x="2021519" y="4211968"/>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021519" y="2296265"/>
            <a:ext cx="3331531"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021519" y="26300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20" name="Straight Connector 19">
            <a:extLst>
              <a:ext uri="{FF2B5EF4-FFF2-40B4-BE49-F238E27FC236}">
                <a16:creationId xmlns:a16="http://schemas.microsoft.com/office/drawing/2014/main" id="{A4AFE96C-7943-4FB0-AEB8-B1224C4BDBD4}"/>
              </a:ext>
            </a:extLst>
          </p:cNvPr>
          <p:cNvCxnSpPr>
            <a:cxnSpLocks/>
          </p:cNvCxnSpPr>
          <p:nvPr/>
        </p:nvCxnSpPr>
        <p:spPr>
          <a:xfrm>
            <a:off x="7448882" y="23930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260551-7844-438F-A7CA-F4DDAFA6513A}"/>
              </a:ext>
            </a:extLst>
          </p:cNvPr>
          <p:cNvCxnSpPr>
            <a:cxnSpLocks/>
          </p:cNvCxnSpPr>
          <p:nvPr/>
        </p:nvCxnSpPr>
        <p:spPr>
          <a:xfrm>
            <a:off x="7448882" y="39710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25" name="Text Placeholder 18">
            <a:extLst>
              <a:ext uri="{FF2B5EF4-FFF2-40B4-BE49-F238E27FC236}">
                <a16:creationId xmlns:a16="http://schemas.microsoft.com/office/drawing/2014/main" id="{C35006E6-B86E-4C0C-95BE-81D6FF8800E3}"/>
              </a:ext>
            </a:extLst>
          </p:cNvPr>
          <p:cNvSpPr>
            <a:spLocks noGrp="1"/>
          </p:cNvSpPr>
          <p:nvPr>
            <p:ph type="body" sz="quarter" idx="24" hasCustomPrompt="1"/>
          </p:nvPr>
        </p:nvSpPr>
        <p:spPr>
          <a:xfrm>
            <a:off x="7735699" y="3878183"/>
            <a:ext cx="3331530"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26" name="Text Placeholder 18">
            <a:extLst>
              <a:ext uri="{FF2B5EF4-FFF2-40B4-BE49-F238E27FC236}">
                <a16:creationId xmlns:a16="http://schemas.microsoft.com/office/drawing/2014/main" id="{B45704E2-96C9-4B24-8452-6F41911D1CEE}"/>
              </a:ext>
            </a:extLst>
          </p:cNvPr>
          <p:cNvSpPr>
            <a:spLocks noGrp="1"/>
          </p:cNvSpPr>
          <p:nvPr>
            <p:ph type="body" sz="quarter" idx="25" hasCustomPrompt="1"/>
          </p:nvPr>
        </p:nvSpPr>
        <p:spPr>
          <a:xfrm>
            <a:off x="7735699" y="4211968"/>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7" name="Text Placeholder 18">
            <a:extLst>
              <a:ext uri="{FF2B5EF4-FFF2-40B4-BE49-F238E27FC236}">
                <a16:creationId xmlns:a16="http://schemas.microsoft.com/office/drawing/2014/main" id="{B250CBA0-2A9E-4318-BCA7-A1D92C079E89}"/>
              </a:ext>
            </a:extLst>
          </p:cNvPr>
          <p:cNvSpPr>
            <a:spLocks noGrp="1"/>
          </p:cNvSpPr>
          <p:nvPr>
            <p:ph type="body" sz="quarter" idx="26" hasCustomPrompt="1"/>
          </p:nvPr>
        </p:nvSpPr>
        <p:spPr>
          <a:xfrm>
            <a:off x="7735699" y="2296265"/>
            <a:ext cx="3331531"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28" name="Text Placeholder 18">
            <a:extLst>
              <a:ext uri="{FF2B5EF4-FFF2-40B4-BE49-F238E27FC236}">
                <a16:creationId xmlns:a16="http://schemas.microsoft.com/office/drawing/2014/main" id="{6505DBEC-AEAA-4B40-877C-031F0258AB4F}"/>
              </a:ext>
            </a:extLst>
          </p:cNvPr>
          <p:cNvSpPr>
            <a:spLocks noGrp="1"/>
          </p:cNvSpPr>
          <p:nvPr>
            <p:ph type="body" sz="quarter" idx="27" hasCustomPrompt="1"/>
          </p:nvPr>
        </p:nvSpPr>
        <p:spPr>
          <a:xfrm>
            <a:off x="7735699" y="26300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2951072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x2 Design Layout Mono colo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734702" y="2391212"/>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734702" y="3969288"/>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68" name="Text Placeholder 18">
            <a:extLst>
              <a:ext uri="{FF2B5EF4-FFF2-40B4-BE49-F238E27FC236}">
                <a16:creationId xmlns:a16="http://schemas.microsoft.com/office/drawing/2014/main" id="{49EB5EE7-8671-47C9-9B83-B69885DD1CD0}"/>
              </a:ext>
            </a:extLst>
          </p:cNvPr>
          <p:cNvSpPr>
            <a:spLocks noGrp="1"/>
          </p:cNvSpPr>
          <p:nvPr>
            <p:ph type="body" sz="quarter" idx="18" hasCustomPrompt="1"/>
          </p:nvPr>
        </p:nvSpPr>
        <p:spPr>
          <a:xfrm>
            <a:off x="2021519" y="3876380"/>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69" name="Text Placeholder 18">
            <a:extLst>
              <a:ext uri="{FF2B5EF4-FFF2-40B4-BE49-F238E27FC236}">
                <a16:creationId xmlns:a16="http://schemas.microsoft.com/office/drawing/2014/main" id="{D0664CC9-1244-4C9D-8E51-1058B7140734}"/>
              </a:ext>
            </a:extLst>
          </p:cNvPr>
          <p:cNvSpPr>
            <a:spLocks noGrp="1"/>
          </p:cNvSpPr>
          <p:nvPr>
            <p:ph type="body" sz="quarter" idx="19" hasCustomPrompt="1"/>
          </p:nvPr>
        </p:nvSpPr>
        <p:spPr>
          <a:xfrm>
            <a:off x="2021519" y="4210165"/>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021519" y="2294462"/>
            <a:ext cx="3331531"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021519" y="2628247"/>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20" name="Straight Connector 19">
            <a:extLst>
              <a:ext uri="{FF2B5EF4-FFF2-40B4-BE49-F238E27FC236}">
                <a16:creationId xmlns:a16="http://schemas.microsoft.com/office/drawing/2014/main" id="{A4AFE96C-7943-4FB0-AEB8-B1224C4BDBD4}"/>
              </a:ext>
            </a:extLst>
          </p:cNvPr>
          <p:cNvCxnSpPr>
            <a:cxnSpLocks/>
          </p:cNvCxnSpPr>
          <p:nvPr/>
        </p:nvCxnSpPr>
        <p:spPr>
          <a:xfrm>
            <a:off x="7448882" y="2391212"/>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260551-7844-438F-A7CA-F4DDAFA6513A}"/>
              </a:ext>
            </a:extLst>
          </p:cNvPr>
          <p:cNvCxnSpPr>
            <a:cxnSpLocks/>
          </p:cNvCxnSpPr>
          <p:nvPr/>
        </p:nvCxnSpPr>
        <p:spPr>
          <a:xfrm>
            <a:off x="7448882" y="3969288"/>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25" name="Text Placeholder 18">
            <a:extLst>
              <a:ext uri="{FF2B5EF4-FFF2-40B4-BE49-F238E27FC236}">
                <a16:creationId xmlns:a16="http://schemas.microsoft.com/office/drawing/2014/main" id="{C35006E6-B86E-4C0C-95BE-81D6FF8800E3}"/>
              </a:ext>
            </a:extLst>
          </p:cNvPr>
          <p:cNvSpPr>
            <a:spLocks noGrp="1"/>
          </p:cNvSpPr>
          <p:nvPr>
            <p:ph type="body" sz="quarter" idx="24" hasCustomPrompt="1"/>
          </p:nvPr>
        </p:nvSpPr>
        <p:spPr>
          <a:xfrm>
            <a:off x="7735699" y="3876380"/>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6" name="Text Placeholder 18">
            <a:extLst>
              <a:ext uri="{FF2B5EF4-FFF2-40B4-BE49-F238E27FC236}">
                <a16:creationId xmlns:a16="http://schemas.microsoft.com/office/drawing/2014/main" id="{B45704E2-96C9-4B24-8452-6F41911D1CEE}"/>
              </a:ext>
            </a:extLst>
          </p:cNvPr>
          <p:cNvSpPr>
            <a:spLocks noGrp="1"/>
          </p:cNvSpPr>
          <p:nvPr>
            <p:ph type="body" sz="quarter" idx="25" hasCustomPrompt="1"/>
          </p:nvPr>
        </p:nvSpPr>
        <p:spPr>
          <a:xfrm>
            <a:off x="7735699" y="4210165"/>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7" name="Text Placeholder 18">
            <a:extLst>
              <a:ext uri="{FF2B5EF4-FFF2-40B4-BE49-F238E27FC236}">
                <a16:creationId xmlns:a16="http://schemas.microsoft.com/office/drawing/2014/main" id="{B250CBA0-2A9E-4318-BCA7-A1D92C079E89}"/>
              </a:ext>
            </a:extLst>
          </p:cNvPr>
          <p:cNvSpPr>
            <a:spLocks noGrp="1"/>
          </p:cNvSpPr>
          <p:nvPr>
            <p:ph type="body" sz="quarter" idx="26" hasCustomPrompt="1"/>
          </p:nvPr>
        </p:nvSpPr>
        <p:spPr>
          <a:xfrm>
            <a:off x="7735699" y="2294462"/>
            <a:ext cx="3331531"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8" name="Text Placeholder 18">
            <a:extLst>
              <a:ext uri="{FF2B5EF4-FFF2-40B4-BE49-F238E27FC236}">
                <a16:creationId xmlns:a16="http://schemas.microsoft.com/office/drawing/2014/main" id="{6505DBEC-AEAA-4B40-877C-031F0258AB4F}"/>
              </a:ext>
            </a:extLst>
          </p:cNvPr>
          <p:cNvSpPr>
            <a:spLocks noGrp="1"/>
          </p:cNvSpPr>
          <p:nvPr>
            <p:ph type="body" sz="quarter" idx="27" hasCustomPrompt="1"/>
          </p:nvPr>
        </p:nvSpPr>
        <p:spPr>
          <a:xfrm>
            <a:off x="7735699" y="2628247"/>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2018073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X3 Desig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994192"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994192" y="32471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91122D5E-8F3A-4CB0-9AE5-B42DD260F2A1}"/>
              </a:ext>
            </a:extLst>
          </p:cNvPr>
          <p:cNvCxnSpPr>
            <a:cxnSpLocks/>
          </p:cNvCxnSpPr>
          <p:nvPr/>
        </p:nvCxnSpPr>
        <p:spPr>
          <a:xfrm>
            <a:off x="1994192" y="4809353"/>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281009" y="1572365"/>
            <a:ext cx="3331531"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281009" y="19061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20" name="Straight Connector 19">
            <a:extLst>
              <a:ext uri="{FF2B5EF4-FFF2-40B4-BE49-F238E27FC236}">
                <a16:creationId xmlns:a16="http://schemas.microsoft.com/office/drawing/2014/main" id="{A4AFE96C-7943-4FB0-AEB8-B1224C4BDBD4}"/>
              </a:ext>
            </a:extLst>
          </p:cNvPr>
          <p:cNvCxnSpPr>
            <a:cxnSpLocks/>
          </p:cNvCxnSpPr>
          <p:nvPr/>
        </p:nvCxnSpPr>
        <p:spPr>
          <a:xfrm>
            <a:off x="7708372"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260551-7844-438F-A7CA-F4DDAFA6513A}"/>
              </a:ext>
            </a:extLst>
          </p:cNvPr>
          <p:cNvCxnSpPr>
            <a:cxnSpLocks/>
          </p:cNvCxnSpPr>
          <p:nvPr/>
        </p:nvCxnSpPr>
        <p:spPr>
          <a:xfrm>
            <a:off x="7708372" y="32471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2446D12-23E1-4389-A95F-D08F1AA651E9}"/>
              </a:ext>
            </a:extLst>
          </p:cNvPr>
          <p:cNvCxnSpPr>
            <a:cxnSpLocks/>
          </p:cNvCxnSpPr>
          <p:nvPr/>
        </p:nvCxnSpPr>
        <p:spPr>
          <a:xfrm>
            <a:off x="7708372" y="4809353"/>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27" name="Text Placeholder 18">
            <a:extLst>
              <a:ext uri="{FF2B5EF4-FFF2-40B4-BE49-F238E27FC236}">
                <a16:creationId xmlns:a16="http://schemas.microsoft.com/office/drawing/2014/main" id="{B250CBA0-2A9E-4318-BCA7-A1D92C079E89}"/>
              </a:ext>
            </a:extLst>
          </p:cNvPr>
          <p:cNvSpPr>
            <a:spLocks noGrp="1"/>
          </p:cNvSpPr>
          <p:nvPr>
            <p:ph type="body" sz="quarter" idx="26" hasCustomPrompt="1"/>
          </p:nvPr>
        </p:nvSpPr>
        <p:spPr>
          <a:xfrm>
            <a:off x="7995189" y="1572365"/>
            <a:ext cx="3331531" cy="330018"/>
          </a:xfrm>
        </p:spPr>
        <p:txBody>
          <a:bodyPr tIns="0" bIns="0">
            <a:normAutofit/>
          </a:bodyPr>
          <a:lstStyle>
            <a:lvl1pPr marL="0" indent="0">
              <a:buNone/>
              <a:defRPr sz="1800" b="0">
                <a:latin typeface="Segoe UI Semibold" panose="020B0702040204020203" pitchFamily="34" charset="0"/>
                <a:cs typeface="Segoe UI Semibold" panose="020B0702040204020203" pitchFamily="34" charset="0"/>
              </a:defRPr>
            </a:lvl1pPr>
          </a:lstStyle>
          <a:p>
            <a:pPr lvl="0"/>
            <a:r>
              <a:rPr lang="en-US"/>
              <a:t>Title</a:t>
            </a:r>
          </a:p>
        </p:txBody>
      </p:sp>
      <p:sp>
        <p:nvSpPr>
          <p:cNvPr id="28" name="Text Placeholder 18">
            <a:extLst>
              <a:ext uri="{FF2B5EF4-FFF2-40B4-BE49-F238E27FC236}">
                <a16:creationId xmlns:a16="http://schemas.microsoft.com/office/drawing/2014/main" id="{6505DBEC-AEAA-4B40-877C-031F0258AB4F}"/>
              </a:ext>
            </a:extLst>
          </p:cNvPr>
          <p:cNvSpPr>
            <a:spLocks noGrp="1"/>
          </p:cNvSpPr>
          <p:nvPr>
            <p:ph type="body" sz="quarter" idx="27" hasCustomPrompt="1"/>
          </p:nvPr>
        </p:nvSpPr>
        <p:spPr>
          <a:xfrm>
            <a:off x="7995189" y="19061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9" name="Text Placeholder 18">
            <a:extLst>
              <a:ext uri="{FF2B5EF4-FFF2-40B4-BE49-F238E27FC236}">
                <a16:creationId xmlns:a16="http://schemas.microsoft.com/office/drawing/2014/main" id="{0524C529-D9E8-42D1-991F-925BD84B5E4B}"/>
              </a:ext>
            </a:extLst>
          </p:cNvPr>
          <p:cNvSpPr>
            <a:spLocks noGrp="1"/>
          </p:cNvSpPr>
          <p:nvPr>
            <p:ph type="body" sz="quarter" idx="16" hasCustomPrompt="1"/>
          </p:nvPr>
        </p:nvSpPr>
        <p:spPr>
          <a:xfrm>
            <a:off x="2281009" y="4745020"/>
            <a:ext cx="3331530" cy="330018"/>
          </a:xfrm>
        </p:spPr>
        <p:txBody>
          <a:bodyPr tIns="0" bIns="0">
            <a:normAutofit/>
          </a:bodyPr>
          <a:lstStyle>
            <a:lvl1pPr marL="0" indent="0">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0" name="Text Placeholder 18">
            <a:extLst>
              <a:ext uri="{FF2B5EF4-FFF2-40B4-BE49-F238E27FC236}">
                <a16:creationId xmlns:a16="http://schemas.microsoft.com/office/drawing/2014/main" id="{53798EA7-670F-49D3-8968-BA3478682AEC}"/>
              </a:ext>
            </a:extLst>
          </p:cNvPr>
          <p:cNvSpPr>
            <a:spLocks noGrp="1"/>
          </p:cNvSpPr>
          <p:nvPr>
            <p:ph type="body" sz="quarter" idx="17" hasCustomPrompt="1"/>
          </p:nvPr>
        </p:nvSpPr>
        <p:spPr>
          <a:xfrm>
            <a:off x="2281009" y="5078805"/>
            <a:ext cx="3331530" cy="479974"/>
          </a:xfrm>
        </p:spPr>
        <p:txBody>
          <a:bodyPr tIns="0">
            <a:normAutofit/>
          </a:bodyPr>
          <a:lstStyle>
            <a:lvl1pPr marL="0" indent="0">
              <a:buNone/>
              <a:defRPr sz="1400">
                <a:solidFill>
                  <a:schemeClr val="tx1">
                    <a:lumMod val="85000"/>
                    <a:lumOff val="15000"/>
                  </a:schemeClr>
                </a:solidFill>
              </a:defRPr>
            </a:lvl1pPr>
          </a:lstStyle>
          <a:p>
            <a:pPr lvl="0"/>
            <a:r>
              <a:rPr lang="en-US"/>
              <a:t>Description</a:t>
            </a:r>
          </a:p>
        </p:txBody>
      </p:sp>
      <p:sp>
        <p:nvSpPr>
          <p:cNvPr id="31" name="Text Placeholder 18">
            <a:extLst>
              <a:ext uri="{FF2B5EF4-FFF2-40B4-BE49-F238E27FC236}">
                <a16:creationId xmlns:a16="http://schemas.microsoft.com/office/drawing/2014/main" id="{5FA0EA00-EECD-413F-B07B-489B52D55D7F}"/>
              </a:ext>
            </a:extLst>
          </p:cNvPr>
          <p:cNvSpPr>
            <a:spLocks noGrp="1"/>
          </p:cNvSpPr>
          <p:nvPr>
            <p:ph type="body" sz="quarter" idx="18" hasCustomPrompt="1"/>
          </p:nvPr>
        </p:nvSpPr>
        <p:spPr>
          <a:xfrm>
            <a:off x="2281009" y="3173333"/>
            <a:ext cx="3331530" cy="330018"/>
          </a:xfrm>
        </p:spPr>
        <p:txBody>
          <a:bodyPr tIns="0" bIns="0">
            <a:normAutofit/>
          </a:bodyPr>
          <a:lstStyle>
            <a:lvl1pPr marL="0" indent="0">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2" name="Text Placeholder 18">
            <a:extLst>
              <a:ext uri="{FF2B5EF4-FFF2-40B4-BE49-F238E27FC236}">
                <a16:creationId xmlns:a16="http://schemas.microsoft.com/office/drawing/2014/main" id="{6E1812ED-8963-49D7-BBA5-8DE832803F46}"/>
              </a:ext>
            </a:extLst>
          </p:cNvPr>
          <p:cNvSpPr>
            <a:spLocks noGrp="1"/>
          </p:cNvSpPr>
          <p:nvPr>
            <p:ph type="body" sz="quarter" idx="19" hasCustomPrompt="1"/>
          </p:nvPr>
        </p:nvSpPr>
        <p:spPr>
          <a:xfrm>
            <a:off x="2281009" y="3507118"/>
            <a:ext cx="3331530" cy="479974"/>
          </a:xfrm>
        </p:spPr>
        <p:txBody>
          <a:bodyPr tIns="0">
            <a:normAutofit/>
          </a:bodyPr>
          <a:lstStyle>
            <a:lvl1pPr marL="0" indent="0">
              <a:buNone/>
              <a:defRPr sz="1400">
                <a:solidFill>
                  <a:schemeClr val="tx1">
                    <a:lumMod val="85000"/>
                    <a:lumOff val="15000"/>
                  </a:schemeClr>
                </a:solidFill>
              </a:defRPr>
            </a:lvl1pPr>
          </a:lstStyle>
          <a:p>
            <a:pPr lvl="0"/>
            <a:r>
              <a:rPr lang="en-US"/>
              <a:t>Description</a:t>
            </a:r>
          </a:p>
        </p:txBody>
      </p:sp>
      <p:sp>
        <p:nvSpPr>
          <p:cNvPr id="33" name="Text Placeholder 18">
            <a:extLst>
              <a:ext uri="{FF2B5EF4-FFF2-40B4-BE49-F238E27FC236}">
                <a16:creationId xmlns:a16="http://schemas.microsoft.com/office/drawing/2014/main" id="{5A07363C-96F5-4B9D-95B8-0030F9CB61A4}"/>
              </a:ext>
            </a:extLst>
          </p:cNvPr>
          <p:cNvSpPr>
            <a:spLocks noGrp="1"/>
          </p:cNvSpPr>
          <p:nvPr>
            <p:ph type="body" sz="quarter" idx="22" hasCustomPrompt="1"/>
          </p:nvPr>
        </p:nvSpPr>
        <p:spPr>
          <a:xfrm>
            <a:off x="7995189" y="4745020"/>
            <a:ext cx="3331530" cy="330018"/>
          </a:xfrm>
        </p:spPr>
        <p:txBody>
          <a:bodyPr tIns="0" bIns="0">
            <a:normAutofit/>
          </a:bodyPr>
          <a:lstStyle>
            <a:lvl1pPr marL="0" indent="0">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4" name="Text Placeholder 18">
            <a:extLst>
              <a:ext uri="{FF2B5EF4-FFF2-40B4-BE49-F238E27FC236}">
                <a16:creationId xmlns:a16="http://schemas.microsoft.com/office/drawing/2014/main" id="{6659554B-130E-480D-94E5-31F7F6164833}"/>
              </a:ext>
            </a:extLst>
          </p:cNvPr>
          <p:cNvSpPr>
            <a:spLocks noGrp="1"/>
          </p:cNvSpPr>
          <p:nvPr>
            <p:ph type="body" sz="quarter" idx="23" hasCustomPrompt="1"/>
          </p:nvPr>
        </p:nvSpPr>
        <p:spPr>
          <a:xfrm>
            <a:off x="7995189" y="5078805"/>
            <a:ext cx="3331530" cy="479974"/>
          </a:xfrm>
        </p:spPr>
        <p:txBody>
          <a:bodyPr tIns="0">
            <a:normAutofit/>
          </a:bodyPr>
          <a:lstStyle>
            <a:lvl1pPr marL="0" indent="0">
              <a:buNone/>
              <a:defRPr sz="1400">
                <a:solidFill>
                  <a:schemeClr val="tx1">
                    <a:lumMod val="85000"/>
                    <a:lumOff val="15000"/>
                  </a:schemeClr>
                </a:solidFill>
              </a:defRPr>
            </a:lvl1pPr>
          </a:lstStyle>
          <a:p>
            <a:pPr lvl="0"/>
            <a:r>
              <a:rPr lang="en-US"/>
              <a:t>Description</a:t>
            </a:r>
          </a:p>
        </p:txBody>
      </p:sp>
      <p:sp>
        <p:nvSpPr>
          <p:cNvPr id="35" name="Text Placeholder 18">
            <a:extLst>
              <a:ext uri="{FF2B5EF4-FFF2-40B4-BE49-F238E27FC236}">
                <a16:creationId xmlns:a16="http://schemas.microsoft.com/office/drawing/2014/main" id="{DE8F5FA6-9630-4FFD-8B8F-687E6653F09D}"/>
              </a:ext>
            </a:extLst>
          </p:cNvPr>
          <p:cNvSpPr>
            <a:spLocks noGrp="1"/>
          </p:cNvSpPr>
          <p:nvPr>
            <p:ph type="body" sz="quarter" idx="24" hasCustomPrompt="1"/>
          </p:nvPr>
        </p:nvSpPr>
        <p:spPr>
          <a:xfrm>
            <a:off x="7995189" y="3173333"/>
            <a:ext cx="3331530" cy="330018"/>
          </a:xfrm>
        </p:spPr>
        <p:txBody>
          <a:bodyPr tIns="0" bIns="0">
            <a:normAutofit/>
          </a:bodyPr>
          <a:lstStyle>
            <a:lvl1pPr marL="0" indent="0">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6" name="Text Placeholder 18">
            <a:extLst>
              <a:ext uri="{FF2B5EF4-FFF2-40B4-BE49-F238E27FC236}">
                <a16:creationId xmlns:a16="http://schemas.microsoft.com/office/drawing/2014/main" id="{03517B68-2925-4121-B265-B0DBE4D20224}"/>
              </a:ext>
            </a:extLst>
          </p:cNvPr>
          <p:cNvSpPr>
            <a:spLocks noGrp="1"/>
          </p:cNvSpPr>
          <p:nvPr>
            <p:ph type="body" sz="quarter" idx="25" hasCustomPrompt="1"/>
          </p:nvPr>
        </p:nvSpPr>
        <p:spPr>
          <a:xfrm>
            <a:off x="7995189" y="3507118"/>
            <a:ext cx="3331530" cy="479974"/>
          </a:xfrm>
        </p:spPr>
        <p:txBody>
          <a:bodyPr tIns="0">
            <a:normAutofit/>
          </a:bodyPr>
          <a:lstStyle>
            <a:lvl1pPr marL="0" indent="0">
              <a:buNone/>
              <a:defRPr sz="1400">
                <a:solidFill>
                  <a:schemeClr val="tx1">
                    <a:lumMod val="85000"/>
                    <a:lumOff val="15000"/>
                  </a:schemeClr>
                </a:solidFill>
              </a:defRPr>
            </a:lvl1pPr>
          </a:lstStyle>
          <a:p>
            <a:pPr lvl="0"/>
            <a:r>
              <a:rPr lang="en-US"/>
              <a:t>Description</a:t>
            </a:r>
          </a:p>
        </p:txBody>
      </p:sp>
    </p:spTree>
    <p:extLst>
      <p:ext uri="{BB962C8B-B14F-4D97-AF65-F5344CB8AC3E}">
        <p14:creationId xmlns:p14="http://schemas.microsoft.com/office/powerpoint/2010/main" val="757629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x3 Design Layout_Mon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cxnSp>
        <p:nvCxnSpPr>
          <p:cNvPr id="55" name="Straight Connector 54">
            <a:extLst>
              <a:ext uri="{FF2B5EF4-FFF2-40B4-BE49-F238E27FC236}">
                <a16:creationId xmlns:a16="http://schemas.microsoft.com/office/drawing/2014/main" id="{7E8802B3-BC5C-4E94-A03A-C14E2AB29C8F}"/>
              </a:ext>
            </a:extLst>
          </p:cNvPr>
          <p:cNvCxnSpPr>
            <a:cxnSpLocks/>
          </p:cNvCxnSpPr>
          <p:nvPr/>
        </p:nvCxnSpPr>
        <p:spPr>
          <a:xfrm>
            <a:off x="1994196"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85F331E-4A67-4C9D-A210-1771C94963C6}"/>
              </a:ext>
            </a:extLst>
          </p:cNvPr>
          <p:cNvCxnSpPr>
            <a:cxnSpLocks/>
          </p:cNvCxnSpPr>
          <p:nvPr/>
        </p:nvCxnSpPr>
        <p:spPr>
          <a:xfrm>
            <a:off x="1994196" y="324719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91122D5E-8F3A-4CB0-9AE5-B42DD260F2A1}"/>
              </a:ext>
            </a:extLst>
          </p:cNvPr>
          <p:cNvCxnSpPr>
            <a:cxnSpLocks/>
          </p:cNvCxnSpPr>
          <p:nvPr/>
        </p:nvCxnSpPr>
        <p:spPr>
          <a:xfrm>
            <a:off x="1994196" y="4809353"/>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66" name="Text Placeholder 18">
            <a:extLst>
              <a:ext uri="{FF2B5EF4-FFF2-40B4-BE49-F238E27FC236}">
                <a16:creationId xmlns:a16="http://schemas.microsoft.com/office/drawing/2014/main" id="{34ADF151-4C8E-464F-8BDA-7876D2CDA324}"/>
              </a:ext>
            </a:extLst>
          </p:cNvPr>
          <p:cNvSpPr>
            <a:spLocks noGrp="1"/>
          </p:cNvSpPr>
          <p:nvPr>
            <p:ph type="body" sz="quarter" idx="16" hasCustomPrompt="1"/>
          </p:nvPr>
        </p:nvSpPr>
        <p:spPr>
          <a:xfrm>
            <a:off x="2281013" y="4745020"/>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67" name="Text Placeholder 18">
            <a:extLst>
              <a:ext uri="{FF2B5EF4-FFF2-40B4-BE49-F238E27FC236}">
                <a16:creationId xmlns:a16="http://schemas.microsoft.com/office/drawing/2014/main" id="{3FF64AE3-6854-4BD8-9EB7-A8DE4C155788}"/>
              </a:ext>
            </a:extLst>
          </p:cNvPr>
          <p:cNvSpPr>
            <a:spLocks noGrp="1"/>
          </p:cNvSpPr>
          <p:nvPr>
            <p:ph type="body" sz="quarter" idx="17" hasCustomPrompt="1"/>
          </p:nvPr>
        </p:nvSpPr>
        <p:spPr>
          <a:xfrm>
            <a:off x="2281013" y="5078805"/>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68" name="Text Placeholder 18">
            <a:extLst>
              <a:ext uri="{FF2B5EF4-FFF2-40B4-BE49-F238E27FC236}">
                <a16:creationId xmlns:a16="http://schemas.microsoft.com/office/drawing/2014/main" id="{49EB5EE7-8671-47C9-9B83-B69885DD1CD0}"/>
              </a:ext>
            </a:extLst>
          </p:cNvPr>
          <p:cNvSpPr>
            <a:spLocks noGrp="1"/>
          </p:cNvSpPr>
          <p:nvPr>
            <p:ph type="body" sz="quarter" idx="18" hasCustomPrompt="1"/>
          </p:nvPr>
        </p:nvSpPr>
        <p:spPr>
          <a:xfrm>
            <a:off x="2281013" y="3173333"/>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69" name="Text Placeholder 18">
            <a:extLst>
              <a:ext uri="{FF2B5EF4-FFF2-40B4-BE49-F238E27FC236}">
                <a16:creationId xmlns:a16="http://schemas.microsoft.com/office/drawing/2014/main" id="{D0664CC9-1244-4C9D-8E51-1058B7140734}"/>
              </a:ext>
            </a:extLst>
          </p:cNvPr>
          <p:cNvSpPr>
            <a:spLocks noGrp="1"/>
          </p:cNvSpPr>
          <p:nvPr>
            <p:ph type="body" sz="quarter" idx="19" hasCustomPrompt="1"/>
          </p:nvPr>
        </p:nvSpPr>
        <p:spPr>
          <a:xfrm>
            <a:off x="2281013" y="3507118"/>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2281013" y="1572365"/>
            <a:ext cx="3331531"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2281013" y="19061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20" name="Straight Connector 19">
            <a:extLst>
              <a:ext uri="{FF2B5EF4-FFF2-40B4-BE49-F238E27FC236}">
                <a16:creationId xmlns:a16="http://schemas.microsoft.com/office/drawing/2014/main" id="{A4AFE96C-7943-4FB0-AEB8-B1224C4BDBD4}"/>
              </a:ext>
            </a:extLst>
          </p:cNvPr>
          <p:cNvCxnSpPr>
            <a:cxnSpLocks/>
          </p:cNvCxnSpPr>
          <p:nvPr/>
        </p:nvCxnSpPr>
        <p:spPr>
          <a:xfrm>
            <a:off x="7708376" y="1669115"/>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260551-7844-438F-A7CA-F4DDAFA6513A}"/>
              </a:ext>
            </a:extLst>
          </p:cNvPr>
          <p:cNvCxnSpPr>
            <a:cxnSpLocks/>
          </p:cNvCxnSpPr>
          <p:nvPr/>
        </p:nvCxnSpPr>
        <p:spPr>
          <a:xfrm>
            <a:off x="7708376" y="3266241"/>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2446D12-23E1-4389-A95F-D08F1AA651E9}"/>
              </a:ext>
            </a:extLst>
          </p:cNvPr>
          <p:cNvCxnSpPr>
            <a:cxnSpLocks/>
          </p:cNvCxnSpPr>
          <p:nvPr/>
        </p:nvCxnSpPr>
        <p:spPr>
          <a:xfrm>
            <a:off x="7708376" y="4837928"/>
            <a:ext cx="0" cy="641123"/>
          </a:xfrm>
          <a:prstGeom prst="line">
            <a:avLst/>
          </a:prstGeom>
          <a:ln>
            <a:solidFill>
              <a:schemeClr val="bg1">
                <a:lumMod val="75000"/>
                <a:alpha val="50000"/>
              </a:schemeClr>
            </a:solidFill>
          </a:ln>
        </p:spPr>
        <p:style>
          <a:lnRef idx="1">
            <a:schemeClr val="dk1"/>
          </a:lnRef>
          <a:fillRef idx="0">
            <a:schemeClr val="dk1"/>
          </a:fillRef>
          <a:effectRef idx="0">
            <a:schemeClr val="dk1"/>
          </a:effectRef>
          <a:fontRef idx="minor">
            <a:schemeClr val="tx1"/>
          </a:fontRef>
        </p:style>
      </p:cxnSp>
      <p:sp>
        <p:nvSpPr>
          <p:cNvPr id="23" name="Text Placeholder 18">
            <a:extLst>
              <a:ext uri="{FF2B5EF4-FFF2-40B4-BE49-F238E27FC236}">
                <a16:creationId xmlns:a16="http://schemas.microsoft.com/office/drawing/2014/main" id="{4882F769-1738-47E7-922E-C42F997D3DA9}"/>
              </a:ext>
            </a:extLst>
          </p:cNvPr>
          <p:cNvSpPr>
            <a:spLocks noGrp="1"/>
          </p:cNvSpPr>
          <p:nvPr>
            <p:ph type="body" sz="quarter" idx="22" hasCustomPrompt="1"/>
          </p:nvPr>
        </p:nvSpPr>
        <p:spPr>
          <a:xfrm>
            <a:off x="7995193" y="4745020"/>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4" name="Text Placeholder 18">
            <a:extLst>
              <a:ext uri="{FF2B5EF4-FFF2-40B4-BE49-F238E27FC236}">
                <a16:creationId xmlns:a16="http://schemas.microsoft.com/office/drawing/2014/main" id="{B6E15CB2-CE73-4333-A0CB-B351A1331A1D}"/>
              </a:ext>
            </a:extLst>
          </p:cNvPr>
          <p:cNvSpPr>
            <a:spLocks noGrp="1"/>
          </p:cNvSpPr>
          <p:nvPr>
            <p:ph type="body" sz="quarter" idx="23" hasCustomPrompt="1"/>
          </p:nvPr>
        </p:nvSpPr>
        <p:spPr>
          <a:xfrm>
            <a:off x="7995193" y="5078805"/>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5" name="Text Placeholder 18">
            <a:extLst>
              <a:ext uri="{FF2B5EF4-FFF2-40B4-BE49-F238E27FC236}">
                <a16:creationId xmlns:a16="http://schemas.microsoft.com/office/drawing/2014/main" id="{C35006E6-B86E-4C0C-95BE-81D6FF8800E3}"/>
              </a:ext>
            </a:extLst>
          </p:cNvPr>
          <p:cNvSpPr>
            <a:spLocks noGrp="1"/>
          </p:cNvSpPr>
          <p:nvPr>
            <p:ph type="body" sz="quarter" idx="24" hasCustomPrompt="1"/>
          </p:nvPr>
        </p:nvSpPr>
        <p:spPr>
          <a:xfrm>
            <a:off x="7995193" y="3173333"/>
            <a:ext cx="3331530"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6" name="Text Placeholder 18">
            <a:extLst>
              <a:ext uri="{FF2B5EF4-FFF2-40B4-BE49-F238E27FC236}">
                <a16:creationId xmlns:a16="http://schemas.microsoft.com/office/drawing/2014/main" id="{B45704E2-96C9-4B24-8452-6F41911D1CEE}"/>
              </a:ext>
            </a:extLst>
          </p:cNvPr>
          <p:cNvSpPr>
            <a:spLocks noGrp="1"/>
          </p:cNvSpPr>
          <p:nvPr>
            <p:ph type="body" sz="quarter" idx="25" hasCustomPrompt="1"/>
          </p:nvPr>
        </p:nvSpPr>
        <p:spPr>
          <a:xfrm>
            <a:off x="7995193" y="3507118"/>
            <a:ext cx="3331530"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7" name="Text Placeholder 18">
            <a:extLst>
              <a:ext uri="{FF2B5EF4-FFF2-40B4-BE49-F238E27FC236}">
                <a16:creationId xmlns:a16="http://schemas.microsoft.com/office/drawing/2014/main" id="{B250CBA0-2A9E-4318-BCA7-A1D92C079E89}"/>
              </a:ext>
            </a:extLst>
          </p:cNvPr>
          <p:cNvSpPr>
            <a:spLocks noGrp="1"/>
          </p:cNvSpPr>
          <p:nvPr>
            <p:ph type="body" sz="quarter" idx="26" hasCustomPrompt="1"/>
          </p:nvPr>
        </p:nvSpPr>
        <p:spPr>
          <a:xfrm>
            <a:off x="7995193" y="1572365"/>
            <a:ext cx="3331531" cy="330018"/>
          </a:xfrm>
        </p:spPr>
        <p:txBody>
          <a:bodyPr tIns="0" bIns="0">
            <a:normAutofit/>
          </a:bodyPr>
          <a:lstStyle>
            <a:lvl1pPr marL="0" indent="0">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8" name="Text Placeholder 18">
            <a:extLst>
              <a:ext uri="{FF2B5EF4-FFF2-40B4-BE49-F238E27FC236}">
                <a16:creationId xmlns:a16="http://schemas.microsoft.com/office/drawing/2014/main" id="{6505DBEC-AEAA-4B40-877C-031F0258AB4F}"/>
              </a:ext>
            </a:extLst>
          </p:cNvPr>
          <p:cNvSpPr>
            <a:spLocks noGrp="1"/>
          </p:cNvSpPr>
          <p:nvPr>
            <p:ph type="body" sz="quarter" idx="27" hasCustomPrompt="1"/>
          </p:nvPr>
        </p:nvSpPr>
        <p:spPr>
          <a:xfrm>
            <a:off x="7995193" y="1906150"/>
            <a:ext cx="333153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1850310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ingle row  Desig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895349" y="2803676"/>
            <a:ext cx="1866901" cy="663573"/>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895349"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6" name="Text Placeholder 18">
            <a:extLst>
              <a:ext uri="{FF2B5EF4-FFF2-40B4-BE49-F238E27FC236}">
                <a16:creationId xmlns:a16="http://schemas.microsoft.com/office/drawing/2014/main" id="{B1E06D02-87D9-4B3E-9BEF-DC1F40B662BC}"/>
              </a:ext>
            </a:extLst>
          </p:cNvPr>
          <p:cNvSpPr>
            <a:spLocks noGrp="1"/>
          </p:cNvSpPr>
          <p:nvPr>
            <p:ph type="body" sz="quarter" idx="22" hasCustomPrompt="1"/>
          </p:nvPr>
        </p:nvSpPr>
        <p:spPr>
          <a:xfrm>
            <a:off x="3556423" y="2803676"/>
            <a:ext cx="1866901" cy="663573"/>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7" name="Text Placeholder 18">
            <a:extLst>
              <a:ext uri="{FF2B5EF4-FFF2-40B4-BE49-F238E27FC236}">
                <a16:creationId xmlns:a16="http://schemas.microsoft.com/office/drawing/2014/main" id="{F1E782EF-B3A3-472A-9937-AD3011E96007}"/>
              </a:ext>
            </a:extLst>
          </p:cNvPr>
          <p:cNvSpPr>
            <a:spLocks noGrp="1"/>
          </p:cNvSpPr>
          <p:nvPr>
            <p:ph type="body" sz="quarter" idx="23" hasCustomPrompt="1"/>
          </p:nvPr>
        </p:nvSpPr>
        <p:spPr>
          <a:xfrm>
            <a:off x="3556423"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8" name="Text Placeholder 18">
            <a:extLst>
              <a:ext uri="{FF2B5EF4-FFF2-40B4-BE49-F238E27FC236}">
                <a16:creationId xmlns:a16="http://schemas.microsoft.com/office/drawing/2014/main" id="{9BB7C4BE-CAD5-44E5-B804-3E0F793BFF9D}"/>
              </a:ext>
            </a:extLst>
          </p:cNvPr>
          <p:cNvSpPr>
            <a:spLocks noGrp="1"/>
          </p:cNvSpPr>
          <p:nvPr>
            <p:ph type="body" sz="quarter" idx="24" hasCustomPrompt="1"/>
          </p:nvPr>
        </p:nvSpPr>
        <p:spPr>
          <a:xfrm>
            <a:off x="6295232" y="2803676"/>
            <a:ext cx="1866901" cy="663573"/>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9" name="Text Placeholder 18">
            <a:extLst>
              <a:ext uri="{FF2B5EF4-FFF2-40B4-BE49-F238E27FC236}">
                <a16:creationId xmlns:a16="http://schemas.microsoft.com/office/drawing/2014/main" id="{11445581-3AD4-4369-BADE-4A68DE811384}"/>
              </a:ext>
            </a:extLst>
          </p:cNvPr>
          <p:cNvSpPr>
            <a:spLocks noGrp="1"/>
          </p:cNvSpPr>
          <p:nvPr>
            <p:ph type="body" sz="quarter" idx="25" hasCustomPrompt="1"/>
          </p:nvPr>
        </p:nvSpPr>
        <p:spPr>
          <a:xfrm>
            <a:off x="6295232"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30" name="Text Placeholder 18">
            <a:extLst>
              <a:ext uri="{FF2B5EF4-FFF2-40B4-BE49-F238E27FC236}">
                <a16:creationId xmlns:a16="http://schemas.microsoft.com/office/drawing/2014/main" id="{D6DEC719-2770-4C03-8A7B-4EF44AA939C3}"/>
              </a:ext>
            </a:extLst>
          </p:cNvPr>
          <p:cNvSpPr>
            <a:spLocks noGrp="1"/>
          </p:cNvSpPr>
          <p:nvPr>
            <p:ph type="body" sz="quarter" idx="26" hasCustomPrompt="1"/>
          </p:nvPr>
        </p:nvSpPr>
        <p:spPr>
          <a:xfrm>
            <a:off x="9141672" y="2803676"/>
            <a:ext cx="1866901" cy="663573"/>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1" name="Text Placeholder 18">
            <a:extLst>
              <a:ext uri="{FF2B5EF4-FFF2-40B4-BE49-F238E27FC236}">
                <a16:creationId xmlns:a16="http://schemas.microsoft.com/office/drawing/2014/main" id="{F18FD29C-19E0-4BD0-AF41-9779AEE2D463}"/>
              </a:ext>
            </a:extLst>
          </p:cNvPr>
          <p:cNvSpPr>
            <a:spLocks noGrp="1"/>
          </p:cNvSpPr>
          <p:nvPr>
            <p:ph type="body" sz="quarter" idx="27" hasCustomPrompt="1"/>
          </p:nvPr>
        </p:nvSpPr>
        <p:spPr>
          <a:xfrm>
            <a:off x="9141672"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2422803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ingle row  multi colo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A46555-C535-44DE-8A6B-6998DE66EBA1}"/>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0B434184-01EB-4316-B587-BD7CE11D0020}"/>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45" name="Title 44">
            <a:extLst>
              <a:ext uri="{FF2B5EF4-FFF2-40B4-BE49-F238E27FC236}">
                <a16:creationId xmlns:a16="http://schemas.microsoft.com/office/drawing/2014/main" id="{EC3A0173-C8FD-4E33-BE5A-36B0F6CE3A13}"/>
              </a:ext>
            </a:extLst>
          </p:cNvPr>
          <p:cNvSpPr>
            <a:spLocks noGrp="1"/>
          </p:cNvSpPr>
          <p:nvPr>
            <p:ph type="title"/>
          </p:nvPr>
        </p:nvSpPr>
        <p:spPr/>
        <p:txBody>
          <a:bodyPr/>
          <a:lstStyle/>
          <a:p>
            <a:r>
              <a:rPr lang="en-US"/>
              <a:t>Click to edit Master title style</a:t>
            </a:r>
          </a:p>
        </p:txBody>
      </p:sp>
      <p:sp>
        <p:nvSpPr>
          <p:cNvPr id="70" name="Text Placeholder 18">
            <a:extLst>
              <a:ext uri="{FF2B5EF4-FFF2-40B4-BE49-F238E27FC236}">
                <a16:creationId xmlns:a16="http://schemas.microsoft.com/office/drawing/2014/main" id="{AD6386A1-BD28-433E-90E5-805886C39917}"/>
              </a:ext>
            </a:extLst>
          </p:cNvPr>
          <p:cNvSpPr>
            <a:spLocks noGrp="1"/>
          </p:cNvSpPr>
          <p:nvPr>
            <p:ph type="body" sz="quarter" idx="20" hasCustomPrompt="1"/>
          </p:nvPr>
        </p:nvSpPr>
        <p:spPr>
          <a:xfrm>
            <a:off x="895349" y="2803676"/>
            <a:ext cx="1866901" cy="663573"/>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71" name="Text Placeholder 18">
            <a:extLst>
              <a:ext uri="{FF2B5EF4-FFF2-40B4-BE49-F238E27FC236}">
                <a16:creationId xmlns:a16="http://schemas.microsoft.com/office/drawing/2014/main" id="{4C1EAF1B-00D3-4F80-9C03-BC9E0B1BF306}"/>
              </a:ext>
            </a:extLst>
          </p:cNvPr>
          <p:cNvSpPr>
            <a:spLocks noGrp="1"/>
          </p:cNvSpPr>
          <p:nvPr>
            <p:ph type="body" sz="quarter" idx="21" hasCustomPrompt="1"/>
          </p:nvPr>
        </p:nvSpPr>
        <p:spPr>
          <a:xfrm>
            <a:off x="895349"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6" name="Text Placeholder 18">
            <a:extLst>
              <a:ext uri="{FF2B5EF4-FFF2-40B4-BE49-F238E27FC236}">
                <a16:creationId xmlns:a16="http://schemas.microsoft.com/office/drawing/2014/main" id="{B1E06D02-87D9-4B3E-9BEF-DC1F40B662BC}"/>
              </a:ext>
            </a:extLst>
          </p:cNvPr>
          <p:cNvSpPr>
            <a:spLocks noGrp="1"/>
          </p:cNvSpPr>
          <p:nvPr>
            <p:ph type="body" sz="quarter" idx="22" hasCustomPrompt="1"/>
          </p:nvPr>
        </p:nvSpPr>
        <p:spPr>
          <a:xfrm>
            <a:off x="3556423" y="2803676"/>
            <a:ext cx="1866901" cy="663573"/>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7" name="Text Placeholder 18">
            <a:extLst>
              <a:ext uri="{FF2B5EF4-FFF2-40B4-BE49-F238E27FC236}">
                <a16:creationId xmlns:a16="http://schemas.microsoft.com/office/drawing/2014/main" id="{F1E782EF-B3A3-472A-9937-AD3011E96007}"/>
              </a:ext>
            </a:extLst>
          </p:cNvPr>
          <p:cNvSpPr>
            <a:spLocks noGrp="1"/>
          </p:cNvSpPr>
          <p:nvPr>
            <p:ph type="body" sz="quarter" idx="23" hasCustomPrompt="1"/>
          </p:nvPr>
        </p:nvSpPr>
        <p:spPr>
          <a:xfrm>
            <a:off x="3556423"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8" name="Text Placeholder 18">
            <a:extLst>
              <a:ext uri="{FF2B5EF4-FFF2-40B4-BE49-F238E27FC236}">
                <a16:creationId xmlns:a16="http://schemas.microsoft.com/office/drawing/2014/main" id="{9BB7C4BE-CAD5-44E5-B804-3E0F793BFF9D}"/>
              </a:ext>
            </a:extLst>
          </p:cNvPr>
          <p:cNvSpPr>
            <a:spLocks noGrp="1"/>
          </p:cNvSpPr>
          <p:nvPr>
            <p:ph type="body" sz="quarter" idx="24" hasCustomPrompt="1"/>
          </p:nvPr>
        </p:nvSpPr>
        <p:spPr>
          <a:xfrm>
            <a:off x="6295232" y="2803676"/>
            <a:ext cx="1866901" cy="663573"/>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9" name="Text Placeholder 18">
            <a:extLst>
              <a:ext uri="{FF2B5EF4-FFF2-40B4-BE49-F238E27FC236}">
                <a16:creationId xmlns:a16="http://schemas.microsoft.com/office/drawing/2014/main" id="{11445581-3AD4-4369-BADE-4A68DE811384}"/>
              </a:ext>
            </a:extLst>
          </p:cNvPr>
          <p:cNvSpPr>
            <a:spLocks noGrp="1"/>
          </p:cNvSpPr>
          <p:nvPr>
            <p:ph type="body" sz="quarter" idx="25" hasCustomPrompt="1"/>
          </p:nvPr>
        </p:nvSpPr>
        <p:spPr>
          <a:xfrm>
            <a:off x="6295232"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30" name="Text Placeholder 18">
            <a:extLst>
              <a:ext uri="{FF2B5EF4-FFF2-40B4-BE49-F238E27FC236}">
                <a16:creationId xmlns:a16="http://schemas.microsoft.com/office/drawing/2014/main" id="{D6DEC719-2770-4C03-8A7B-4EF44AA939C3}"/>
              </a:ext>
            </a:extLst>
          </p:cNvPr>
          <p:cNvSpPr>
            <a:spLocks noGrp="1"/>
          </p:cNvSpPr>
          <p:nvPr>
            <p:ph type="body" sz="quarter" idx="26" hasCustomPrompt="1"/>
          </p:nvPr>
        </p:nvSpPr>
        <p:spPr>
          <a:xfrm>
            <a:off x="9141672" y="2803676"/>
            <a:ext cx="1866901" cy="663573"/>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1" name="Text Placeholder 18">
            <a:extLst>
              <a:ext uri="{FF2B5EF4-FFF2-40B4-BE49-F238E27FC236}">
                <a16:creationId xmlns:a16="http://schemas.microsoft.com/office/drawing/2014/main" id="{F18FD29C-19E0-4BD0-AF41-9779AEE2D463}"/>
              </a:ext>
            </a:extLst>
          </p:cNvPr>
          <p:cNvSpPr>
            <a:spLocks noGrp="1"/>
          </p:cNvSpPr>
          <p:nvPr>
            <p:ph type="body" sz="quarter" idx="27" hasCustomPrompt="1"/>
          </p:nvPr>
        </p:nvSpPr>
        <p:spPr>
          <a:xfrm>
            <a:off x="9141672" y="3476302"/>
            <a:ext cx="1866901" cy="2543660"/>
          </a:xfrm>
        </p:spPr>
        <p:txBody>
          <a:bodyPr tIns="0">
            <a:normAutofit/>
          </a:bodyPr>
          <a:lstStyle>
            <a:lvl1pPr marL="0" indent="0" algn="ctr">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2065147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oin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C499-68B9-429D-BE38-F18CAC899E55}"/>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B8CDAF36-E849-4D50-BA6E-D7F2B23E6F9D}"/>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33D312E8-8B4B-4E0E-8406-20904037640F}"/>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15" name="Text Placeholder 18">
            <a:extLst>
              <a:ext uri="{FF2B5EF4-FFF2-40B4-BE49-F238E27FC236}">
                <a16:creationId xmlns:a16="http://schemas.microsoft.com/office/drawing/2014/main" id="{2A64908A-08CE-430E-BD86-BB5E762699E6}"/>
              </a:ext>
            </a:extLst>
          </p:cNvPr>
          <p:cNvSpPr>
            <a:spLocks noGrp="1"/>
          </p:cNvSpPr>
          <p:nvPr>
            <p:ph type="body" sz="quarter" idx="20" hasCustomPrompt="1"/>
          </p:nvPr>
        </p:nvSpPr>
        <p:spPr>
          <a:xfrm>
            <a:off x="1850069" y="1697920"/>
            <a:ext cx="10055961" cy="330018"/>
          </a:xfrm>
        </p:spPr>
        <p:txBody>
          <a:bodyPr tIns="0" bIns="0">
            <a:normAutofit/>
          </a:bodyPr>
          <a:lstStyle>
            <a:lvl1pPr marL="0" indent="0">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6" name="Text Placeholder 18">
            <a:extLst>
              <a:ext uri="{FF2B5EF4-FFF2-40B4-BE49-F238E27FC236}">
                <a16:creationId xmlns:a16="http://schemas.microsoft.com/office/drawing/2014/main" id="{136A881F-F3EC-4C48-81A6-153B75E83DDC}"/>
              </a:ext>
            </a:extLst>
          </p:cNvPr>
          <p:cNvSpPr>
            <a:spLocks noGrp="1"/>
          </p:cNvSpPr>
          <p:nvPr>
            <p:ph type="body" sz="quarter" idx="21" hasCustomPrompt="1"/>
          </p:nvPr>
        </p:nvSpPr>
        <p:spPr>
          <a:xfrm>
            <a:off x="1850069" y="2031705"/>
            <a:ext cx="10055961" cy="453215"/>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17" name="Text Placeholder 18">
            <a:extLst>
              <a:ext uri="{FF2B5EF4-FFF2-40B4-BE49-F238E27FC236}">
                <a16:creationId xmlns:a16="http://schemas.microsoft.com/office/drawing/2014/main" id="{499D0207-C4A1-404E-B725-D64330B3592A}"/>
              </a:ext>
            </a:extLst>
          </p:cNvPr>
          <p:cNvSpPr>
            <a:spLocks noGrp="1"/>
          </p:cNvSpPr>
          <p:nvPr>
            <p:ph type="body" sz="quarter" idx="22" hasCustomPrompt="1"/>
          </p:nvPr>
        </p:nvSpPr>
        <p:spPr>
          <a:xfrm>
            <a:off x="1850069" y="2756643"/>
            <a:ext cx="10055961" cy="330018"/>
          </a:xfrm>
        </p:spPr>
        <p:txBody>
          <a:bodyPr tIns="0" bIns="0">
            <a:normAutofit/>
          </a:bodyPr>
          <a:lstStyle>
            <a:lvl1pPr marL="0" indent="0">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8" name="Text Placeholder 18">
            <a:extLst>
              <a:ext uri="{FF2B5EF4-FFF2-40B4-BE49-F238E27FC236}">
                <a16:creationId xmlns:a16="http://schemas.microsoft.com/office/drawing/2014/main" id="{AF06D9DD-0893-4A39-8B82-640B6408A02A}"/>
              </a:ext>
            </a:extLst>
          </p:cNvPr>
          <p:cNvSpPr>
            <a:spLocks noGrp="1"/>
          </p:cNvSpPr>
          <p:nvPr>
            <p:ph type="body" sz="quarter" idx="23" hasCustomPrompt="1"/>
          </p:nvPr>
        </p:nvSpPr>
        <p:spPr>
          <a:xfrm>
            <a:off x="1850069" y="3090428"/>
            <a:ext cx="10055961" cy="350257"/>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19" name="Text Placeholder 18">
            <a:extLst>
              <a:ext uri="{FF2B5EF4-FFF2-40B4-BE49-F238E27FC236}">
                <a16:creationId xmlns:a16="http://schemas.microsoft.com/office/drawing/2014/main" id="{E519F416-109C-45AB-ACC6-6F12DBC2F5C4}"/>
              </a:ext>
            </a:extLst>
          </p:cNvPr>
          <p:cNvSpPr>
            <a:spLocks noGrp="1"/>
          </p:cNvSpPr>
          <p:nvPr>
            <p:ph type="body" sz="quarter" idx="24" hasCustomPrompt="1"/>
          </p:nvPr>
        </p:nvSpPr>
        <p:spPr>
          <a:xfrm>
            <a:off x="1850069" y="3795272"/>
            <a:ext cx="10055961" cy="330018"/>
          </a:xfrm>
        </p:spPr>
        <p:txBody>
          <a:bodyPr tIns="0" bIns="0">
            <a:normAutofit/>
          </a:bodyPr>
          <a:lstStyle>
            <a:lvl1pPr marL="0" indent="0">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0" name="Text Placeholder 18">
            <a:extLst>
              <a:ext uri="{FF2B5EF4-FFF2-40B4-BE49-F238E27FC236}">
                <a16:creationId xmlns:a16="http://schemas.microsoft.com/office/drawing/2014/main" id="{4349F150-E165-4371-8869-A9D9BA038FD3}"/>
              </a:ext>
            </a:extLst>
          </p:cNvPr>
          <p:cNvSpPr>
            <a:spLocks noGrp="1"/>
          </p:cNvSpPr>
          <p:nvPr>
            <p:ph type="body" sz="quarter" idx="25" hasCustomPrompt="1"/>
          </p:nvPr>
        </p:nvSpPr>
        <p:spPr>
          <a:xfrm>
            <a:off x="1850069" y="4129057"/>
            <a:ext cx="10055961" cy="417088"/>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1" name="Text Placeholder 18">
            <a:extLst>
              <a:ext uri="{FF2B5EF4-FFF2-40B4-BE49-F238E27FC236}">
                <a16:creationId xmlns:a16="http://schemas.microsoft.com/office/drawing/2014/main" id="{286B3B63-FB9D-494D-8C69-D0635964936E}"/>
              </a:ext>
            </a:extLst>
          </p:cNvPr>
          <p:cNvSpPr>
            <a:spLocks noGrp="1"/>
          </p:cNvSpPr>
          <p:nvPr>
            <p:ph type="body" sz="quarter" idx="26" hasCustomPrompt="1"/>
          </p:nvPr>
        </p:nvSpPr>
        <p:spPr>
          <a:xfrm>
            <a:off x="1850069" y="4880753"/>
            <a:ext cx="10055961" cy="330018"/>
          </a:xfrm>
        </p:spPr>
        <p:txBody>
          <a:bodyPr tIns="0" bIns="0">
            <a:normAutofit/>
          </a:bodyPr>
          <a:lstStyle>
            <a:lvl1pPr marL="0" indent="0">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2" name="Text Placeholder 18">
            <a:extLst>
              <a:ext uri="{FF2B5EF4-FFF2-40B4-BE49-F238E27FC236}">
                <a16:creationId xmlns:a16="http://schemas.microsoft.com/office/drawing/2014/main" id="{948FDBA0-D865-4C2B-AD56-BEA3492FDCB0}"/>
              </a:ext>
            </a:extLst>
          </p:cNvPr>
          <p:cNvSpPr>
            <a:spLocks noGrp="1"/>
          </p:cNvSpPr>
          <p:nvPr>
            <p:ph type="body" sz="quarter" idx="27" hasCustomPrompt="1"/>
          </p:nvPr>
        </p:nvSpPr>
        <p:spPr>
          <a:xfrm>
            <a:off x="1850069" y="5214538"/>
            <a:ext cx="10055961" cy="479974"/>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cxnSp>
        <p:nvCxnSpPr>
          <p:cNvPr id="7" name="Straight Connector 6">
            <a:extLst>
              <a:ext uri="{FF2B5EF4-FFF2-40B4-BE49-F238E27FC236}">
                <a16:creationId xmlns:a16="http://schemas.microsoft.com/office/drawing/2014/main" id="{BE5847B8-07AC-4772-A52D-A93137601163}"/>
              </a:ext>
            </a:extLst>
          </p:cNvPr>
          <p:cNvCxnSpPr>
            <a:cxnSpLocks/>
          </p:cNvCxnSpPr>
          <p:nvPr/>
        </p:nvCxnSpPr>
        <p:spPr>
          <a:xfrm>
            <a:off x="2002474" y="2566042"/>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FC916C-BEF4-4D01-8E3A-0FDAEE583B2B}"/>
              </a:ext>
            </a:extLst>
          </p:cNvPr>
          <p:cNvCxnSpPr>
            <a:cxnSpLocks/>
          </p:cNvCxnSpPr>
          <p:nvPr/>
        </p:nvCxnSpPr>
        <p:spPr>
          <a:xfrm>
            <a:off x="2002474" y="3590381"/>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23A770-7B7C-41B2-8DC2-5129C6E800FE}"/>
              </a:ext>
            </a:extLst>
          </p:cNvPr>
          <p:cNvCxnSpPr>
            <a:cxnSpLocks/>
          </p:cNvCxnSpPr>
          <p:nvPr/>
        </p:nvCxnSpPr>
        <p:spPr>
          <a:xfrm>
            <a:off x="2002474" y="4659075"/>
            <a:ext cx="182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20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iple Char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01B-8305-4A45-8CE2-4B46C025B08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DDB357F-E09F-4106-94CD-F60F117BCC0B}"/>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955D5972-D4CC-4B07-B6EF-63B44781F46B}"/>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18" name="Text Placeholder 18">
            <a:extLst>
              <a:ext uri="{FF2B5EF4-FFF2-40B4-BE49-F238E27FC236}">
                <a16:creationId xmlns:a16="http://schemas.microsoft.com/office/drawing/2014/main" id="{31466591-28AA-4CFC-A725-F67D59C36BEE}"/>
              </a:ext>
            </a:extLst>
          </p:cNvPr>
          <p:cNvSpPr>
            <a:spLocks noGrp="1"/>
          </p:cNvSpPr>
          <p:nvPr>
            <p:ph type="body" sz="quarter" idx="20" hasCustomPrompt="1"/>
          </p:nvPr>
        </p:nvSpPr>
        <p:spPr>
          <a:xfrm>
            <a:off x="114622" y="1040695"/>
            <a:ext cx="11791408" cy="330018"/>
          </a:xfrm>
        </p:spPr>
        <p:txBody>
          <a:bodyPr tIns="0" bIns="0">
            <a:noAutofit/>
          </a:bodyPr>
          <a:lstStyle>
            <a:lvl1pPr marL="0" indent="0" algn="ctr">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6B1284AC-3A20-4EE8-99DD-62CB9278128B}"/>
              </a:ext>
            </a:extLst>
          </p:cNvPr>
          <p:cNvSpPr>
            <a:spLocks noGrp="1"/>
          </p:cNvSpPr>
          <p:nvPr>
            <p:ph type="body" sz="quarter" idx="21" hasCustomPrompt="1"/>
          </p:nvPr>
        </p:nvSpPr>
        <p:spPr>
          <a:xfrm>
            <a:off x="114622" y="1374480"/>
            <a:ext cx="11791408" cy="479974"/>
          </a:xfrm>
        </p:spPr>
        <p:txBody>
          <a:bodyPr tIns="0" anchor="ctr">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1" name="Text Placeholder 18">
            <a:extLst>
              <a:ext uri="{FF2B5EF4-FFF2-40B4-BE49-F238E27FC236}">
                <a16:creationId xmlns:a16="http://schemas.microsoft.com/office/drawing/2014/main" id="{E08D232A-82E0-4055-BE44-DF5917F37965}"/>
              </a:ext>
            </a:extLst>
          </p:cNvPr>
          <p:cNvSpPr>
            <a:spLocks noGrp="1"/>
          </p:cNvSpPr>
          <p:nvPr>
            <p:ph type="body" sz="quarter" idx="22" hasCustomPrompt="1"/>
          </p:nvPr>
        </p:nvSpPr>
        <p:spPr>
          <a:xfrm>
            <a:off x="1402990" y="4891563"/>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2" name="Text Placeholder 18">
            <a:extLst>
              <a:ext uri="{FF2B5EF4-FFF2-40B4-BE49-F238E27FC236}">
                <a16:creationId xmlns:a16="http://schemas.microsoft.com/office/drawing/2014/main" id="{84DACBEE-0857-40AF-86BE-0A1526F36735}"/>
              </a:ext>
            </a:extLst>
          </p:cNvPr>
          <p:cNvSpPr>
            <a:spLocks noGrp="1"/>
          </p:cNvSpPr>
          <p:nvPr>
            <p:ph type="body" sz="quarter" idx="23" hasCustomPrompt="1"/>
          </p:nvPr>
        </p:nvSpPr>
        <p:spPr>
          <a:xfrm>
            <a:off x="1402612" y="5310010"/>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0" name="Chart Placeholder 29">
            <a:extLst>
              <a:ext uri="{FF2B5EF4-FFF2-40B4-BE49-F238E27FC236}">
                <a16:creationId xmlns:a16="http://schemas.microsoft.com/office/drawing/2014/main" id="{C2E204B1-4FD4-44D9-BB3B-1626A4DB8174}"/>
              </a:ext>
            </a:extLst>
          </p:cNvPr>
          <p:cNvSpPr>
            <a:spLocks noGrp="1"/>
          </p:cNvSpPr>
          <p:nvPr>
            <p:ph type="chart" sz="quarter" idx="28"/>
          </p:nvPr>
        </p:nvSpPr>
        <p:spPr>
          <a:xfrm>
            <a:off x="1403366" y="2075656"/>
            <a:ext cx="2725737" cy="2706688"/>
          </a:xfrm>
        </p:spPr>
        <p:txBody>
          <a:bodyPr/>
          <a:lstStyle/>
          <a:p>
            <a:r>
              <a:rPr lang="en-US"/>
              <a:t>Click icon to add chart</a:t>
            </a:r>
          </a:p>
        </p:txBody>
      </p:sp>
      <p:sp>
        <p:nvSpPr>
          <p:cNvPr id="33" name="Text Placeholder 18">
            <a:extLst>
              <a:ext uri="{FF2B5EF4-FFF2-40B4-BE49-F238E27FC236}">
                <a16:creationId xmlns:a16="http://schemas.microsoft.com/office/drawing/2014/main" id="{C4A34954-0A1C-47FE-A1B1-68D48A51306A}"/>
              </a:ext>
            </a:extLst>
          </p:cNvPr>
          <p:cNvSpPr>
            <a:spLocks noGrp="1"/>
          </p:cNvSpPr>
          <p:nvPr>
            <p:ph type="body" sz="quarter" idx="29" hasCustomPrompt="1"/>
          </p:nvPr>
        </p:nvSpPr>
        <p:spPr>
          <a:xfrm>
            <a:off x="4572541" y="4891563"/>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02</a:t>
            </a:r>
          </a:p>
        </p:txBody>
      </p:sp>
      <p:sp>
        <p:nvSpPr>
          <p:cNvPr id="34" name="Text Placeholder 18">
            <a:extLst>
              <a:ext uri="{FF2B5EF4-FFF2-40B4-BE49-F238E27FC236}">
                <a16:creationId xmlns:a16="http://schemas.microsoft.com/office/drawing/2014/main" id="{8A137E96-B964-4EA4-8A5A-335558C5AA23}"/>
              </a:ext>
            </a:extLst>
          </p:cNvPr>
          <p:cNvSpPr>
            <a:spLocks noGrp="1"/>
          </p:cNvSpPr>
          <p:nvPr>
            <p:ph type="body" sz="quarter" idx="30" hasCustomPrompt="1"/>
          </p:nvPr>
        </p:nvSpPr>
        <p:spPr>
          <a:xfrm>
            <a:off x="4572163" y="5310010"/>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5" name="Chart Placeholder 29">
            <a:extLst>
              <a:ext uri="{FF2B5EF4-FFF2-40B4-BE49-F238E27FC236}">
                <a16:creationId xmlns:a16="http://schemas.microsoft.com/office/drawing/2014/main" id="{05B0A25A-26A1-4B60-9036-82E8149E2084}"/>
              </a:ext>
            </a:extLst>
          </p:cNvPr>
          <p:cNvSpPr>
            <a:spLocks noGrp="1"/>
          </p:cNvSpPr>
          <p:nvPr>
            <p:ph type="chart" sz="quarter" idx="31"/>
          </p:nvPr>
        </p:nvSpPr>
        <p:spPr>
          <a:xfrm>
            <a:off x="4572917" y="2075656"/>
            <a:ext cx="2725737" cy="2706688"/>
          </a:xfrm>
        </p:spPr>
        <p:txBody>
          <a:bodyPr/>
          <a:lstStyle/>
          <a:p>
            <a:r>
              <a:rPr lang="en-US"/>
              <a:t>Click icon to add chart</a:t>
            </a:r>
          </a:p>
        </p:txBody>
      </p:sp>
      <p:sp>
        <p:nvSpPr>
          <p:cNvPr id="36" name="Text Placeholder 18">
            <a:extLst>
              <a:ext uri="{FF2B5EF4-FFF2-40B4-BE49-F238E27FC236}">
                <a16:creationId xmlns:a16="http://schemas.microsoft.com/office/drawing/2014/main" id="{3D9E675F-BCFE-41B3-8687-2FACCD92D656}"/>
              </a:ext>
            </a:extLst>
          </p:cNvPr>
          <p:cNvSpPr>
            <a:spLocks noGrp="1"/>
          </p:cNvSpPr>
          <p:nvPr>
            <p:ph type="body" sz="quarter" idx="32" hasCustomPrompt="1"/>
          </p:nvPr>
        </p:nvSpPr>
        <p:spPr>
          <a:xfrm>
            <a:off x="7741714" y="4891563"/>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03</a:t>
            </a:r>
          </a:p>
        </p:txBody>
      </p:sp>
      <p:sp>
        <p:nvSpPr>
          <p:cNvPr id="37" name="Text Placeholder 18">
            <a:extLst>
              <a:ext uri="{FF2B5EF4-FFF2-40B4-BE49-F238E27FC236}">
                <a16:creationId xmlns:a16="http://schemas.microsoft.com/office/drawing/2014/main" id="{DC3F97C7-A279-4C10-A43B-5C83F8A14C3C}"/>
              </a:ext>
            </a:extLst>
          </p:cNvPr>
          <p:cNvSpPr>
            <a:spLocks noGrp="1"/>
          </p:cNvSpPr>
          <p:nvPr>
            <p:ph type="body" sz="quarter" idx="33" hasCustomPrompt="1"/>
          </p:nvPr>
        </p:nvSpPr>
        <p:spPr>
          <a:xfrm>
            <a:off x="7741336" y="5310010"/>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8" name="Chart Placeholder 29">
            <a:extLst>
              <a:ext uri="{FF2B5EF4-FFF2-40B4-BE49-F238E27FC236}">
                <a16:creationId xmlns:a16="http://schemas.microsoft.com/office/drawing/2014/main" id="{0B0B7026-1D45-4043-ADC9-5F379305788F}"/>
              </a:ext>
            </a:extLst>
          </p:cNvPr>
          <p:cNvSpPr>
            <a:spLocks noGrp="1"/>
          </p:cNvSpPr>
          <p:nvPr>
            <p:ph type="chart" sz="quarter" idx="34"/>
          </p:nvPr>
        </p:nvSpPr>
        <p:spPr>
          <a:xfrm>
            <a:off x="7742090" y="2075656"/>
            <a:ext cx="2725737" cy="2706688"/>
          </a:xfrm>
        </p:spPr>
        <p:txBody>
          <a:bodyPr/>
          <a:lstStyle/>
          <a:p>
            <a:r>
              <a:rPr lang="en-US"/>
              <a:t>Click icon to add chart</a:t>
            </a:r>
          </a:p>
        </p:txBody>
      </p:sp>
    </p:spTree>
    <p:extLst>
      <p:ext uri="{BB962C8B-B14F-4D97-AF65-F5344CB8AC3E}">
        <p14:creationId xmlns:p14="http://schemas.microsoft.com/office/powerpoint/2010/main" val="268933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 Client Presentations">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532884D-2A3E-4E1D-A887-C146C6F322D6}"/>
              </a:ext>
            </a:extLst>
          </p:cNvPr>
          <p:cNvSpPr/>
          <p:nvPr/>
        </p:nvSpPr>
        <p:spPr>
          <a:xfrm>
            <a:off x="0" y="3140766"/>
            <a:ext cx="12192000" cy="3717234"/>
          </a:xfrm>
          <a:prstGeom prst="rect">
            <a:avLst/>
          </a:prstGeom>
          <a:solidFill>
            <a:srgbClr val="E9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63895" y="3775181"/>
            <a:ext cx="10515600" cy="580267"/>
          </a:xfrm>
          <a:prstGeom prst="rect">
            <a:avLst/>
          </a:prstGeom>
        </p:spPr>
        <p:txBody>
          <a:bodyPr anchor="b">
            <a:normAutofit/>
          </a:bodyPr>
          <a:lstStyle>
            <a:lvl1pPr>
              <a:defRPr sz="3600">
                <a:latin typeface="Segoe UI" panose="020B0502040204020203" pitchFamily="34" charset="0"/>
                <a:cs typeface="Segoe UI" panose="020B0502040204020203" pitchFamily="34" charset="0"/>
              </a:defRPr>
            </a:lvl1pPr>
          </a:lstStyle>
          <a:p>
            <a:r>
              <a:rPr lang="en-US"/>
              <a:t>Type title of the presentation </a:t>
            </a:r>
          </a:p>
        </p:txBody>
      </p:sp>
      <p:sp>
        <p:nvSpPr>
          <p:cNvPr id="3" name="Text Placeholder 2"/>
          <p:cNvSpPr>
            <a:spLocks noGrp="1"/>
          </p:cNvSpPr>
          <p:nvPr>
            <p:ph type="body" idx="1" hasCustomPrompt="1"/>
          </p:nvPr>
        </p:nvSpPr>
        <p:spPr>
          <a:xfrm>
            <a:off x="763895" y="4408316"/>
            <a:ext cx="10515600" cy="391885"/>
          </a:xfrm>
          <a:prstGeom prst="rect">
            <a:avLst/>
          </a:prstGeom>
        </p:spPr>
        <p:txBody>
          <a:bodyPr/>
          <a:lstStyle>
            <a:lvl1pPr marL="0" indent="0">
              <a:buNone/>
              <a:defRPr sz="2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Is this introduction, presentation, discussion document?</a:t>
            </a:r>
          </a:p>
        </p:txBody>
      </p:sp>
      <p:sp>
        <p:nvSpPr>
          <p:cNvPr id="19" name="Text Placeholder 2"/>
          <p:cNvSpPr>
            <a:spLocks noGrp="1"/>
          </p:cNvSpPr>
          <p:nvPr>
            <p:ph type="body" idx="10" hasCustomPrompt="1"/>
          </p:nvPr>
        </p:nvSpPr>
        <p:spPr>
          <a:xfrm>
            <a:off x="763895" y="5497394"/>
            <a:ext cx="10515600" cy="402541"/>
          </a:xfrm>
          <a:prstGeom prst="rect">
            <a:avLst/>
          </a:prstGeom>
        </p:spPr>
        <p:txBody>
          <a:bodyPr>
            <a:normAutofit/>
          </a:bodyPr>
          <a:lstStyle>
            <a:lvl1pPr marL="0" indent="0">
              <a:buNone/>
              <a:defRPr sz="1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Add date here </a:t>
            </a:r>
          </a:p>
        </p:txBody>
      </p:sp>
      <p:sp>
        <p:nvSpPr>
          <p:cNvPr id="4" name="Rectangle 3">
            <a:extLst>
              <a:ext uri="{FF2B5EF4-FFF2-40B4-BE49-F238E27FC236}">
                <a16:creationId xmlns:a16="http://schemas.microsoft.com/office/drawing/2014/main" id="{EB485B34-3D4D-420F-8656-2AC7406638DB}"/>
              </a:ext>
            </a:extLst>
          </p:cNvPr>
          <p:cNvSpPr/>
          <p:nvPr/>
        </p:nvSpPr>
        <p:spPr>
          <a:xfrm>
            <a:off x="710506" y="3772263"/>
            <a:ext cx="53389" cy="1027938"/>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7138B4AB-33D7-4606-A00F-6F48923BA28B}"/>
              </a:ext>
            </a:extLst>
          </p:cNvPr>
          <p:cNvSpPr>
            <a:spLocks noGrp="1"/>
          </p:cNvSpPr>
          <p:nvPr>
            <p:ph type="ftr" sz="quarter" idx="11"/>
          </p:nvPr>
        </p:nvSpPr>
        <p:spPr/>
        <p:txBody>
          <a:bodyPr/>
          <a:lstStyle/>
          <a:p>
            <a:r>
              <a:rPr lang="en-US"/>
              <a:t>Ganit Confidential</a:t>
            </a:r>
          </a:p>
        </p:txBody>
      </p:sp>
      <p:pic>
        <p:nvPicPr>
          <p:cNvPr id="7" name="Picture 6" descr="Logo, company name&#10;&#10;Description automatically generated">
            <a:extLst>
              <a:ext uri="{FF2B5EF4-FFF2-40B4-BE49-F238E27FC236}">
                <a16:creationId xmlns:a16="http://schemas.microsoft.com/office/drawing/2014/main" id="{53FF81B5-DD72-4C9C-A956-AC79BE3BA18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3225" t="18265" r="21783" b="21997"/>
          <a:stretch/>
        </p:blipFill>
        <p:spPr>
          <a:xfrm>
            <a:off x="4482048" y="677564"/>
            <a:ext cx="3227901" cy="1972419"/>
          </a:xfrm>
          <a:prstGeom prst="rect">
            <a:avLst/>
          </a:prstGeom>
        </p:spPr>
      </p:pic>
    </p:spTree>
    <p:extLst>
      <p:ext uri="{BB962C8B-B14F-4D97-AF65-F5344CB8AC3E}">
        <p14:creationId xmlns:p14="http://schemas.microsoft.com/office/powerpoint/2010/main" val="2398691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ouble Char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01B-8305-4A45-8CE2-4B46C025B08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DDB357F-E09F-4106-94CD-F60F117BCC0B}"/>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955D5972-D4CC-4B07-B6EF-63B44781F46B}"/>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18" name="Text Placeholder 18">
            <a:extLst>
              <a:ext uri="{FF2B5EF4-FFF2-40B4-BE49-F238E27FC236}">
                <a16:creationId xmlns:a16="http://schemas.microsoft.com/office/drawing/2014/main" id="{31466591-28AA-4CFC-A725-F67D59C36BEE}"/>
              </a:ext>
            </a:extLst>
          </p:cNvPr>
          <p:cNvSpPr>
            <a:spLocks noGrp="1"/>
          </p:cNvSpPr>
          <p:nvPr>
            <p:ph type="body" sz="quarter" idx="20" hasCustomPrompt="1"/>
          </p:nvPr>
        </p:nvSpPr>
        <p:spPr>
          <a:xfrm>
            <a:off x="1217864" y="1547990"/>
            <a:ext cx="2863696" cy="826636"/>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6B1284AC-3A20-4EE8-99DD-62CB9278128B}"/>
              </a:ext>
            </a:extLst>
          </p:cNvPr>
          <p:cNvSpPr>
            <a:spLocks noGrp="1"/>
          </p:cNvSpPr>
          <p:nvPr>
            <p:ph type="body" sz="quarter" idx="21" hasCustomPrompt="1"/>
          </p:nvPr>
        </p:nvSpPr>
        <p:spPr>
          <a:xfrm>
            <a:off x="1217864" y="2398145"/>
            <a:ext cx="2863696" cy="3235456"/>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21" name="Text Placeholder 18">
            <a:extLst>
              <a:ext uri="{FF2B5EF4-FFF2-40B4-BE49-F238E27FC236}">
                <a16:creationId xmlns:a16="http://schemas.microsoft.com/office/drawing/2014/main" id="{E08D232A-82E0-4055-BE44-DF5917F37965}"/>
              </a:ext>
            </a:extLst>
          </p:cNvPr>
          <p:cNvSpPr>
            <a:spLocks noGrp="1"/>
          </p:cNvSpPr>
          <p:nvPr>
            <p:ph type="body" sz="quarter" idx="22" hasCustomPrompt="1"/>
          </p:nvPr>
        </p:nvSpPr>
        <p:spPr>
          <a:xfrm>
            <a:off x="4525752" y="4363897"/>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2" name="Text Placeholder 18">
            <a:extLst>
              <a:ext uri="{FF2B5EF4-FFF2-40B4-BE49-F238E27FC236}">
                <a16:creationId xmlns:a16="http://schemas.microsoft.com/office/drawing/2014/main" id="{84DACBEE-0857-40AF-86BE-0A1526F36735}"/>
              </a:ext>
            </a:extLst>
          </p:cNvPr>
          <p:cNvSpPr>
            <a:spLocks noGrp="1"/>
          </p:cNvSpPr>
          <p:nvPr>
            <p:ph type="body" sz="quarter" idx="23" hasCustomPrompt="1"/>
          </p:nvPr>
        </p:nvSpPr>
        <p:spPr>
          <a:xfrm>
            <a:off x="4525374" y="4782344"/>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0" name="Chart Placeholder 29">
            <a:extLst>
              <a:ext uri="{FF2B5EF4-FFF2-40B4-BE49-F238E27FC236}">
                <a16:creationId xmlns:a16="http://schemas.microsoft.com/office/drawing/2014/main" id="{C2E204B1-4FD4-44D9-BB3B-1626A4DB8174}"/>
              </a:ext>
            </a:extLst>
          </p:cNvPr>
          <p:cNvSpPr>
            <a:spLocks noGrp="1"/>
          </p:cNvSpPr>
          <p:nvPr>
            <p:ph type="chart" sz="quarter" idx="28"/>
          </p:nvPr>
        </p:nvSpPr>
        <p:spPr>
          <a:xfrm>
            <a:off x="4526128" y="1547990"/>
            <a:ext cx="2725737" cy="2706688"/>
          </a:xfrm>
        </p:spPr>
        <p:txBody>
          <a:bodyPr/>
          <a:lstStyle/>
          <a:p>
            <a:r>
              <a:rPr lang="en-US"/>
              <a:t>Click icon to add chart</a:t>
            </a:r>
          </a:p>
        </p:txBody>
      </p:sp>
      <p:sp>
        <p:nvSpPr>
          <p:cNvPr id="33" name="Text Placeholder 18">
            <a:extLst>
              <a:ext uri="{FF2B5EF4-FFF2-40B4-BE49-F238E27FC236}">
                <a16:creationId xmlns:a16="http://schemas.microsoft.com/office/drawing/2014/main" id="{C4A34954-0A1C-47FE-A1B1-68D48A51306A}"/>
              </a:ext>
            </a:extLst>
          </p:cNvPr>
          <p:cNvSpPr>
            <a:spLocks noGrp="1"/>
          </p:cNvSpPr>
          <p:nvPr>
            <p:ph type="body" sz="quarter" idx="29" hasCustomPrompt="1"/>
          </p:nvPr>
        </p:nvSpPr>
        <p:spPr>
          <a:xfrm>
            <a:off x="7695303" y="4363897"/>
            <a:ext cx="2726713" cy="401537"/>
          </a:xfrm>
        </p:spPr>
        <p:txBody>
          <a:bodyPr tIns="0" bIns="0" anchor="ctr">
            <a:normAutofit/>
          </a:bodyPr>
          <a:lstStyle>
            <a:lvl1pPr marL="0" indent="0" algn="ctr">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02</a:t>
            </a:r>
          </a:p>
        </p:txBody>
      </p:sp>
      <p:sp>
        <p:nvSpPr>
          <p:cNvPr id="34" name="Text Placeholder 18">
            <a:extLst>
              <a:ext uri="{FF2B5EF4-FFF2-40B4-BE49-F238E27FC236}">
                <a16:creationId xmlns:a16="http://schemas.microsoft.com/office/drawing/2014/main" id="{8A137E96-B964-4EA4-8A5A-335558C5AA23}"/>
              </a:ext>
            </a:extLst>
          </p:cNvPr>
          <p:cNvSpPr>
            <a:spLocks noGrp="1"/>
          </p:cNvSpPr>
          <p:nvPr>
            <p:ph type="body" sz="quarter" idx="30" hasCustomPrompt="1"/>
          </p:nvPr>
        </p:nvSpPr>
        <p:spPr>
          <a:xfrm>
            <a:off x="7694925" y="4782344"/>
            <a:ext cx="2726713" cy="851257"/>
          </a:xfrm>
        </p:spPr>
        <p:txBody>
          <a:bodyPr tIns="0">
            <a:normAutofit/>
          </a:bodyPr>
          <a:lstStyle>
            <a:lvl1pPr marL="0" indent="0" algn="ctr">
              <a:buNone/>
              <a:defRPr sz="1200">
                <a:solidFill>
                  <a:schemeClr val="tx1">
                    <a:lumMod val="50000"/>
                    <a:lumOff val="50000"/>
                  </a:schemeClr>
                </a:solidFill>
              </a:defRPr>
            </a:lvl1pPr>
          </a:lstStyle>
          <a:p>
            <a:pPr lvl="0"/>
            <a:r>
              <a:rPr lang="en-US"/>
              <a:t>Description</a:t>
            </a:r>
          </a:p>
        </p:txBody>
      </p:sp>
      <p:sp>
        <p:nvSpPr>
          <p:cNvPr id="35" name="Chart Placeholder 29">
            <a:extLst>
              <a:ext uri="{FF2B5EF4-FFF2-40B4-BE49-F238E27FC236}">
                <a16:creationId xmlns:a16="http://schemas.microsoft.com/office/drawing/2014/main" id="{05B0A25A-26A1-4B60-9036-82E8149E2084}"/>
              </a:ext>
            </a:extLst>
          </p:cNvPr>
          <p:cNvSpPr>
            <a:spLocks noGrp="1"/>
          </p:cNvSpPr>
          <p:nvPr>
            <p:ph type="chart" sz="quarter" idx="31"/>
          </p:nvPr>
        </p:nvSpPr>
        <p:spPr>
          <a:xfrm>
            <a:off x="7695679" y="1547990"/>
            <a:ext cx="2725737" cy="2706688"/>
          </a:xfrm>
        </p:spPr>
        <p:txBody>
          <a:bodyPr/>
          <a:lstStyle/>
          <a:p>
            <a:r>
              <a:rPr lang="en-US"/>
              <a:t>Click icon to add chart</a:t>
            </a:r>
          </a:p>
        </p:txBody>
      </p:sp>
    </p:spTree>
    <p:extLst>
      <p:ext uri="{BB962C8B-B14F-4D97-AF65-F5344CB8AC3E}">
        <p14:creationId xmlns:p14="http://schemas.microsoft.com/office/powerpoint/2010/main" val="2789706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ingle Char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01B-8305-4A45-8CE2-4B46C025B08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DDB357F-E09F-4106-94CD-F60F117BCC0B}"/>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955D5972-D4CC-4B07-B6EF-63B44781F46B}"/>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18" name="Text Placeholder 18">
            <a:extLst>
              <a:ext uri="{FF2B5EF4-FFF2-40B4-BE49-F238E27FC236}">
                <a16:creationId xmlns:a16="http://schemas.microsoft.com/office/drawing/2014/main" id="{31466591-28AA-4CFC-A725-F67D59C36BEE}"/>
              </a:ext>
            </a:extLst>
          </p:cNvPr>
          <p:cNvSpPr>
            <a:spLocks noGrp="1"/>
          </p:cNvSpPr>
          <p:nvPr>
            <p:ph type="body" sz="quarter" idx="20" hasCustomPrompt="1"/>
          </p:nvPr>
        </p:nvSpPr>
        <p:spPr>
          <a:xfrm>
            <a:off x="496052" y="1292645"/>
            <a:ext cx="3150066" cy="826636"/>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6B1284AC-3A20-4EE8-99DD-62CB9278128B}"/>
              </a:ext>
            </a:extLst>
          </p:cNvPr>
          <p:cNvSpPr>
            <a:spLocks noGrp="1"/>
          </p:cNvSpPr>
          <p:nvPr>
            <p:ph type="body" sz="quarter" idx="21" hasCustomPrompt="1"/>
          </p:nvPr>
        </p:nvSpPr>
        <p:spPr>
          <a:xfrm>
            <a:off x="496052" y="2142799"/>
            <a:ext cx="3150066" cy="3666225"/>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21" name="Text Placeholder 18">
            <a:extLst>
              <a:ext uri="{FF2B5EF4-FFF2-40B4-BE49-F238E27FC236}">
                <a16:creationId xmlns:a16="http://schemas.microsoft.com/office/drawing/2014/main" id="{E08D232A-82E0-4055-BE44-DF5917F37965}"/>
              </a:ext>
            </a:extLst>
          </p:cNvPr>
          <p:cNvSpPr>
            <a:spLocks noGrp="1"/>
          </p:cNvSpPr>
          <p:nvPr>
            <p:ph type="body" sz="quarter" idx="22" hasCustomPrompt="1"/>
          </p:nvPr>
        </p:nvSpPr>
        <p:spPr>
          <a:xfrm>
            <a:off x="8572449" y="4539321"/>
            <a:ext cx="2999384" cy="401537"/>
          </a:xfrm>
        </p:spPr>
        <p:txBody>
          <a:bodyPr tIns="0" bIns="0" anchor="ctr">
            <a:normAutofit/>
          </a:bodyPr>
          <a:lstStyle>
            <a:lvl1pPr marL="0" indent="0" algn="l">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2" name="Text Placeholder 18">
            <a:extLst>
              <a:ext uri="{FF2B5EF4-FFF2-40B4-BE49-F238E27FC236}">
                <a16:creationId xmlns:a16="http://schemas.microsoft.com/office/drawing/2014/main" id="{84DACBEE-0857-40AF-86BE-0A1526F36735}"/>
              </a:ext>
            </a:extLst>
          </p:cNvPr>
          <p:cNvSpPr>
            <a:spLocks noGrp="1"/>
          </p:cNvSpPr>
          <p:nvPr>
            <p:ph type="body" sz="quarter" idx="23" hasCustomPrompt="1"/>
          </p:nvPr>
        </p:nvSpPr>
        <p:spPr>
          <a:xfrm>
            <a:off x="8572071" y="4957768"/>
            <a:ext cx="2999384" cy="851257"/>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30" name="Chart Placeholder 29">
            <a:extLst>
              <a:ext uri="{FF2B5EF4-FFF2-40B4-BE49-F238E27FC236}">
                <a16:creationId xmlns:a16="http://schemas.microsoft.com/office/drawing/2014/main" id="{C2E204B1-4FD4-44D9-BB3B-1626A4DB8174}"/>
              </a:ext>
            </a:extLst>
          </p:cNvPr>
          <p:cNvSpPr>
            <a:spLocks noGrp="1"/>
          </p:cNvSpPr>
          <p:nvPr>
            <p:ph type="chart" sz="quarter" idx="28"/>
          </p:nvPr>
        </p:nvSpPr>
        <p:spPr>
          <a:xfrm>
            <a:off x="3910871" y="1292645"/>
            <a:ext cx="4396447" cy="4516380"/>
          </a:xfrm>
        </p:spPr>
        <p:txBody>
          <a:bodyPr/>
          <a:lstStyle/>
          <a:p>
            <a:r>
              <a:rPr lang="en-US"/>
              <a:t>Click icon to add chart</a:t>
            </a:r>
          </a:p>
        </p:txBody>
      </p:sp>
    </p:spTree>
    <p:extLst>
      <p:ext uri="{BB962C8B-B14F-4D97-AF65-F5344CB8AC3E}">
        <p14:creationId xmlns:p14="http://schemas.microsoft.com/office/powerpoint/2010/main" val="1245258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ingle chart four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058F-5E16-4B4C-B8CB-DF6B2EE108D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C93B756-489A-4D67-BBA4-D88FBC002E30}"/>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4AE9E9ED-D41C-49C1-8B47-D5CF37EAB27E}"/>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9" name="Chart Placeholder 8">
            <a:extLst>
              <a:ext uri="{FF2B5EF4-FFF2-40B4-BE49-F238E27FC236}">
                <a16:creationId xmlns:a16="http://schemas.microsoft.com/office/drawing/2014/main" id="{756EFE1F-5513-4E2C-B420-3CEEB3F0D092}"/>
              </a:ext>
            </a:extLst>
          </p:cNvPr>
          <p:cNvSpPr>
            <a:spLocks noGrp="1"/>
          </p:cNvSpPr>
          <p:nvPr>
            <p:ph type="chart" sz="quarter" idx="12"/>
          </p:nvPr>
        </p:nvSpPr>
        <p:spPr>
          <a:xfrm>
            <a:off x="3441920" y="1203695"/>
            <a:ext cx="5518242" cy="4450609"/>
          </a:xfrm>
        </p:spPr>
        <p:txBody>
          <a:bodyPr/>
          <a:lstStyle/>
          <a:p>
            <a:r>
              <a:rPr lang="en-US"/>
              <a:t>Click icon to add chart</a:t>
            </a:r>
          </a:p>
        </p:txBody>
      </p:sp>
      <p:sp>
        <p:nvSpPr>
          <p:cNvPr id="10" name="Text Placeholder 18">
            <a:extLst>
              <a:ext uri="{FF2B5EF4-FFF2-40B4-BE49-F238E27FC236}">
                <a16:creationId xmlns:a16="http://schemas.microsoft.com/office/drawing/2014/main" id="{337D4DB3-6E2B-41ED-ACBB-CD8898E094D4}"/>
              </a:ext>
            </a:extLst>
          </p:cNvPr>
          <p:cNvSpPr>
            <a:spLocks noGrp="1"/>
          </p:cNvSpPr>
          <p:nvPr>
            <p:ph type="body" sz="quarter" idx="20" hasCustomPrompt="1"/>
          </p:nvPr>
        </p:nvSpPr>
        <p:spPr>
          <a:xfrm>
            <a:off x="496052" y="1519347"/>
            <a:ext cx="2485273" cy="545680"/>
          </a:xfrm>
        </p:spPr>
        <p:txBody>
          <a:bodyPr tIns="0" bIns="0">
            <a:noAutofit/>
          </a:bodyPr>
          <a:lstStyle>
            <a:lvl1pPr marL="0" indent="0" algn="r">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1" name="Text Placeholder 18">
            <a:extLst>
              <a:ext uri="{FF2B5EF4-FFF2-40B4-BE49-F238E27FC236}">
                <a16:creationId xmlns:a16="http://schemas.microsoft.com/office/drawing/2014/main" id="{07814196-0046-4732-B3B4-2622FD3D1324}"/>
              </a:ext>
            </a:extLst>
          </p:cNvPr>
          <p:cNvSpPr>
            <a:spLocks noGrp="1"/>
          </p:cNvSpPr>
          <p:nvPr>
            <p:ph type="body" sz="quarter" idx="21" hasCustomPrompt="1"/>
          </p:nvPr>
        </p:nvSpPr>
        <p:spPr>
          <a:xfrm>
            <a:off x="496052" y="2065027"/>
            <a:ext cx="2485273" cy="826636"/>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12" name="Text Placeholder 18">
            <a:extLst>
              <a:ext uri="{FF2B5EF4-FFF2-40B4-BE49-F238E27FC236}">
                <a16:creationId xmlns:a16="http://schemas.microsoft.com/office/drawing/2014/main" id="{42B400DE-02BA-46FF-B0A2-EB4BD5326441}"/>
              </a:ext>
            </a:extLst>
          </p:cNvPr>
          <p:cNvSpPr>
            <a:spLocks noGrp="1"/>
          </p:cNvSpPr>
          <p:nvPr>
            <p:ph type="body" sz="quarter" idx="22" hasCustomPrompt="1"/>
          </p:nvPr>
        </p:nvSpPr>
        <p:spPr>
          <a:xfrm>
            <a:off x="496052" y="3862497"/>
            <a:ext cx="2485273" cy="545680"/>
          </a:xfrm>
        </p:spPr>
        <p:txBody>
          <a:bodyPr tIns="0" bIns="0">
            <a:noAutofit/>
          </a:bodyPr>
          <a:lstStyle>
            <a:lvl1pPr marL="0" indent="0" algn="r">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3" name="Text Placeholder 18">
            <a:extLst>
              <a:ext uri="{FF2B5EF4-FFF2-40B4-BE49-F238E27FC236}">
                <a16:creationId xmlns:a16="http://schemas.microsoft.com/office/drawing/2014/main" id="{E6EFF496-84C6-4C41-BBFA-9CCA6701E300}"/>
              </a:ext>
            </a:extLst>
          </p:cNvPr>
          <p:cNvSpPr>
            <a:spLocks noGrp="1"/>
          </p:cNvSpPr>
          <p:nvPr>
            <p:ph type="body" sz="quarter" idx="23" hasCustomPrompt="1"/>
          </p:nvPr>
        </p:nvSpPr>
        <p:spPr>
          <a:xfrm>
            <a:off x="496052" y="4408177"/>
            <a:ext cx="2485273" cy="826636"/>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14" name="Text Placeholder 18">
            <a:extLst>
              <a:ext uri="{FF2B5EF4-FFF2-40B4-BE49-F238E27FC236}">
                <a16:creationId xmlns:a16="http://schemas.microsoft.com/office/drawing/2014/main" id="{F3A091EE-810E-48CE-A552-17047A23C741}"/>
              </a:ext>
            </a:extLst>
          </p:cNvPr>
          <p:cNvSpPr>
            <a:spLocks noGrp="1"/>
          </p:cNvSpPr>
          <p:nvPr>
            <p:ph type="body" sz="quarter" idx="24" hasCustomPrompt="1"/>
          </p:nvPr>
        </p:nvSpPr>
        <p:spPr>
          <a:xfrm>
            <a:off x="9420757" y="1519347"/>
            <a:ext cx="2485273" cy="545680"/>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5" name="Text Placeholder 18">
            <a:extLst>
              <a:ext uri="{FF2B5EF4-FFF2-40B4-BE49-F238E27FC236}">
                <a16:creationId xmlns:a16="http://schemas.microsoft.com/office/drawing/2014/main" id="{4E25DF02-D787-4886-B1D4-DA3A6C50BB73}"/>
              </a:ext>
            </a:extLst>
          </p:cNvPr>
          <p:cNvSpPr>
            <a:spLocks noGrp="1"/>
          </p:cNvSpPr>
          <p:nvPr>
            <p:ph type="body" sz="quarter" idx="25" hasCustomPrompt="1"/>
          </p:nvPr>
        </p:nvSpPr>
        <p:spPr>
          <a:xfrm>
            <a:off x="9420757" y="2065027"/>
            <a:ext cx="2485273" cy="826636"/>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16" name="Text Placeholder 18">
            <a:extLst>
              <a:ext uri="{FF2B5EF4-FFF2-40B4-BE49-F238E27FC236}">
                <a16:creationId xmlns:a16="http://schemas.microsoft.com/office/drawing/2014/main" id="{E5A4BE7D-BC4C-4909-9A7F-1A80A6B236BD}"/>
              </a:ext>
            </a:extLst>
          </p:cNvPr>
          <p:cNvSpPr>
            <a:spLocks noGrp="1"/>
          </p:cNvSpPr>
          <p:nvPr>
            <p:ph type="body" sz="quarter" idx="26" hasCustomPrompt="1"/>
          </p:nvPr>
        </p:nvSpPr>
        <p:spPr>
          <a:xfrm>
            <a:off x="9420757" y="3862497"/>
            <a:ext cx="2485273" cy="545680"/>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7" name="Text Placeholder 18">
            <a:extLst>
              <a:ext uri="{FF2B5EF4-FFF2-40B4-BE49-F238E27FC236}">
                <a16:creationId xmlns:a16="http://schemas.microsoft.com/office/drawing/2014/main" id="{99123062-EF7A-42FD-9351-284A71C3AFBB}"/>
              </a:ext>
            </a:extLst>
          </p:cNvPr>
          <p:cNvSpPr>
            <a:spLocks noGrp="1"/>
          </p:cNvSpPr>
          <p:nvPr>
            <p:ph type="body" sz="quarter" idx="27" hasCustomPrompt="1"/>
          </p:nvPr>
        </p:nvSpPr>
        <p:spPr>
          <a:xfrm>
            <a:off x="9420757" y="4408177"/>
            <a:ext cx="2485273" cy="826636"/>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1895107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ingle chart three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058F-5E16-4B4C-B8CB-DF6B2EE108D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C93B756-489A-4D67-BBA4-D88FBC002E30}"/>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4AE9E9ED-D41C-49C1-8B47-D5CF37EAB27E}"/>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18" name="Text Placeholder 18">
            <a:extLst>
              <a:ext uri="{FF2B5EF4-FFF2-40B4-BE49-F238E27FC236}">
                <a16:creationId xmlns:a16="http://schemas.microsoft.com/office/drawing/2014/main" id="{46A25371-4A09-4D05-BDEE-54B17882AA99}"/>
              </a:ext>
            </a:extLst>
          </p:cNvPr>
          <p:cNvSpPr>
            <a:spLocks noGrp="1"/>
          </p:cNvSpPr>
          <p:nvPr>
            <p:ph type="body" sz="quarter" idx="20" hasCustomPrompt="1"/>
          </p:nvPr>
        </p:nvSpPr>
        <p:spPr>
          <a:xfrm>
            <a:off x="114622" y="949897"/>
            <a:ext cx="11791408" cy="330018"/>
          </a:xfrm>
        </p:spPr>
        <p:txBody>
          <a:bodyPr tIns="0" bIns="0">
            <a:noAutofit/>
          </a:bodyPr>
          <a:lstStyle>
            <a:lvl1pPr marL="0" indent="0" algn="ctr">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48B6089B-B5F0-4BD0-ACE2-AC042EB6A3F2}"/>
              </a:ext>
            </a:extLst>
          </p:cNvPr>
          <p:cNvSpPr>
            <a:spLocks noGrp="1"/>
          </p:cNvSpPr>
          <p:nvPr>
            <p:ph type="body" sz="quarter" idx="21" hasCustomPrompt="1"/>
          </p:nvPr>
        </p:nvSpPr>
        <p:spPr>
          <a:xfrm>
            <a:off x="114622" y="1293207"/>
            <a:ext cx="11791408" cy="401537"/>
          </a:xfrm>
        </p:spPr>
        <p:txBody>
          <a:bodyPr tIns="0" anchor="ctr">
            <a:normAutofit/>
          </a:bodyPr>
          <a:lstStyle>
            <a:lvl1pPr marL="0" indent="0" algn="ctr">
              <a:buNone/>
              <a:defRPr sz="1400">
                <a:solidFill>
                  <a:schemeClr val="tx1">
                    <a:lumMod val="50000"/>
                    <a:lumOff val="50000"/>
                  </a:schemeClr>
                </a:solidFill>
              </a:defRPr>
            </a:lvl1pPr>
          </a:lstStyle>
          <a:p>
            <a:pPr lvl="0"/>
            <a:r>
              <a:rPr lang="en-US"/>
              <a:t>Description</a:t>
            </a:r>
          </a:p>
        </p:txBody>
      </p:sp>
      <p:sp>
        <p:nvSpPr>
          <p:cNvPr id="20" name="Text Placeholder 18">
            <a:extLst>
              <a:ext uri="{FF2B5EF4-FFF2-40B4-BE49-F238E27FC236}">
                <a16:creationId xmlns:a16="http://schemas.microsoft.com/office/drawing/2014/main" id="{1469C1A4-0A41-4EAE-89EA-A81C914E2173}"/>
              </a:ext>
            </a:extLst>
          </p:cNvPr>
          <p:cNvSpPr>
            <a:spLocks noGrp="1"/>
          </p:cNvSpPr>
          <p:nvPr>
            <p:ph type="body" sz="quarter" idx="22" hasCustomPrompt="1"/>
          </p:nvPr>
        </p:nvSpPr>
        <p:spPr>
          <a:xfrm>
            <a:off x="6751928" y="2168851"/>
            <a:ext cx="4674338" cy="401537"/>
          </a:xfrm>
        </p:spPr>
        <p:txBody>
          <a:bodyPr tIns="0" bIns="0" anchor="ctr">
            <a:normAutofit/>
          </a:bodyPr>
          <a:lstStyle>
            <a:lvl1pPr marL="0" indent="0" algn="l">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1" name="Text Placeholder 18">
            <a:extLst>
              <a:ext uri="{FF2B5EF4-FFF2-40B4-BE49-F238E27FC236}">
                <a16:creationId xmlns:a16="http://schemas.microsoft.com/office/drawing/2014/main" id="{0F5FC9B3-610F-46B4-B541-E7A76528DAC4}"/>
              </a:ext>
            </a:extLst>
          </p:cNvPr>
          <p:cNvSpPr>
            <a:spLocks noGrp="1"/>
          </p:cNvSpPr>
          <p:nvPr>
            <p:ph type="body" sz="quarter" idx="23" hasCustomPrompt="1"/>
          </p:nvPr>
        </p:nvSpPr>
        <p:spPr>
          <a:xfrm>
            <a:off x="6751550" y="2587299"/>
            <a:ext cx="4674338" cy="531864"/>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22" name="Chart Placeholder 29">
            <a:extLst>
              <a:ext uri="{FF2B5EF4-FFF2-40B4-BE49-F238E27FC236}">
                <a16:creationId xmlns:a16="http://schemas.microsoft.com/office/drawing/2014/main" id="{F8460DC2-1E6C-495B-9011-5A20395D8B2C}"/>
              </a:ext>
            </a:extLst>
          </p:cNvPr>
          <p:cNvSpPr>
            <a:spLocks noGrp="1"/>
          </p:cNvSpPr>
          <p:nvPr>
            <p:ph type="chart" sz="quarter" idx="28"/>
          </p:nvPr>
        </p:nvSpPr>
        <p:spPr>
          <a:xfrm>
            <a:off x="698515" y="2278656"/>
            <a:ext cx="4216385" cy="3373492"/>
          </a:xfrm>
        </p:spPr>
        <p:txBody>
          <a:bodyPr/>
          <a:lstStyle/>
          <a:p>
            <a:r>
              <a:rPr lang="en-US"/>
              <a:t>Click icon to add chart</a:t>
            </a:r>
          </a:p>
        </p:txBody>
      </p:sp>
      <p:sp>
        <p:nvSpPr>
          <p:cNvPr id="23" name="Text Placeholder 18">
            <a:extLst>
              <a:ext uri="{FF2B5EF4-FFF2-40B4-BE49-F238E27FC236}">
                <a16:creationId xmlns:a16="http://schemas.microsoft.com/office/drawing/2014/main" id="{61547E85-BF4E-435E-ACD1-0E3930A5A5E7}"/>
              </a:ext>
            </a:extLst>
          </p:cNvPr>
          <p:cNvSpPr>
            <a:spLocks noGrp="1"/>
          </p:cNvSpPr>
          <p:nvPr>
            <p:ph type="body" sz="quarter" idx="29" hasCustomPrompt="1"/>
          </p:nvPr>
        </p:nvSpPr>
        <p:spPr>
          <a:xfrm>
            <a:off x="6751928" y="3343260"/>
            <a:ext cx="4674338" cy="401537"/>
          </a:xfrm>
        </p:spPr>
        <p:txBody>
          <a:bodyPr tIns="0" bIns="0" anchor="ctr">
            <a:normAutofit/>
          </a:bodyPr>
          <a:lstStyle>
            <a:lvl1pPr marL="0" indent="0" algn="l">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4" name="Text Placeholder 18">
            <a:extLst>
              <a:ext uri="{FF2B5EF4-FFF2-40B4-BE49-F238E27FC236}">
                <a16:creationId xmlns:a16="http://schemas.microsoft.com/office/drawing/2014/main" id="{3D5AD841-C0DB-40B9-BFB5-C9B9A91FAEB6}"/>
              </a:ext>
            </a:extLst>
          </p:cNvPr>
          <p:cNvSpPr>
            <a:spLocks noGrp="1"/>
          </p:cNvSpPr>
          <p:nvPr>
            <p:ph type="body" sz="quarter" idx="30" hasCustomPrompt="1"/>
          </p:nvPr>
        </p:nvSpPr>
        <p:spPr>
          <a:xfrm>
            <a:off x="6751550" y="3761707"/>
            <a:ext cx="4674338" cy="576527"/>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25" name="Text Placeholder 18">
            <a:extLst>
              <a:ext uri="{FF2B5EF4-FFF2-40B4-BE49-F238E27FC236}">
                <a16:creationId xmlns:a16="http://schemas.microsoft.com/office/drawing/2014/main" id="{D8D0DD9E-52D0-4AB5-B2BC-B67BD4B3346E}"/>
              </a:ext>
            </a:extLst>
          </p:cNvPr>
          <p:cNvSpPr>
            <a:spLocks noGrp="1"/>
          </p:cNvSpPr>
          <p:nvPr>
            <p:ph type="body" sz="quarter" idx="31" hasCustomPrompt="1"/>
          </p:nvPr>
        </p:nvSpPr>
        <p:spPr>
          <a:xfrm>
            <a:off x="6751928" y="4564519"/>
            <a:ext cx="4674338" cy="401537"/>
          </a:xfrm>
        </p:spPr>
        <p:txBody>
          <a:bodyPr tIns="0" bIns="0" anchor="ctr">
            <a:normAutofit/>
          </a:bodyPr>
          <a:lstStyle>
            <a:lvl1pPr marL="0" indent="0" algn="l">
              <a:buNone/>
              <a:defRPr sz="18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6" name="Text Placeholder 18">
            <a:extLst>
              <a:ext uri="{FF2B5EF4-FFF2-40B4-BE49-F238E27FC236}">
                <a16:creationId xmlns:a16="http://schemas.microsoft.com/office/drawing/2014/main" id="{A4B797FB-F1D5-44D1-BB47-600AC10B4D7F}"/>
              </a:ext>
            </a:extLst>
          </p:cNvPr>
          <p:cNvSpPr>
            <a:spLocks noGrp="1"/>
          </p:cNvSpPr>
          <p:nvPr>
            <p:ph type="body" sz="quarter" idx="32" hasCustomPrompt="1"/>
          </p:nvPr>
        </p:nvSpPr>
        <p:spPr>
          <a:xfrm>
            <a:off x="6751550" y="4970609"/>
            <a:ext cx="4674338" cy="576527"/>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5" name="Rectangle 4">
            <a:extLst>
              <a:ext uri="{FF2B5EF4-FFF2-40B4-BE49-F238E27FC236}">
                <a16:creationId xmlns:a16="http://schemas.microsoft.com/office/drawing/2014/main" id="{C8C285CA-4B8F-454B-8030-30C3FC894D4E}"/>
              </a:ext>
            </a:extLst>
          </p:cNvPr>
          <p:cNvSpPr>
            <a:spLocks noChangeAspect="1"/>
          </p:cNvSpPr>
          <p:nvPr/>
        </p:nvSpPr>
        <p:spPr>
          <a:xfrm>
            <a:off x="5874260" y="2307124"/>
            <a:ext cx="599370" cy="599370"/>
          </a:xfrm>
          <a:prstGeom prst="rect">
            <a:avLst/>
          </a:prstGeom>
          <a:solidFill>
            <a:srgbClr val="DB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2241854-2B75-45AA-B751-D0A9B961CEB7}"/>
              </a:ext>
            </a:extLst>
          </p:cNvPr>
          <p:cNvSpPr>
            <a:spLocks noChangeAspect="1"/>
          </p:cNvSpPr>
          <p:nvPr/>
        </p:nvSpPr>
        <p:spPr>
          <a:xfrm>
            <a:off x="5874260" y="3485920"/>
            <a:ext cx="599370" cy="599370"/>
          </a:xfrm>
          <a:prstGeom prst="rect">
            <a:avLst/>
          </a:prstGeom>
          <a:solidFill>
            <a:srgbClr val="A5C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CB2993-8C5F-43C7-A335-2BF71C3D0D43}"/>
              </a:ext>
            </a:extLst>
          </p:cNvPr>
          <p:cNvSpPr>
            <a:spLocks noChangeAspect="1"/>
          </p:cNvSpPr>
          <p:nvPr/>
        </p:nvSpPr>
        <p:spPr>
          <a:xfrm>
            <a:off x="5874260" y="4678696"/>
            <a:ext cx="599370" cy="599370"/>
          </a:xfrm>
          <a:prstGeom prst="rect">
            <a:avLst/>
          </a:prstGeom>
          <a:solidFill>
            <a:srgbClr val="226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362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ingle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058F-5E16-4B4C-B8CB-DF6B2EE108D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C93B756-489A-4D67-BBA4-D88FBC002E30}"/>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4AE9E9ED-D41C-49C1-8B47-D5CF37EAB27E}"/>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18" name="Text Placeholder 18">
            <a:extLst>
              <a:ext uri="{FF2B5EF4-FFF2-40B4-BE49-F238E27FC236}">
                <a16:creationId xmlns:a16="http://schemas.microsoft.com/office/drawing/2014/main" id="{46A25371-4A09-4D05-BDEE-54B17882AA99}"/>
              </a:ext>
            </a:extLst>
          </p:cNvPr>
          <p:cNvSpPr>
            <a:spLocks noGrp="1"/>
          </p:cNvSpPr>
          <p:nvPr>
            <p:ph type="body" sz="quarter" idx="20" hasCustomPrompt="1"/>
          </p:nvPr>
        </p:nvSpPr>
        <p:spPr>
          <a:xfrm>
            <a:off x="5873882" y="1572700"/>
            <a:ext cx="6031770" cy="330018"/>
          </a:xfrm>
        </p:spPr>
        <p:txBody>
          <a:bodyPr tIns="0" bIns="0">
            <a:noAutofit/>
          </a:bodyPr>
          <a:lstStyle>
            <a:lvl1pPr marL="0" indent="0" algn="l">
              <a:lnSpc>
                <a:spcPct val="100000"/>
              </a:lnSpc>
              <a:buNone/>
              <a:defRPr sz="20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9" name="Text Placeholder 18">
            <a:extLst>
              <a:ext uri="{FF2B5EF4-FFF2-40B4-BE49-F238E27FC236}">
                <a16:creationId xmlns:a16="http://schemas.microsoft.com/office/drawing/2014/main" id="{48B6089B-B5F0-4BD0-ACE2-AC042EB6A3F2}"/>
              </a:ext>
            </a:extLst>
          </p:cNvPr>
          <p:cNvSpPr>
            <a:spLocks noGrp="1"/>
          </p:cNvSpPr>
          <p:nvPr>
            <p:ph type="body" sz="quarter" idx="21" hasCustomPrompt="1"/>
          </p:nvPr>
        </p:nvSpPr>
        <p:spPr>
          <a:xfrm>
            <a:off x="5873882" y="1916010"/>
            <a:ext cx="6031770" cy="249774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20" name="Text Placeholder 18">
            <a:extLst>
              <a:ext uri="{FF2B5EF4-FFF2-40B4-BE49-F238E27FC236}">
                <a16:creationId xmlns:a16="http://schemas.microsoft.com/office/drawing/2014/main" id="{1469C1A4-0A41-4EAE-89EA-A81C914E2173}"/>
              </a:ext>
            </a:extLst>
          </p:cNvPr>
          <p:cNvSpPr>
            <a:spLocks noGrp="1"/>
          </p:cNvSpPr>
          <p:nvPr>
            <p:ph type="body" sz="quarter" idx="22" hasCustomPrompt="1"/>
          </p:nvPr>
        </p:nvSpPr>
        <p:spPr>
          <a:xfrm>
            <a:off x="5874260" y="4755054"/>
            <a:ext cx="1917568" cy="401537"/>
          </a:xfrm>
        </p:spPr>
        <p:txBody>
          <a:bodyPr tIns="0" bIns="0" anchor="ctr">
            <a:normAutofit/>
          </a:bodyPr>
          <a:lstStyle>
            <a:lvl1pPr marL="0" indent="0" algn="l">
              <a:buNone/>
              <a:defRPr sz="16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1" name="Text Placeholder 18">
            <a:extLst>
              <a:ext uri="{FF2B5EF4-FFF2-40B4-BE49-F238E27FC236}">
                <a16:creationId xmlns:a16="http://schemas.microsoft.com/office/drawing/2014/main" id="{0F5FC9B3-610F-46B4-B541-E7A76528DAC4}"/>
              </a:ext>
            </a:extLst>
          </p:cNvPr>
          <p:cNvSpPr>
            <a:spLocks noGrp="1"/>
          </p:cNvSpPr>
          <p:nvPr>
            <p:ph type="body" sz="quarter" idx="23" hasCustomPrompt="1"/>
          </p:nvPr>
        </p:nvSpPr>
        <p:spPr>
          <a:xfrm>
            <a:off x="5873882" y="5173501"/>
            <a:ext cx="1917568" cy="773238"/>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22" name="Chart Placeholder 29">
            <a:extLst>
              <a:ext uri="{FF2B5EF4-FFF2-40B4-BE49-F238E27FC236}">
                <a16:creationId xmlns:a16="http://schemas.microsoft.com/office/drawing/2014/main" id="{F8460DC2-1E6C-495B-9011-5A20395D8B2C}"/>
              </a:ext>
            </a:extLst>
          </p:cNvPr>
          <p:cNvSpPr>
            <a:spLocks noGrp="1"/>
          </p:cNvSpPr>
          <p:nvPr>
            <p:ph type="chart" sz="quarter" idx="28"/>
          </p:nvPr>
        </p:nvSpPr>
        <p:spPr>
          <a:xfrm>
            <a:off x="485775" y="1267597"/>
            <a:ext cx="4859048" cy="4762500"/>
          </a:xfrm>
        </p:spPr>
        <p:txBody>
          <a:bodyPr/>
          <a:lstStyle/>
          <a:p>
            <a:r>
              <a:rPr lang="en-US"/>
              <a:t>Click icon to add chart</a:t>
            </a:r>
          </a:p>
        </p:txBody>
      </p:sp>
      <p:sp>
        <p:nvSpPr>
          <p:cNvPr id="17" name="Text Placeholder 18">
            <a:extLst>
              <a:ext uri="{FF2B5EF4-FFF2-40B4-BE49-F238E27FC236}">
                <a16:creationId xmlns:a16="http://schemas.microsoft.com/office/drawing/2014/main" id="{10C3BACA-5C38-4685-AD44-6D140CC3089C}"/>
              </a:ext>
            </a:extLst>
          </p:cNvPr>
          <p:cNvSpPr>
            <a:spLocks noGrp="1"/>
          </p:cNvSpPr>
          <p:nvPr>
            <p:ph type="body" sz="quarter" idx="29" hasCustomPrompt="1"/>
          </p:nvPr>
        </p:nvSpPr>
        <p:spPr>
          <a:xfrm>
            <a:off x="8074535" y="4755054"/>
            <a:ext cx="1736593" cy="401537"/>
          </a:xfrm>
        </p:spPr>
        <p:txBody>
          <a:bodyPr tIns="0" bIns="0" anchor="ctr">
            <a:normAutofit/>
          </a:bodyPr>
          <a:lstStyle>
            <a:lvl1pPr marL="0" indent="0" algn="l">
              <a:buNone/>
              <a:defRPr sz="16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7" name="Text Placeholder 18">
            <a:extLst>
              <a:ext uri="{FF2B5EF4-FFF2-40B4-BE49-F238E27FC236}">
                <a16:creationId xmlns:a16="http://schemas.microsoft.com/office/drawing/2014/main" id="{4AFC67C6-5680-4682-B7B5-9B588E8D1357}"/>
              </a:ext>
            </a:extLst>
          </p:cNvPr>
          <p:cNvSpPr>
            <a:spLocks noGrp="1"/>
          </p:cNvSpPr>
          <p:nvPr>
            <p:ph type="body" sz="quarter" idx="30" hasCustomPrompt="1"/>
          </p:nvPr>
        </p:nvSpPr>
        <p:spPr>
          <a:xfrm>
            <a:off x="8074157" y="5173501"/>
            <a:ext cx="1736593" cy="773238"/>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
        <p:nvSpPr>
          <p:cNvPr id="28" name="Text Placeholder 18">
            <a:extLst>
              <a:ext uri="{FF2B5EF4-FFF2-40B4-BE49-F238E27FC236}">
                <a16:creationId xmlns:a16="http://schemas.microsoft.com/office/drawing/2014/main" id="{CFE26638-7759-4C82-98B3-4D3855C9CA47}"/>
              </a:ext>
            </a:extLst>
          </p:cNvPr>
          <p:cNvSpPr>
            <a:spLocks noGrp="1"/>
          </p:cNvSpPr>
          <p:nvPr>
            <p:ph type="body" sz="quarter" idx="31" hasCustomPrompt="1"/>
          </p:nvPr>
        </p:nvSpPr>
        <p:spPr>
          <a:xfrm>
            <a:off x="10169059" y="4755054"/>
            <a:ext cx="1736593" cy="401537"/>
          </a:xfrm>
        </p:spPr>
        <p:txBody>
          <a:bodyPr tIns="0" bIns="0" anchor="ctr">
            <a:normAutofit/>
          </a:bodyPr>
          <a:lstStyle>
            <a:lvl1pPr marL="0" indent="0" algn="l">
              <a:buNone/>
              <a:defRPr sz="1600" b="0">
                <a:solidFill>
                  <a:schemeClr val="tx1"/>
                </a:solidFill>
                <a:latin typeface="Segoe UI Semibold" panose="020B0702040204020203" pitchFamily="34" charset="0"/>
                <a:cs typeface="Segoe UI Semibold" panose="020B0702040204020203" pitchFamily="34" charset="0"/>
              </a:defRPr>
            </a:lvl1pPr>
          </a:lstStyle>
          <a:p>
            <a:pPr lvl="0"/>
            <a:r>
              <a:rPr lang="en-US"/>
              <a:t>Title 01</a:t>
            </a:r>
          </a:p>
        </p:txBody>
      </p:sp>
      <p:sp>
        <p:nvSpPr>
          <p:cNvPr id="29" name="Text Placeholder 18">
            <a:extLst>
              <a:ext uri="{FF2B5EF4-FFF2-40B4-BE49-F238E27FC236}">
                <a16:creationId xmlns:a16="http://schemas.microsoft.com/office/drawing/2014/main" id="{116B33AE-CE69-41FE-B9A7-26A9251B4992}"/>
              </a:ext>
            </a:extLst>
          </p:cNvPr>
          <p:cNvSpPr>
            <a:spLocks noGrp="1"/>
          </p:cNvSpPr>
          <p:nvPr>
            <p:ph type="body" sz="quarter" idx="32" hasCustomPrompt="1"/>
          </p:nvPr>
        </p:nvSpPr>
        <p:spPr>
          <a:xfrm>
            <a:off x="10168681" y="5173501"/>
            <a:ext cx="1736593" cy="773238"/>
          </a:xfrm>
        </p:spPr>
        <p:txBody>
          <a:bodyPr tIns="0">
            <a:normAutofit/>
          </a:bodyPr>
          <a:lstStyle>
            <a:lvl1pPr marL="0" indent="0" algn="l">
              <a:buNone/>
              <a:defRPr sz="12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567321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e Eureka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32FA-F2E5-430D-AD64-89028C5EC77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AFD9302-3E1B-44F3-9563-ED8813A56B48}"/>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77D827DD-5D2D-4177-B388-1A66BDC227B2}"/>
              </a:ext>
            </a:extLst>
          </p:cNvPr>
          <p:cNvSpPr>
            <a:spLocks noGrp="1"/>
          </p:cNvSpPr>
          <p:nvPr>
            <p:ph type="sldNum" sz="quarter" idx="11"/>
          </p:nvPr>
        </p:nvSpPr>
        <p:spPr/>
        <p:txBody>
          <a:bodyPr/>
          <a:lstStyle/>
          <a:p>
            <a:fld id="{ACFEA301-D87F-42B2-926F-3B0DBE2FFC80}" type="slidenum">
              <a:rPr lang="en-US" smtClean="0"/>
              <a:pPr/>
              <a:t>‹#›</a:t>
            </a:fld>
            <a:endParaRPr lang="en-US"/>
          </a:p>
        </p:txBody>
      </p:sp>
      <p:pic>
        <p:nvPicPr>
          <p:cNvPr id="6" name="Graphic 5">
            <a:extLst>
              <a:ext uri="{FF2B5EF4-FFF2-40B4-BE49-F238E27FC236}">
                <a16:creationId xmlns:a16="http://schemas.microsoft.com/office/drawing/2014/main" id="{4FE6EC28-80DE-4EA8-B2B0-4ACD39F57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7713" y="1881187"/>
            <a:ext cx="3076575" cy="3095625"/>
          </a:xfrm>
          <a:prstGeom prst="rect">
            <a:avLst/>
          </a:prstGeom>
        </p:spPr>
      </p:pic>
      <p:sp>
        <p:nvSpPr>
          <p:cNvPr id="7" name="Text Placeholder 18">
            <a:extLst>
              <a:ext uri="{FF2B5EF4-FFF2-40B4-BE49-F238E27FC236}">
                <a16:creationId xmlns:a16="http://schemas.microsoft.com/office/drawing/2014/main" id="{E81776B1-6F54-47E6-B286-DE628F8DBF85}"/>
              </a:ext>
            </a:extLst>
          </p:cNvPr>
          <p:cNvSpPr>
            <a:spLocks noGrp="1"/>
          </p:cNvSpPr>
          <p:nvPr>
            <p:ph type="body" sz="quarter" idx="20" hasCustomPrompt="1"/>
          </p:nvPr>
        </p:nvSpPr>
        <p:spPr>
          <a:xfrm>
            <a:off x="564194" y="2312541"/>
            <a:ext cx="3331531" cy="330018"/>
          </a:xfrm>
        </p:spPr>
        <p:txBody>
          <a:bodyPr tIns="0" bIns="0">
            <a:normAutofit/>
          </a:bodyPr>
          <a:lstStyle>
            <a:lvl1pPr marL="0" indent="0" algn="r">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8" name="Text Placeholder 18">
            <a:extLst>
              <a:ext uri="{FF2B5EF4-FFF2-40B4-BE49-F238E27FC236}">
                <a16:creationId xmlns:a16="http://schemas.microsoft.com/office/drawing/2014/main" id="{287FC458-B9DA-4338-B9F8-36F413009869}"/>
              </a:ext>
            </a:extLst>
          </p:cNvPr>
          <p:cNvSpPr>
            <a:spLocks noGrp="1"/>
          </p:cNvSpPr>
          <p:nvPr>
            <p:ph type="body" sz="quarter" idx="21" hasCustomPrompt="1"/>
          </p:nvPr>
        </p:nvSpPr>
        <p:spPr>
          <a:xfrm>
            <a:off x="564194" y="2646326"/>
            <a:ext cx="3331531" cy="479974"/>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9" name="Text Placeholder 18">
            <a:extLst>
              <a:ext uri="{FF2B5EF4-FFF2-40B4-BE49-F238E27FC236}">
                <a16:creationId xmlns:a16="http://schemas.microsoft.com/office/drawing/2014/main" id="{A771337F-1F61-46F8-AD6E-077D516CA325}"/>
              </a:ext>
            </a:extLst>
          </p:cNvPr>
          <p:cNvSpPr>
            <a:spLocks noGrp="1"/>
          </p:cNvSpPr>
          <p:nvPr>
            <p:ph type="body" sz="quarter" idx="22" hasCustomPrompt="1"/>
          </p:nvPr>
        </p:nvSpPr>
        <p:spPr>
          <a:xfrm>
            <a:off x="564194" y="3890962"/>
            <a:ext cx="3331531" cy="330018"/>
          </a:xfrm>
        </p:spPr>
        <p:txBody>
          <a:bodyPr tIns="0" bIns="0">
            <a:normAutofit/>
          </a:bodyPr>
          <a:lstStyle>
            <a:lvl1pPr marL="0" indent="0" algn="r">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0" name="Text Placeholder 18">
            <a:extLst>
              <a:ext uri="{FF2B5EF4-FFF2-40B4-BE49-F238E27FC236}">
                <a16:creationId xmlns:a16="http://schemas.microsoft.com/office/drawing/2014/main" id="{B29E8AB8-3351-443D-A399-D0398EDB6D54}"/>
              </a:ext>
            </a:extLst>
          </p:cNvPr>
          <p:cNvSpPr>
            <a:spLocks noGrp="1"/>
          </p:cNvSpPr>
          <p:nvPr>
            <p:ph type="body" sz="quarter" idx="23" hasCustomPrompt="1"/>
          </p:nvPr>
        </p:nvSpPr>
        <p:spPr>
          <a:xfrm>
            <a:off x="564194" y="4224747"/>
            <a:ext cx="3331531" cy="479974"/>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15" name="Text Placeholder 18">
            <a:extLst>
              <a:ext uri="{FF2B5EF4-FFF2-40B4-BE49-F238E27FC236}">
                <a16:creationId xmlns:a16="http://schemas.microsoft.com/office/drawing/2014/main" id="{BB689830-FEA3-42F7-B199-A4D39A9E4BC2}"/>
              </a:ext>
            </a:extLst>
          </p:cNvPr>
          <p:cNvSpPr>
            <a:spLocks noGrp="1"/>
          </p:cNvSpPr>
          <p:nvPr>
            <p:ph type="body" sz="quarter" idx="24" hasCustomPrompt="1"/>
          </p:nvPr>
        </p:nvSpPr>
        <p:spPr>
          <a:xfrm>
            <a:off x="7965119" y="2312541"/>
            <a:ext cx="3331531" cy="330018"/>
          </a:xfrm>
        </p:spPr>
        <p:txBody>
          <a:bodyPr tIns="0" bIns="0">
            <a:normAutofit/>
          </a:bodyPr>
          <a:lstStyle>
            <a:lvl1pPr marL="0" indent="0" algn="l">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6" name="Text Placeholder 18">
            <a:extLst>
              <a:ext uri="{FF2B5EF4-FFF2-40B4-BE49-F238E27FC236}">
                <a16:creationId xmlns:a16="http://schemas.microsoft.com/office/drawing/2014/main" id="{64F93DC0-0433-4A28-AC8C-7C214081CCC8}"/>
              </a:ext>
            </a:extLst>
          </p:cNvPr>
          <p:cNvSpPr>
            <a:spLocks noGrp="1"/>
          </p:cNvSpPr>
          <p:nvPr>
            <p:ph type="body" sz="quarter" idx="25" hasCustomPrompt="1"/>
          </p:nvPr>
        </p:nvSpPr>
        <p:spPr>
          <a:xfrm>
            <a:off x="7965119" y="2646326"/>
            <a:ext cx="3331531" cy="47997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17" name="Text Placeholder 18">
            <a:extLst>
              <a:ext uri="{FF2B5EF4-FFF2-40B4-BE49-F238E27FC236}">
                <a16:creationId xmlns:a16="http://schemas.microsoft.com/office/drawing/2014/main" id="{FBC9BDA1-3892-4C08-B2A9-DD69B22FA0AE}"/>
              </a:ext>
            </a:extLst>
          </p:cNvPr>
          <p:cNvSpPr>
            <a:spLocks noGrp="1"/>
          </p:cNvSpPr>
          <p:nvPr>
            <p:ph type="body" sz="quarter" idx="26" hasCustomPrompt="1"/>
          </p:nvPr>
        </p:nvSpPr>
        <p:spPr>
          <a:xfrm>
            <a:off x="7965119" y="3890962"/>
            <a:ext cx="3331531" cy="330018"/>
          </a:xfrm>
        </p:spPr>
        <p:txBody>
          <a:bodyPr tIns="0" bIns="0">
            <a:normAutofit/>
          </a:bodyPr>
          <a:lstStyle>
            <a:lvl1pPr marL="0" indent="0" algn="l">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8" name="Text Placeholder 18">
            <a:extLst>
              <a:ext uri="{FF2B5EF4-FFF2-40B4-BE49-F238E27FC236}">
                <a16:creationId xmlns:a16="http://schemas.microsoft.com/office/drawing/2014/main" id="{B3499186-0941-420A-9633-B717057E0829}"/>
              </a:ext>
            </a:extLst>
          </p:cNvPr>
          <p:cNvSpPr>
            <a:spLocks noGrp="1"/>
          </p:cNvSpPr>
          <p:nvPr>
            <p:ph type="body" sz="quarter" idx="27" hasCustomPrompt="1"/>
          </p:nvPr>
        </p:nvSpPr>
        <p:spPr>
          <a:xfrm>
            <a:off x="7965119" y="4224747"/>
            <a:ext cx="3331531" cy="47997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19" name="Text Placeholder 18">
            <a:extLst>
              <a:ext uri="{FF2B5EF4-FFF2-40B4-BE49-F238E27FC236}">
                <a16:creationId xmlns:a16="http://schemas.microsoft.com/office/drawing/2014/main" id="{0B17707C-7785-48BF-93D6-BF3EB38E7D72}"/>
              </a:ext>
            </a:extLst>
          </p:cNvPr>
          <p:cNvSpPr>
            <a:spLocks noGrp="1"/>
          </p:cNvSpPr>
          <p:nvPr>
            <p:ph type="body" sz="quarter" idx="28" hasCustomPrompt="1"/>
          </p:nvPr>
        </p:nvSpPr>
        <p:spPr>
          <a:xfrm>
            <a:off x="5086350" y="2833409"/>
            <a:ext cx="1504950" cy="1500465"/>
          </a:xfrm>
        </p:spPr>
        <p:txBody>
          <a:bodyPr tIns="0" bIns="0" anchor="ctr">
            <a:normAutofit/>
          </a:bodyPr>
          <a:lstStyle>
            <a:lvl1pPr marL="0" indent="0" algn="ctr">
              <a:lnSpc>
                <a:spcPct val="50000"/>
              </a:lnSpc>
              <a:buNone/>
              <a:defRPr sz="2000" b="0">
                <a:solidFill>
                  <a:schemeClr val="bg1"/>
                </a:solidFill>
                <a:latin typeface="Segoe UI Semibold" panose="020B0702040204020203" pitchFamily="34" charset="0"/>
                <a:cs typeface="Segoe UI Semibold" panose="020B0702040204020203" pitchFamily="34" charset="0"/>
              </a:defRPr>
            </a:lvl1pPr>
          </a:lstStyle>
          <a:p>
            <a:pPr lvl="0"/>
            <a:r>
              <a:rPr lang="en-US"/>
              <a:t>Core</a:t>
            </a:r>
          </a:p>
          <a:p>
            <a:pPr lvl="0"/>
            <a:r>
              <a:rPr lang="en-US"/>
              <a:t>Content</a:t>
            </a:r>
          </a:p>
        </p:txBody>
      </p:sp>
    </p:spTree>
    <p:extLst>
      <p:ext uri="{BB962C8B-B14F-4D97-AF65-F5344CB8AC3E}">
        <p14:creationId xmlns:p14="http://schemas.microsoft.com/office/powerpoint/2010/main" val="787424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adrant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32FA-F2E5-430D-AD64-89028C5EC778}"/>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AFD9302-3E1B-44F3-9563-ED8813A56B48}"/>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77D827DD-5D2D-4177-B388-1A66BDC227B2}"/>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7" name="Text Placeholder 18">
            <a:extLst>
              <a:ext uri="{FF2B5EF4-FFF2-40B4-BE49-F238E27FC236}">
                <a16:creationId xmlns:a16="http://schemas.microsoft.com/office/drawing/2014/main" id="{E81776B1-6F54-47E6-B286-DE628F8DBF85}"/>
              </a:ext>
            </a:extLst>
          </p:cNvPr>
          <p:cNvSpPr>
            <a:spLocks noGrp="1"/>
          </p:cNvSpPr>
          <p:nvPr>
            <p:ph type="body" sz="quarter" idx="20" hasCustomPrompt="1"/>
          </p:nvPr>
        </p:nvSpPr>
        <p:spPr>
          <a:xfrm>
            <a:off x="643570" y="1870447"/>
            <a:ext cx="3331531" cy="330018"/>
          </a:xfrm>
        </p:spPr>
        <p:txBody>
          <a:bodyPr tIns="0" bIns="0">
            <a:normAutofit/>
          </a:bodyPr>
          <a:lstStyle>
            <a:lvl1pPr marL="0" indent="0" algn="r">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8" name="Text Placeholder 18">
            <a:extLst>
              <a:ext uri="{FF2B5EF4-FFF2-40B4-BE49-F238E27FC236}">
                <a16:creationId xmlns:a16="http://schemas.microsoft.com/office/drawing/2014/main" id="{287FC458-B9DA-4338-B9F8-36F413009869}"/>
              </a:ext>
            </a:extLst>
          </p:cNvPr>
          <p:cNvSpPr>
            <a:spLocks noGrp="1"/>
          </p:cNvSpPr>
          <p:nvPr>
            <p:ph type="body" sz="quarter" idx="21" hasCustomPrompt="1"/>
          </p:nvPr>
        </p:nvSpPr>
        <p:spPr>
          <a:xfrm>
            <a:off x="643570" y="2204232"/>
            <a:ext cx="3331531" cy="479974"/>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9" name="Text Placeholder 18">
            <a:extLst>
              <a:ext uri="{FF2B5EF4-FFF2-40B4-BE49-F238E27FC236}">
                <a16:creationId xmlns:a16="http://schemas.microsoft.com/office/drawing/2014/main" id="{A771337F-1F61-46F8-AD6E-077D516CA325}"/>
              </a:ext>
            </a:extLst>
          </p:cNvPr>
          <p:cNvSpPr>
            <a:spLocks noGrp="1"/>
          </p:cNvSpPr>
          <p:nvPr>
            <p:ph type="body" sz="quarter" idx="22" hasCustomPrompt="1"/>
          </p:nvPr>
        </p:nvSpPr>
        <p:spPr>
          <a:xfrm>
            <a:off x="633777" y="4579066"/>
            <a:ext cx="3331532" cy="330018"/>
          </a:xfrm>
        </p:spPr>
        <p:txBody>
          <a:bodyPr tIns="0" bIns="0">
            <a:normAutofit/>
          </a:bodyPr>
          <a:lstStyle>
            <a:lvl1pPr marL="0" indent="0" algn="r">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0" name="Text Placeholder 18">
            <a:extLst>
              <a:ext uri="{FF2B5EF4-FFF2-40B4-BE49-F238E27FC236}">
                <a16:creationId xmlns:a16="http://schemas.microsoft.com/office/drawing/2014/main" id="{B29E8AB8-3351-443D-A399-D0398EDB6D54}"/>
              </a:ext>
            </a:extLst>
          </p:cNvPr>
          <p:cNvSpPr>
            <a:spLocks noGrp="1"/>
          </p:cNvSpPr>
          <p:nvPr>
            <p:ph type="body" sz="quarter" idx="23" hasCustomPrompt="1"/>
          </p:nvPr>
        </p:nvSpPr>
        <p:spPr>
          <a:xfrm>
            <a:off x="633777" y="4912851"/>
            <a:ext cx="3331532" cy="479974"/>
          </a:xfrm>
        </p:spPr>
        <p:txBody>
          <a:bodyPr tIns="0">
            <a:normAutofit/>
          </a:bodyPr>
          <a:lstStyle>
            <a:lvl1pPr marL="0" indent="0" algn="r">
              <a:buNone/>
              <a:defRPr sz="1400">
                <a:solidFill>
                  <a:schemeClr val="tx1">
                    <a:lumMod val="50000"/>
                    <a:lumOff val="50000"/>
                  </a:schemeClr>
                </a:solidFill>
              </a:defRPr>
            </a:lvl1pPr>
          </a:lstStyle>
          <a:p>
            <a:pPr lvl="0"/>
            <a:r>
              <a:rPr lang="en-US"/>
              <a:t>Description</a:t>
            </a:r>
          </a:p>
        </p:txBody>
      </p:sp>
      <p:sp>
        <p:nvSpPr>
          <p:cNvPr id="15" name="Text Placeholder 18">
            <a:extLst>
              <a:ext uri="{FF2B5EF4-FFF2-40B4-BE49-F238E27FC236}">
                <a16:creationId xmlns:a16="http://schemas.microsoft.com/office/drawing/2014/main" id="{BB689830-FEA3-42F7-B199-A4D39A9E4BC2}"/>
              </a:ext>
            </a:extLst>
          </p:cNvPr>
          <p:cNvSpPr>
            <a:spLocks noGrp="1"/>
          </p:cNvSpPr>
          <p:nvPr>
            <p:ph type="body" sz="quarter" idx="24" hasCustomPrompt="1"/>
          </p:nvPr>
        </p:nvSpPr>
        <p:spPr>
          <a:xfrm>
            <a:off x="7926267" y="1870447"/>
            <a:ext cx="3331531" cy="330018"/>
          </a:xfrm>
        </p:spPr>
        <p:txBody>
          <a:bodyPr tIns="0" bIns="0">
            <a:normAutofit/>
          </a:bodyPr>
          <a:lstStyle>
            <a:lvl1pPr marL="0" indent="0" algn="l">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6" name="Text Placeholder 18">
            <a:extLst>
              <a:ext uri="{FF2B5EF4-FFF2-40B4-BE49-F238E27FC236}">
                <a16:creationId xmlns:a16="http://schemas.microsoft.com/office/drawing/2014/main" id="{64F93DC0-0433-4A28-AC8C-7C214081CCC8}"/>
              </a:ext>
            </a:extLst>
          </p:cNvPr>
          <p:cNvSpPr>
            <a:spLocks noGrp="1"/>
          </p:cNvSpPr>
          <p:nvPr>
            <p:ph type="body" sz="quarter" idx="25" hasCustomPrompt="1"/>
          </p:nvPr>
        </p:nvSpPr>
        <p:spPr>
          <a:xfrm>
            <a:off x="7926267" y="2204232"/>
            <a:ext cx="3331531" cy="47997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17" name="Text Placeholder 18">
            <a:extLst>
              <a:ext uri="{FF2B5EF4-FFF2-40B4-BE49-F238E27FC236}">
                <a16:creationId xmlns:a16="http://schemas.microsoft.com/office/drawing/2014/main" id="{FBC9BDA1-3892-4C08-B2A9-DD69B22FA0AE}"/>
              </a:ext>
            </a:extLst>
          </p:cNvPr>
          <p:cNvSpPr>
            <a:spLocks noGrp="1"/>
          </p:cNvSpPr>
          <p:nvPr>
            <p:ph type="body" sz="quarter" idx="26" hasCustomPrompt="1"/>
          </p:nvPr>
        </p:nvSpPr>
        <p:spPr>
          <a:xfrm>
            <a:off x="7926267" y="4579066"/>
            <a:ext cx="3331531" cy="330018"/>
          </a:xfrm>
        </p:spPr>
        <p:txBody>
          <a:bodyPr tIns="0" bIns="0">
            <a:normAutofit/>
          </a:bodyPr>
          <a:lstStyle>
            <a:lvl1pPr marL="0" indent="0" algn="l">
              <a:buNone/>
              <a:defRPr sz="18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8" name="Text Placeholder 18">
            <a:extLst>
              <a:ext uri="{FF2B5EF4-FFF2-40B4-BE49-F238E27FC236}">
                <a16:creationId xmlns:a16="http://schemas.microsoft.com/office/drawing/2014/main" id="{B3499186-0941-420A-9633-B717057E0829}"/>
              </a:ext>
            </a:extLst>
          </p:cNvPr>
          <p:cNvSpPr>
            <a:spLocks noGrp="1"/>
          </p:cNvSpPr>
          <p:nvPr>
            <p:ph type="body" sz="quarter" idx="27" hasCustomPrompt="1"/>
          </p:nvPr>
        </p:nvSpPr>
        <p:spPr>
          <a:xfrm>
            <a:off x="7926267" y="4912851"/>
            <a:ext cx="3331531" cy="479974"/>
          </a:xfrm>
        </p:spPr>
        <p:txBody>
          <a:bodyPr tIns="0">
            <a:normAutofit/>
          </a:bodyPr>
          <a:lstStyle>
            <a:lvl1pPr marL="0" indent="0" algn="l">
              <a:buNone/>
              <a:defRPr sz="1400">
                <a:solidFill>
                  <a:schemeClr val="tx1">
                    <a:lumMod val="50000"/>
                    <a:lumOff val="50000"/>
                  </a:schemeClr>
                </a:solidFill>
              </a:defRPr>
            </a:lvl1pPr>
          </a:lstStyle>
          <a:p>
            <a:pPr lvl="0"/>
            <a:r>
              <a:rPr lang="en-US"/>
              <a:t>Description</a:t>
            </a:r>
          </a:p>
        </p:txBody>
      </p:sp>
      <p:sp>
        <p:nvSpPr>
          <p:cNvPr id="28" name="Text Placeholder 18">
            <a:extLst>
              <a:ext uri="{FF2B5EF4-FFF2-40B4-BE49-F238E27FC236}">
                <a16:creationId xmlns:a16="http://schemas.microsoft.com/office/drawing/2014/main" id="{BF339DEC-07B7-41E9-8781-33F8669212DD}"/>
              </a:ext>
            </a:extLst>
          </p:cNvPr>
          <p:cNvSpPr>
            <a:spLocks noGrp="1"/>
          </p:cNvSpPr>
          <p:nvPr>
            <p:ph type="body" sz="quarter" idx="29" hasCustomPrompt="1"/>
          </p:nvPr>
        </p:nvSpPr>
        <p:spPr>
          <a:xfrm>
            <a:off x="6203351" y="4004823"/>
            <a:ext cx="883249" cy="744925"/>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9" name="Text Placeholder 18">
            <a:extLst>
              <a:ext uri="{FF2B5EF4-FFF2-40B4-BE49-F238E27FC236}">
                <a16:creationId xmlns:a16="http://schemas.microsoft.com/office/drawing/2014/main" id="{B3D68A67-B06C-4538-BE70-D323AFBDF68A}"/>
              </a:ext>
            </a:extLst>
          </p:cNvPr>
          <p:cNvSpPr>
            <a:spLocks noGrp="1"/>
          </p:cNvSpPr>
          <p:nvPr>
            <p:ph type="body" sz="quarter" idx="30" hasCustomPrompt="1"/>
          </p:nvPr>
        </p:nvSpPr>
        <p:spPr>
          <a:xfrm>
            <a:off x="4686529" y="3999150"/>
            <a:ext cx="883249" cy="744925"/>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30" name="Text Placeholder 18">
            <a:extLst>
              <a:ext uri="{FF2B5EF4-FFF2-40B4-BE49-F238E27FC236}">
                <a16:creationId xmlns:a16="http://schemas.microsoft.com/office/drawing/2014/main" id="{60AB4E3A-EA73-4EF8-9DDD-63A035B2E07E}"/>
              </a:ext>
            </a:extLst>
          </p:cNvPr>
          <p:cNvSpPr>
            <a:spLocks noGrp="1"/>
          </p:cNvSpPr>
          <p:nvPr>
            <p:ph type="body" sz="quarter" idx="31" hasCustomPrompt="1"/>
          </p:nvPr>
        </p:nvSpPr>
        <p:spPr>
          <a:xfrm>
            <a:off x="4686529" y="2426899"/>
            <a:ext cx="883249" cy="744925"/>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1" name="Text Placeholder 18">
            <a:extLst>
              <a:ext uri="{FF2B5EF4-FFF2-40B4-BE49-F238E27FC236}">
                <a16:creationId xmlns:a16="http://schemas.microsoft.com/office/drawing/2014/main" id="{E50567EC-1C79-4254-A53F-A2677EC09489}"/>
              </a:ext>
            </a:extLst>
          </p:cNvPr>
          <p:cNvSpPr>
            <a:spLocks noGrp="1"/>
          </p:cNvSpPr>
          <p:nvPr>
            <p:ph type="body" sz="quarter" idx="32" hasCustomPrompt="1"/>
          </p:nvPr>
        </p:nvSpPr>
        <p:spPr>
          <a:xfrm>
            <a:off x="6203351" y="2426898"/>
            <a:ext cx="883249" cy="744925"/>
          </a:xfrm>
        </p:spPr>
        <p:txBody>
          <a:bodyPr tIns="0" bIns="0" anchor="ctr">
            <a:normAutofit/>
          </a:bodyPr>
          <a:lstStyle>
            <a:lvl1pPr marL="0" indent="0" algn="ctr">
              <a:buNone/>
              <a:defRPr sz="1800" b="0">
                <a:solidFill>
                  <a:schemeClr val="tx1">
                    <a:lumMod val="85000"/>
                    <a:lumOff val="15000"/>
                  </a:schemeClr>
                </a:solidFill>
                <a:latin typeface="Segoe UI Semibold" panose="020B0702040204020203" pitchFamily="34" charset="0"/>
                <a:cs typeface="Segoe UI Semibold" panose="020B0702040204020203" pitchFamily="34" charset="0"/>
              </a:defRPr>
            </a:lvl1pPr>
          </a:lstStyle>
          <a:p>
            <a:pPr lvl="0"/>
            <a:r>
              <a:rPr lang="en-US"/>
              <a:t>Title</a:t>
            </a:r>
          </a:p>
        </p:txBody>
      </p:sp>
    </p:spTree>
    <p:extLst>
      <p:ext uri="{BB962C8B-B14F-4D97-AF65-F5344CB8AC3E}">
        <p14:creationId xmlns:p14="http://schemas.microsoft.com/office/powerpoint/2010/main" val="4324585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ingle image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986A7F-E87C-4D24-8B2C-8FC64A01AC17}"/>
              </a:ext>
            </a:extLst>
          </p:cNvPr>
          <p:cNvSpPr>
            <a:spLocks noGrp="1"/>
          </p:cNvSpPr>
          <p:nvPr>
            <p:ph type="pic" sz="quarter" idx="12"/>
          </p:nvPr>
        </p:nvSpPr>
        <p:spPr>
          <a:xfrm>
            <a:off x="0" y="775630"/>
            <a:ext cx="5724525" cy="5644219"/>
          </a:xfrm>
        </p:spPr>
        <p:txBody>
          <a:bodyPr/>
          <a:lstStyle/>
          <a:p>
            <a:r>
              <a:rPr lang="en-US"/>
              <a:t>Click icon to add picture</a:t>
            </a:r>
          </a:p>
        </p:txBody>
      </p:sp>
      <p:sp>
        <p:nvSpPr>
          <p:cNvPr id="3" name="Footer Placeholder 2">
            <a:extLst>
              <a:ext uri="{FF2B5EF4-FFF2-40B4-BE49-F238E27FC236}">
                <a16:creationId xmlns:a16="http://schemas.microsoft.com/office/drawing/2014/main" id="{32580CED-1317-42CF-9300-06DA12E04FAD}"/>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5D5962EA-D800-44FC-A57F-E18566295DC3}"/>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10" name="Title 1">
            <a:extLst>
              <a:ext uri="{FF2B5EF4-FFF2-40B4-BE49-F238E27FC236}">
                <a16:creationId xmlns:a16="http://schemas.microsoft.com/office/drawing/2014/main" id="{7AF8D6B5-20B5-46A0-AD4E-5ED4A1209B8D}"/>
              </a:ext>
            </a:extLst>
          </p:cNvPr>
          <p:cNvSpPr>
            <a:spLocks noGrp="1"/>
          </p:cNvSpPr>
          <p:nvPr>
            <p:ph type="title"/>
          </p:nvPr>
        </p:nvSpPr>
        <p:spPr>
          <a:xfrm>
            <a:off x="114621" y="64432"/>
            <a:ext cx="11791409" cy="663574"/>
          </a:xfrm>
        </p:spPr>
        <p:txBody>
          <a:bodyPr/>
          <a:lstStyle/>
          <a:p>
            <a:r>
              <a:rPr lang="en-US"/>
              <a:t>Click to edit Master title style</a:t>
            </a:r>
          </a:p>
        </p:txBody>
      </p:sp>
      <p:sp>
        <p:nvSpPr>
          <p:cNvPr id="12" name="Rectangle 11">
            <a:extLst>
              <a:ext uri="{FF2B5EF4-FFF2-40B4-BE49-F238E27FC236}">
                <a16:creationId xmlns:a16="http://schemas.microsoft.com/office/drawing/2014/main" id="{370FF9D2-E352-4A25-9933-7470E0A99020}"/>
              </a:ext>
            </a:extLst>
          </p:cNvPr>
          <p:cNvSpPr/>
          <p:nvPr/>
        </p:nvSpPr>
        <p:spPr>
          <a:xfrm>
            <a:off x="5724525" y="775630"/>
            <a:ext cx="6467475" cy="56442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 Placeholder 18">
            <a:extLst>
              <a:ext uri="{FF2B5EF4-FFF2-40B4-BE49-F238E27FC236}">
                <a16:creationId xmlns:a16="http://schemas.microsoft.com/office/drawing/2014/main" id="{D1F308FD-F20B-4F96-98F8-A392339EA022}"/>
              </a:ext>
            </a:extLst>
          </p:cNvPr>
          <p:cNvSpPr>
            <a:spLocks noGrp="1"/>
          </p:cNvSpPr>
          <p:nvPr>
            <p:ph type="body" sz="quarter" idx="21" hasCustomPrompt="1"/>
          </p:nvPr>
        </p:nvSpPr>
        <p:spPr>
          <a:xfrm>
            <a:off x="6010325" y="2257424"/>
            <a:ext cx="5495703" cy="3824946"/>
          </a:xfrm>
        </p:spPr>
        <p:txBody>
          <a:bodyPr tIns="0">
            <a:normAutofit/>
          </a:bodyPr>
          <a:lstStyle>
            <a:lvl1pPr marL="0" indent="0">
              <a:buNone/>
              <a:defRPr sz="1400">
                <a:solidFill>
                  <a:schemeClr val="bg1"/>
                </a:solidFill>
              </a:defRPr>
            </a:lvl1pPr>
          </a:lstStyle>
          <a:p>
            <a:pPr lvl="0"/>
            <a:r>
              <a:rPr lang="en-US"/>
              <a:t>Description</a:t>
            </a:r>
          </a:p>
        </p:txBody>
      </p:sp>
      <p:sp>
        <p:nvSpPr>
          <p:cNvPr id="14" name="Text Placeholder 18">
            <a:extLst>
              <a:ext uri="{FF2B5EF4-FFF2-40B4-BE49-F238E27FC236}">
                <a16:creationId xmlns:a16="http://schemas.microsoft.com/office/drawing/2014/main" id="{44B50031-2559-4EE7-83B0-AC25094FFE4F}"/>
              </a:ext>
            </a:extLst>
          </p:cNvPr>
          <p:cNvSpPr>
            <a:spLocks noGrp="1"/>
          </p:cNvSpPr>
          <p:nvPr>
            <p:ph type="body" sz="quarter" idx="22" hasCustomPrompt="1"/>
          </p:nvPr>
        </p:nvSpPr>
        <p:spPr>
          <a:xfrm>
            <a:off x="6010325" y="1820331"/>
            <a:ext cx="5495703" cy="398994"/>
          </a:xfrm>
        </p:spPr>
        <p:txBody>
          <a:bodyPr tIns="0">
            <a:normAutofit/>
          </a:bodyPr>
          <a:lstStyle>
            <a:lvl1pPr marL="0" indent="0">
              <a:buNone/>
              <a:defRPr sz="2200">
                <a:solidFill>
                  <a:schemeClr val="bg1"/>
                </a:solidFill>
                <a:latin typeface="Segoe UI Semibold" panose="020B0702040204020203" pitchFamily="34" charset="0"/>
                <a:cs typeface="Segoe UI Semibold" panose="020B0702040204020203" pitchFamily="34" charset="0"/>
              </a:defRPr>
            </a:lvl1pPr>
          </a:lstStyle>
          <a:p>
            <a:pPr lvl="0"/>
            <a:r>
              <a:rPr lang="en-US"/>
              <a:t>Title</a:t>
            </a:r>
          </a:p>
        </p:txBody>
      </p:sp>
    </p:spTree>
    <p:extLst>
      <p:ext uri="{BB962C8B-B14F-4D97-AF65-F5344CB8AC3E}">
        <p14:creationId xmlns:p14="http://schemas.microsoft.com/office/powerpoint/2010/main" val="289351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ouble Image Design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580CED-1317-42CF-9300-06DA12E04FAD}"/>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5D5962EA-D800-44FC-A57F-E18566295DC3}"/>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6" name="Picture Placeholder 5">
            <a:extLst>
              <a:ext uri="{FF2B5EF4-FFF2-40B4-BE49-F238E27FC236}">
                <a16:creationId xmlns:a16="http://schemas.microsoft.com/office/drawing/2014/main" id="{81986A7F-E87C-4D24-8B2C-8FC64A01AC17}"/>
              </a:ext>
            </a:extLst>
          </p:cNvPr>
          <p:cNvSpPr>
            <a:spLocks noGrp="1"/>
          </p:cNvSpPr>
          <p:nvPr>
            <p:ph type="pic" sz="quarter" idx="12"/>
          </p:nvPr>
        </p:nvSpPr>
        <p:spPr>
          <a:xfrm>
            <a:off x="1123950" y="1242981"/>
            <a:ext cx="4705347" cy="2325397"/>
          </a:xfrm>
        </p:spPr>
        <p:txBody>
          <a:bodyPr/>
          <a:lstStyle/>
          <a:p>
            <a:r>
              <a:rPr lang="en-US"/>
              <a:t>Click icon to add picture</a:t>
            </a:r>
          </a:p>
        </p:txBody>
      </p:sp>
      <p:sp>
        <p:nvSpPr>
          <p:cNvPr id="10" name="Title 1">
            <a:extLst>
              <a:ext uri="{FF2B5EF4-FFF2-40B4-BE49-F238E27FC236}">
                <a16:creationId xmlns:a16="http://schemas.microsoft.com/office/drawing/2014/main" id="{7AF8D6B5-20B5-46A0-AD4E-5ED4A1209B8D}"/>
              </a:ext>
            </a:extLst>
          </p:cNvPr>
          <p:cNvSpPr>
            <a:spLocks noGrp="1"/>
          </p:cNvSpPr>
          <p:nvPr>
            <p:ph type="title"/>
          </p:nvPr>
        </p:nvSpPr>
        <p:spPr>
          <a:xfrm>
            <a:off x="114621" y="64432"/>
            <a:ext cx="11791409" cy="663574"/>
          </a:xfrm>
        </p:spPr>
        <p:txBody>
          <a:bodyPr/>
          <a:lstStyle/>
          <a:p>
            <a:r>
              <a:rPr lang="en-US"/>
              <a:t>Click to edit Master title style</a:t>
            </a:r>
          </a:p>
        </p:txBody>
      </p:sp>
      <p:sp>
        <p:nvSpPr>
          <p:cNvPr id="11" name="Picture Placeholder 5">
            <a:extLst>
              <a:ext uri="{FF2B5EF4-FFF2-40B4-BE49-F238E27FC236}">
                <a16:creationId xmlns:a16="http://schemas.microsoft.com/office/drawing/2014/main" id="{94FACD03-51C4-46E2-9B43-1D75861BC624}"/>
              </a:ext>
            </a:extLst>
          </p:cNvPr>
          <p:cNvSpPr>
            <a:spLocks noGrp="1"/>
          </p:cNvSpPr>
          <p:nvPr>
            <p:ph type="pic" sz="quarter" idx="13"/>
          </p:nvPr>
        </p:nvSpPr>
        <p:spPr>
          <a:xfrm>
            <a:off x="5829297" y="3577903"/>
            <a:ext cx="4704996" cy="2325397"/>
          </a:xfrm>
        </p:spPr>
        <p:txBody>
          <a:bodyPr/>
          <a:lstStyle/>
          <a:p>
            <a:r>
              <a:rPr lang="en-US"/>
              <a:t>Click icon to add picture</a:t>
            </a:r>
          </a:p>
        </p:txBody>
      </p:sp>
      <p:sp>
        <p:nvSpPr>
          <p:cNvPr id="12" name="Text Placeholder 18">
            <a:extLst>
              <a:ext uri="{FF2B5EF4-FFF2-40B4-BE49-F238E27FC236}">
                <a16:creationId xmlns:a16="http://schemas.microsoft.com/office/drawing/2014/main" id="{66494327-5E93-435B-8764-D0F6127CC8C8}"/>
              </a:ext>
            </a:extLst>
          </p:cNvPr>
          <p:cNvSpPr>
            <a:spLocks noGrp="1"/>
          </p:cNvSpPr>
          <p:nvPr>
            <p:ph type="body" sz="quarter" idx="20" hasCustomPrompt="1"/>
          </p:nvPr>
        </p:nvSpPr>
        <p:spPr>
          <a:xfrm>
            <a:off x="6096000" y="1395382"/>
            <a:ext cx="4438294"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3" name="Text Placeholder 18">
            <a:extLst>
              <a:ext uri="{FF2B5EF4-FFF2-40B4-BE49-F238E27FC236}">
                <a16:creationId xmlns:a16="http://schemas.microsoft.com/office/drawing/2014/main" id="{A84054B4-A8D6-42CD-B013-4A04A6BF036E}"/>
              </a:ext>
            </a:extLst>
          </p:cNvPr>
          <p:cNvSpPr>
            <a:spLocks noGrp="1"/>
          </p:cNvSpPr>
          <p:nvPr>
            <p:ph type="body" sz="quarter" idx="21" hasCustomPrompt="1"/>
          </p:nvPr>
        </p:nvSpPr>
        <p:spPr>
          <a:xfrm>
            <a:off x="6096000" y="1929228"/>
            <a:ext cx="4438294"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14" name="Text Placeholder 18">
            <a:extLst>
              <a:ext uri="{FF2B5EF4-FFF2-40B4-BE49-F238E27FC236}">
                <a16:creationId xmlns:a16="http://schemas.microsoft.com/office/drawing/2014/main" id="{D25D27FD-6538-4E76-AB41-C3840532ADAF}"/>
              </a:ext>
            </a:extLst>
          </p:cNvPr>
          <p:cNvSpPr>
            <a:spLocks noGrp="1"/>
          </p:cNvSpPr>
          <p:nvPr>
            <p:ph type="body" sz="quarter" idx="22" hasCustomPrompt="1"/>
          </p:nvPr>
        </p:nvSpPr>
        <p:spPr>
          <a:xfrm>
            <a:off x="1123950" y="3929766"/>
            <a:ext cx="4438294"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5" name="Text Placeholder 18">
            <a:extLst>
              <a:ext uri="{FF2B5EF4-FFF2-40B4-BE49-F238E27FC236}">
                <a16:creationId xmlns:a16="http://schemas.microsoft.com/office/drawing/2014/main" id="{F028345A-8ECD-4BBD-B5A9-6284CAC09B0F}"/>
              </a:ext>
            </a:extLst>
          </p:cNvPr>
          <p:cNvSpPr>
            <a:spLocks noGrp="1"/>
          </p:cNvSpPr>
          <p:nvPr>
            <p:ph type="body" sz="quarter" idx="23" hasCustomPrompt="1"/>
          </p:nvPr>
        </p:nvSpPr>
        <p:spPr>
          <a:xfrm>
            <a:off x="1123950" y="4477101"/>
            <a:ext cx="4438294"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27349894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iple image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580CED-1317-42CF-9300-06DA12E04FAD}"/>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5D5962EA-D800-44FC-A57F-E18566295DC3}"/>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6" name="Picture Placeholder 5">
            <a:extLst>
              <a:ext uri="{FF2B5EF4-FFF2-40B4-BE49-F238E27FC236}">
                <a16:creationId xmlns:a16="http://schemas.microsoft.com/office/drawing/2014/main" id="{81986A7F-E87C-4D24-8B2C-8FC64A01AC17}"/>
              </a:ext>
            </a:extLst>
          </p:cNvPr>
          <p:cNvSpPr>
            <a:spLocks noGrp="1"/>
          </p:cNvSpPr>
          <p:nvPr>
            <p:ph type="pic" sz="quarter" idx="12"/>
          </p:nvPr>
        </p:nvSpPr>
        <p:spPr>
          <a:xfrm>
            <a:off x="781050" y="1242981"/>
            <a:ext cx="3476625" cy="2325397"/>
          </a:xfrm>
        </p:spPr>
        <p:txBody>
          <a:bodyPr/>
          <a:lstStyle/>
          <a:p>
            <a:r>
              <a:rPr lang="en-US"/>
              <a:t>Click icon to add picture</a:t>
            </a:r>
          </a:p>
        </p:txBody>
      </p:sp>
      <p:sp>
        <p:nvSpPr>
          <p:cNvPr id="10" name="Title 1">
            <a:extLst>
              <a:ext uri="{FF2B5EF4-FFF2-40B4-BE49-F238E27FC236}">
                <a16:creationId xmlns:a16="http://schemas.microsoft.com/office/drawing/2014/main" id="{7AF8D6B5-20B5-46A0-AD4E-5ED4A1209B8D}"/>
              </a:ext>
            </a:extLst>
          </p:cNvPr>
          <p:cNvSpPr>
            <a:spLocks noGrp="1"/>
          </p:cNvSpPr>
          <p:nvPr>
            <p:ph type="title"/>
          </p:nvPr>
        </p:nvSpPr>
        <p:spPr>
          <a:xfrm>
            <a:off x="114621" y="64432"/>
            <a:ext cx="11791409" cy="663574"/>
          </a:xfrm>
        </p:spPr>
        <p:txBody>
          <a:bodyPr/>
          <a:lstStyle/>
          <a:p>
            <a:r>
              <a:rPr lang="en-US"/>
              <a:t>Click to edit Master title style</a:t>
            </a:r>
          </a:p>
        </p:txBody>
      </p:sp>
      <p:sp>
        <p:nvSpPr>
          <p:cNvPr id="14" name="Text Placeholder 18">
            <a:extLst>
              <a:ext uri="{FF2B5EF4-FFF2-40B4-BE49-F238E27FC236}">
                <a16:creationId xmlns:a16="http://schemas.microsoft.com/office/drawing/2014/main" id="{D25D27FD-6538-4E76-AB41-C3840532ADAF}"/>
              </a:ext>
            </a:extLst>
          </p:cNvPr>
          <p:cNvSpPr>
            <a:spLocks noGrp="1"/>
          </p:cNvSpPr>
          <p:nvPr>
            <p:ph type="body" sz="quarter" idx="22" hasCustomPrompt="1"/>
          </p:nvPr>
        </p:nvSpPr>
        <p:spPr>
          <a:xfrm>
            <a:off x="1085851" y="3833306"/>
            <a:ext cx="2590799"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15" name="Text Placeholder 18">
            <a:extLst>
              <a:ext uri="{FF2B5EF4-FFF2-40B4-BE49-F238E27FC236}">
                <a16:creationId xmlns:a16="http://schemas.microsoft.com/office/drawing/2014/main" id="{F028345A-8ECD-4BBD-B5A9-6284CAC09B0F}"/>
              </a:ext>
            </a:extLst>
          </p:cNvPr>
          <p:cNvSpPr>
            <a:spLocks noGrp="1"/>
          </p:cNvSpPr>
          <p:nvPr>
            <p:ph type="body" sz="quarter" idx="23" hasCustomPrompt="1"/>
          </p:nvPr>
        </p:nvSpPr>
        <p:spPr>
          <a:xfrm>
            <a:off x="1085851" y="4376677"/>
            <a:ext cx="2590799"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16" name="Picture Placeholder 5">
            <a:extLst>
              <a:ext uri="{FF2B5EF4-FFF2-40B4-BE49-F238E27FC236}">
                <a16:creationId xmlns:a16="http://schemas.microsoft.com/office/drawing/2014/main" id="{43446C65-5416-49AE-830C-D5F6D9239C03}"/>
              </a:ext>
            </a:extLst>
          </p:cNvPr>
          <p:cNvSpPr>
            <a:spLocks noGrp="1"/>
          </p:cNvSpPr>
          <p:nvPr>
            <p:ph type="pic" sz="quarter" idx="24"/>
          </p:nvPr>
        </p:nvSpPr>
        <p:spPr>
          <a:xfrm>
            <a:off x="4257675" y="3573109"/>
            <a:ext cx="3476625" cy="2325397"/>
          </a:xfrm>
        </p:spPr>
        <p:txBody>
          <a:bodyPr/>
          <a:lstStyle/>
          <a:p>
            <a:r>
              <a:rPr lang="en-US"/>
              <a:t>Click icon to add picture</a:t>
            </a:r>
          </a:p>
        </p:txBody>
      </p:sp>
      <p:sp>
        <p:nvSpPr>
          <p:cNvPr id="17" name="Picture Placeholder 5">
            <a:extLst>
              <a:ext uri="{FF2B5EF4-FFF2-40B4-BE49-F238E27FC236}">
                <a16:creationId xmlns:a16="http://schemas.microsoft.com/office/drawing/2014/main" id="{E8F0A063-55F8-4B51-A205-8AA8BE567993}"/>
              </a:ext>
            </a:extLst>
          </p:cNvPr>
          <p:cNvSpPr>
            <a:spLocks noGrp="1"/>
          </p:cNvSpPr>
          <p:nvPr>
            <p:ph type="pic" sz="quarter" idx="25"/>
          </p:nvPr>
        </p:nvSpPr>
        <p:spPr>
          <a:xfrm>
            <a:off x="7734300" y="1242980"/>
            <a:ext cx="3476625" cy="2325397"/>
          </a:xfrm>
        </p:spPr>
        <p:txBody>
          <a:bodyPr/>
          <a:lstStyle/>
          <a:p>
            <a:r>
              <a:rPr lang="en-US"/>
              <a:t>Click icon to add picture</a:t>
            </a:r>
          </a:p>
        </p:txBody>
      </p:sp>
      <p:sp>
        <p:nvSpPr>
          <p:cNvPr id="20" name="Text Placeholder 18">
            <a:extLst>
              <a:ext uri="{FF2B5EF4-FFF2-40B4-BE49-F238E27FC236}">
                <a16:creationId xmlns:a16="http://schemas.microsoft.com/office/drawing/2014/main" id="{B775D737-6D72-4B91-9ABA-425AC567A8F3}"/>
              </a:ext>
            </a:extLst>
          </p:cNvPr>
          <p:cNvSpPr>
            <a:spLocks noGrp="1"/>
          </p:cNvSpPr>
          <p:nvPr>
            <p:ph type="body" sz="quarter" idx="26" hasCustomPrompt="1"/>
          </p:nvPr>
        </p:nvSpPr>
        <p:spPr>
          <a:xfrm>
            <a:off x="4700588" y="1447801"/>
            <a:ext cx="2590799"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1" name="Text Placeholder 18">
            <a:extLst>
              <a:ext uri="{FF2B5EF4-FFF2-40B4-BE49-F238E27FC236}">
                <a16:creationId xmlns:a16="http://schemas.microsoft.com/office/drawing/2014/main" id="{B12057C6-750E-45E7-B219-CD716559217F}"/>
              </a:ext>
            </a:extLst>
          </p:cNvPr>
          <p:cNvSpPr>
            <a:spLocks noGrp="1"/>
          </p:cNvSpPr>
          <p:nvPr>
            <p:ph type="body" sz="quarter" idx="27" hasCustomPrompt="1"/>
          </p:nvPr>
        </p:nvSpPr>
        <p:spPr>
          <a:xfrm>
            <a:off x="4700588" y="1991172"/>
            <a:ext cx="2590799"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
        <p:nvSpPr>
          <p:cNvPr id="22" name="Text Placeholder 18">
            <a:extLst>
              <a:ext uri="{FF2B5EF4-FFF2-40B4-BE49-F238E27FC236}">
                <a16:creationId xmlns:a16="http://schemas.microsoft.com/office/drawing/2014/main" id="{484805BF-E295-408B-82C8-07D7C851428A}"/>
              </a:ext>
            </a:extLst>
          </p:cNvPr>
          <p:cNvSpPr>
            <a:spLocks noGrp="1"/>
          </p:cNvSpPr>
          <p:nvPr>
            <p:ph type="body" sz="quarter" idx="28" hasCustomPrompt="1"/>
          </p:nvPr>
        </p:nvSpPr>
        <p:spPr>
          <a:xfrm>
            <a:off x="8205788" y="3833304"/>
            <a:ext cx="2590799" cy="500094"/>
          </a:xfrm>
        </p:spPr>
        <p:txBody>
          <a:bodyPr tIns="0" bIns="0" anchor="ctr">
            <a:normAutofit/>
          </a:bodyPr>
          <a:lstStyle>
            <a:lvl1pPr marL="0" indent="0">
              <a:lnSpc>
                <a:spcPct val="100000"/>
              </a:lnSpc>
              <a:buNone/>
              <a:defRPr sz="2200" b="0">
                <a:solidFill>
                  <a:schemeClr val="accent2"/>
                </a:solidFill>
                <a:latin typeface="Segoe UI Semibold" panose="020B0702040204020203" pitchFamily="34" charset="0"/>
                <a:cs typeface="Segoe UI Semibold" panose="020B0702040204020203" pitchFamily="34" charset="0"/>
              </a:defRPr>
            </a:lvl1pPr>
          </a:lstStyle>
          <a:p>
            <a:pPr lvl="0"/>
            <a:r>
              <a:rPr lang="en-US"/>
              <a:t>Title</a:t>
            </a:r>
          </a:p>
        </p:txBody>
      </p:sp>
      <p:sp>
        <p:nvSpPr>
          <p:cNvPr id="23" name="Text Placeholder 18">
            <a:extLst>
              <a:ext uri="{FF2B5EF4-FFF2-40B4-BE49-F238E27FC236}">
                <a16:creationId xmlns:a16="http://schemas.microsoft.com/office/drawing/2014/main" id="{B0968CB0-4AAE-4035-963E-D87877AAEC4F}"/>
              </a:ext>
            </a:extLst>
          </p:cNvPr>
          <p:cNvSpPr>
            <a:spLocks noGrp="1"/>
          </p:cNvSpPr>
          <p:nvPr>
            <p:ph type="body" sz="quarter" idx="29" hasCustomPrompt="1"/>
          </p:nvPr>
        </p:nvSpPr>
        <p:spPr>
          <a:xfrm>
            <a:off x="8205788" y="4376675"/>
            <a:ext cx="2590799" cy="1350869"/>
          </a:xfrm>
        </p:spPr>
        <p:txBody>
          <a:bodyPr tIns="0">
            <a:normAutofit/>
          </a:bodyPr>
          <a:lstStyle>
            <a:lvl1pPr marL="0" indent="0">
              <a:buNone/>
              <a:defRPr sz="1400">
                <a:solidFill>
                  <a:schemeClr val="tx1">
                    <a:lumMod val="50000"/>
                    <a:lumOff val="50000"/>
                  </a:schemeClr>
                </a:solidFill>
              </a:defRPr>
            </a:lvl1pPr>
          </a:lstStyle>
          <a:p>
            <a:pPr lvl="0"/>
            <a:r>
              <a:rPr lang="en-US"/>
              <a:t>Description</a:t>
            </a:r>
          </a:p>
        </p:txBody>
      </p:sp>
    </p:spTree>
    <p:extLst>
      <p:ext uri="{BB962C8B-B14F-4D97-AF65-F5344CB8AC3E}">
        <p14:creationId xmlns:p14="http://schemas.microsoft.com/office/powerpoint/2010/main" val="124382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90D9F0A-F906-4495-8B6D-08DF1E314BC5}"/>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84EBD99E-3A13-4730-B9DA-33CA5EA5FB0E}"/>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8" name="Text Placeholder 7">
            <a:extLst>
              <a:ext uri="{FF2B5EF4-FFF2-40B4-BE49-F238E27FC236}">
                <a16:creationId xmlns:a16="http://schemas.microsoft.com/office/drawing/2014/main" id="{15DED0BB-B2AE-4F1C-B0B2-F5A7102CA2BC}"/>
              </a:ext>
            </a:extLst>
          </p:cNvPr>
          <p:cNvSpPr>
            <a:spLocks noGrp="1"/>
          </p:cNvSpPr>
          <p:nvPr>
            <p:ph type="body" sz="quarter" idx="12"/>
          </p:nvPr>
        </p:nvSpPr>
        <p:spPr>
          <a:xfrm>
            <a:off x="138654" y="865188"/>
            <a:ext cx="11791409" cy="56467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A2D2D650-4817-4EE5-831A-7EEDB71BB51E}"/>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235849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e Slide - Do Not Us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170CFA2-47D1-4C6D-A7EC-F9D4C1AAB416}"/>
              </a:ext>
            </a:extLst>
          </p:cNvPr>
          <p:cNvSpPr/>
          <p:nvPr/>
        </p:nvSpPr>
        <p:spPr>
          <a:xfrm>
            <a:off x="0" y="3140766"/>
            <a:ext cx="12192000" cy="3717234"/>
          </a:xfrm>
          <a:prstGeom prst="rect">
            <a:avLst/>
          </a:prstGeom>
          <a:solidFill>
            <a:srgbClr val="E9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63895" y="3772262"/>
            <a:ext cx="10515600" cy="580267"/>
          </a:xfrm>
          <a:prstGeom prst="rect">
            <a:avLst/>
          </a:prstGeom>
        </p:spPr>
        <p:txBody>
          <a:bodyPr anchor="b">
            <a:normAutofit/>
          </a:bodyPr>
          <a:lstStyle>
            <a:lvl1pPr>
              <a:defRPr sz="3600">
                <a:latin typeface="Segoe UI" panose="020B0502040204020203" pitchFamily="34" charset="0"/>
                <a:cs typeface="Segoe UI" panose="020B0502040204020203" pitchFamily="34" charset="0"/>
              </a:defRPr>
            </a:lvl1pPr>
          </a:lstStyle>
          <a:p>
            <a:r>
              <a:rPr lang="en-US"/>
              <a:t>Type title of the presentation </a:t>
            </a:r>
          </a:p>
        </p:txBody>
      </p:sp>
      <p:sp>
        <p:nvSpPr>
          <p:cNvPr id="3" name="Text Placeholder 2"/>
          <p:cNvSpPr>
            <a:spLocks noGrp="1"/>
          </p:cNvSpPr>
          <p:nvPr>
            <p:ph type="body" idx="1" hasCustomPrompt="1"/>
          </p:nvPr>
        </p:nvSpPr>
        <p:spPr>
          <a:xfrm>
            <a:off x="763895" y="4405398"/>
            <a:ext cx="10515600" cy="391884"/>
          </a:xfrm>
          <a:prstGeom prst="rect">
            <a:avLst/>
          </a:prstGeom>
        </p:spPr>
        <p:txBody>
          <a:bodyPr/>
          <a:lstStyle>
            <a:lvl1pPr marL="0" indent="0">
              <a:buNone/>
              <a:defRPr sz="2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Is this introduction, presentation, discussion document?</a:t>
            </a:r>
          </a:p>
        </p:txBody>
      </p:sp>
      <p:sp>
        <p:nvSpPr>
          <p:cNvPr id="5" name="Footer Placeholder 4">
            <a:extLst>
              <a:ext uri="{FF2B5EF4-FFF2-40B4-BE49-F238E27FC236}">
                <a16:creationId xmlns:a16="http://schemas.microsoft.com/office/drawing/2014/main" id="{CD72CB34-0E93-458E-A8CC-C9F4338B968D}"/>
              </a:ext>
            </a:extLst>
          </p:cNvPr>
          <p:cNvSpPr>
            <a:spLocks noGrp="1"/>
          </p:cNvSpPr>
          <p:nvPr>
            <p:ph type="ftr" sz="quarter" idx="11"/>
          </p:nvPr>
        </p:nvSpPr>
        <p:spPr/>
        <p:txBody>
          <a:bodyPr/>
          <a:lstStyle/>
          <a:p>
            <a:r>
              <a:rPr lang="en-US"/>
              <a:t>Ganit Confidential</a:t>
            </a:r>
          </a:p>
        </p:txBody>
      </p:sp>
      <p:sp>
        <p:nvSpPr>
          <p:cNvPr id="6" name="Slide Number Placeholder 5">
            <a:extLst>
              <a:ext uri="{FF2B5EF4-FFF2-40B4-BE49-F238E27FC236}">
                <a16:creationId xmlns:a16="http://schemas.microsoft.com/office/drawing/2014/main" id="{A4E95595-3DC9-4493-B9E3-824995FBACCE}"/>
              </a:ext>
            </a:extLst>
          </p:cNvPr>
          <p:cNvSpPr>
            <a:spLocks noGrp="1"/>
          </p:cNvSpPr>
          <p:nvPr>
            <p:ph type="sldNum" sz="quarter" idx="12"/>
          </p:nvPr>
        </p:nvSpPr>
        <p:spPr/>
        <p:txBody>
          <a:bodyPr/>
          <a:lstStyle/>
          <a:p>
            <a:fld id="{ACFEA301-D87F-42B2-926F-3B0DBE2FFC80}" type="slidenum">
              <a:rPr lang="en-US" smtClean="0"/>
              <a:t>‹#›</a:t>
            </a:fld>
            <a:endParaRPr lang="en-US"/>
          </a:p>
        </p:txBody>
      </p:sp>
      <p:sp>
        <p:nvSpPr>
          <p:cNvPr id="15" name="Rectangle 14">
            <a:extLst>
              <a:ext uri="{FF2B5EF4-FFF2-40B4-BE49-F238E27FC236}">
                <a16:creationId xmlns:a16="http://schemas.microsoft.com/office/drawing/2014/main" id="{35154616-7FA8-40A5-83EC-70A7997AA30D}"/>
              </a:ext>
            </a:extLst>
          </p:cNvPr>
          <p:cNvSpPr/>
          <p:nvPr/>
        </p:nvSpPr>
        <p:spPr>
          <a:xfrm>
            <a:off x="710506" y="3772263"/>
            <a:ext cx="53389" cy="1027938"/>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6CC843A4-BD48-402B-97EB-C1DBC5326831}"/>
              </a:ext>
            </a:extLst>
          </p:cNvPr>
          <p:cNvSpPr>
            <a:spLocks noGrp="1"/>
          </p:cNvSpPr>
          <p:nvPr>
            <p:ph type="body" idx="13" hasCustomPrompt="1"/>
          </p:nvPr>
        </p:nvSpPr>
        <p:spPr>
          <a:xfrm>
            <a:off x="763895" y="5497394"/>
            <a:ext cx="10515600" cy="402541"/>
          </a:xfrm>
          <a:prstGeom prst="rect">
            <a:avLst/>
          </a:prstGeom>
        </p:spPr>
        <p:txBody>
          <a:bodyPr>
            <a:normAutofit/>
          </a:bodyPr>
          <a:lstStyle>
            <a:lvl1pPr marL="0" indent="0">
              <a:buNone/>
              <a:defRPr sz="1400">
                <a:solidFill>
                  <a:schemeClr val="bg2">
                    <a:lumMod val="2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Add date here </a:t>
            </a:r>
          </a:p>
        </p:txBody>
      </p:sp>
      <p:pic>
        <p:nvPicPr>
          <p:cNvPr id="16" name="Picture 15" descr="Logo, company name&#10;&#10;Description automatically generated">
            <a:extLst>
              <a:ext uri="{FF2B5EF4-FFF2-40B4-BE49-F238E27FC236}">
                <a16:creationId xmlns:a16="http://schemas.microsoft.com/office/drawing/2014/main" id="{33ACC89E-74A4-4167-BBA9-3D99EB52914B}"/>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3225" t="18265" r="21783" b="21997"/>
          <a:stretch/>
        </p:blipFill>
        <p:spPr>
          <a:xfrm>
            <a:off x="4320655" y="684604"/>
            <a:ext cx="3550691" cy="2169661"/>
          </a:xfrm>
          <a:prstGeom prst="rect">
            <a:avLst/>
          </a:prstGeom>
        </p:spPr>
      </p:pic>
    </p:spTree>
    <p:extLst>
      <p:ext uri="{BB962C8B-B14F-4D97-AF65-F5344CB8AC3E}">
        <p14:creationId xmlns:p14="http://schemas.microsoft.com/office/powerpoint/2010/main" val="472949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C45251-F234-44A5-A53C-465C33F22042}"/>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C2E925EE-982E-40E2-A2C0-238BF3166717}"/>
              </a:ext>
            </a:extLst>
          </p:cNvPr>
          <p:cNvSpPr>
            <a:spLocks noGrp="1"/>
          </p:cNvSpPr>
          <p:nvPr>
            <p:ph type="sldNum" sz="quarter" idx="11"/>
          </p:nvPr>
        </p:nvSpPr>
        <p:spPr/>
        <p:txBody>
          <a:bodyPr/>
          <a:lstStyle/>
          <a:p>
            <a:fld id="{ACFEA301-D87F-42B2-926F-3B0DBE2FFC80}" type="slidenum">
              <a:rPr lang="en-US" smtClean="0"/>
              <a:t>‹#›</a:t>
            </a:fld>
            <a:endParaRPr lang="en-US"/>
          </a:p>
        </p:txBody>
      </p:sp>
      <p:sp>
        <p:nvSpPr>
          <p:cNvPr id="5" name="Title Placeholder 1">
            <a:extLst>
              <a:ext uri="{FF2B5EF4-FFF2-40B4-BE49-F238E27FC236}">
                <a16:creationId xmlns:a16="http://schemas.microsoft.com/office/drawing/2014/main" id="{458F2056-1DA6-43E9-82E9-2DDD134010E7}"/>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36150520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Example">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4CB09F5-9EA3-4982-8EF6-BD36B8FF5486}"/>
              </a:ext>
            </a:extLst>
          </p:cNvPr>
          <p:cNvSpPr>
            <a:spLocks noGrp="1"/>
          </p:cNvSpPr>
          <p:nvPr>
            <p:ph idx="1"/>
          </p:nvPr>
        </p:nvSpPr>
        <p:spPr>
          <a:xfrm>
            <a:off x="139336" y="806636"/>
            <a:ext cx="11791409" cy="57172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9" name="Title Placeholder 1">
            <a:extLst>
              <a:ext uri="{FF2B5EF4-FFF2-40B4-BE49-F238E27FC236}">
                <a16:creationId xmlns:a16="http://schemas.microsoft.com/office/drawing/2014/main" id="{E181CC21-FCA1-4359-B5B7-3B6E73D5AA1A}"/>
              </a:ext>
            </a:extLst>
          </p:cNvPr>
          <p:cNvSpPr>
            <a:spLocks noGrp="1"/>
          </p:cNvSpPr>
          <p:nvPr>
            <p:ph type="title"/>
          </p:nvPr>
        </p:nvSpPr>
        <p:spPr>
          <a:xfrm>
            <a:off x="139336" y="64432"/>
            <a:ext cx="11791408" cy="663574"/>
          </a:xfrm>
          <a:prstGeom prst="rect">
            <a:avLst/>
          </a:prstGeom>
        </p:spPr>
        <p:txBody>
          <a:bodyPr vert="horz" lIns="91440" tIns="45720" rIns="91440" bIns="45720" rtlCol="0" anchor="ctr">
            <a:noAutofit/>
          </a:bodyPr>
          <a:lstStyle/>
          <a:p>
            <a:r>
              <a:rPr lang="en-US"/>
              <a:t>Click to edit Master title style</a:t>
            </a:r>
          </a:p>
        </p:txBody>
      </p:sp>
      <p:sp>
        <p:nvSpPr>
          <p:cNvPr id="2" name="Footer Placeholder 1">
            <a:extLst>
              <a:ext uri="{FF2B5EF4-FFF2-40B4-BE49-F238E27FC236}">
                <a16:creationId xmlns:a16="http://schemas.microsoft.com/office/drawing/2014/main" id="{ED4B82EA-EAC8-45EB-BCDE-E6FD51BF29AD}"/>
              </a:ext>
            </a:extLst>
          </p:cNvPr>
          <p:cNvSpPr>
            <a:spLocks noGrp="1"/>
          </p:cNvSpPr>
          <p:nvPr>
            <p:ph type="ftr" sz="quarter" idx="10"/>
          </p:nvPr>
        </p:nvSpPr>
        <p:spPr/>
        <p:txBody>
          <a:bodyPr/>
          <a:lstStyle/>
          <a:p>
            <a:r>
              <a:rPr lang="en-US"/>
              <a:t>Ganit Confidential</a:t>
            </a:r>
          </a:p>
        </p:txBody>
      </p:sp>
      <p:sp>
        <p:nvSpPr>
          <p:cNvPr id="3" name="Slide Number Placeholder 2">
            <a:extLst>
              <a:ext uri="{FF2B5EF4-FFF2-40B4-BE49-F238E27FC236}">
                <a16:creationId xmlns:a16="http://schemas.microsoft.com/office/drawing/2014/main" id="{34F0A697-9DD2-4DE8-BD61-07E7C6DA5903}"/>
              </a:ext>
            </a:extLst>
          </p:cNvPr>
          <p:cNvSpPr>
            <a:spLocks noGrp="1"/>
          </p:cNvSpPr>
          <p:nvPr>
            <p:ph type="sldNum" sz="quarter" idx="11"/>
          </p:nvPr>
        </p:nvSpPr>
        <p:spPr/>
        <p:txBody>
          <a:bodyPr/>
          <a:lstStyle/>
          <a:p>
            <a:fld id="{ACFEA301-D87F-42B2-926F-3B0DBE2FFC80}" type="slidenum">
              <a:rPr lang="en-US" smtClean="0"/>
              <a:t>‹#›</a:t>
            </a:fld>
            <a:endParaRPr lang="en-US"/>
          </a:p>
        </p:txBody>
      </p:sp>
    </p:spTree>
    <p:extLst>
      <p:ext uri="{BB962C8B-B14F-4D97-AF65-F5344CB8AC3E}">
        <p14:creationId xmlns:p14="http://schemas.microsoft.com/office/powerpoint/2010/main" val="41260384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74CB09F5-9EA3-4982-8EF6-BD36B8FF5486}"/>
              </a:ext>
            </a:extLst>
          </p:cNvPr>
          <p:cNvSpPr>
            <a:spLocks noGrp="1"/>
          </p:cNvSpPr>
          <p:nvPr>
            <p:ph idx="1"/>
          </p:nvPr>
        </p:nvSpPr>
        <p:spPr>
          <a:xfrm>
            <a:off x="139336" y="806636"/>
            <a:ext cx="11791409" cy="57172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9" name="Title Placeholder 1">
            <a:extLst>
              <a:ext uri="{FF2B5EF4-FFF2-40B4-BE49-F238E27FC236}">
                <a16:creationId xmlns:a16="http://schemas.microsoft.com/office/drawing/2014/main" id="{E181CC21-FCA1-4359-B5B7-3B6E73D5AA1A}"/>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
        <p:nvSpPr>
          <p:cNvPr id="2" name="Footer Placeholder 1">
            <a:extLst>
              <a:ext uri="{FF2B5EF4-FFF2-40B4-BE49-F238E27FC236}">
                <a16:creationId xmlns:a16="http://schemas.microsoft.com/office/drawing/2014/main" id="{2407DAA1-4FF6-4BDD-BD41-99F1981652D5}"/>
              </a:ext>
            </a:extLst>
          </p:cNvPr>
          <p:cNvSpPr>
            <a:spLocks noGrp="1"/>
          </p:cNvSpPr>
          <p:nvPr>
            <p:ph type="ftr" sz="quarter" idx="10"/>
          </p:nvPr>
        </p:nvSpPr>
        <p:spPr/>
        <p:txBody>
          <a:bodyPr/>
          <a:lstStyle/>
          <a:p>
            <a:r>
              <a:rPr lang="en-US"/>
              <a:t>Ganit Confidential</a:t>
            </a:r>
          </a:p>
        </p:txBody>
      </p:sp>
      <p:sp>
        <p:nvSpPr>
          <p:cNvPr id="3" name="Slide Number Placeholder 2">
            <a:extLst>
              <a:ext uri="{FF2B5EF4-FFF2-40B4-BE49-F238E27FC236}">
                <a16:creationId xmlns:a16="http://schemas.microsoft.com/office/drawing/2014/main" id="{2988BC8D-89D6-4F77-A758-999DD392FAEF}"/>
              </a:ext>
            </a:extLst>
          </p:cNvPr>
          <p:cNvSpPr>
            <a:spLocks noGrp="1"/>
          </p:cNvSpPr>
          <p:nvPr>
            <p:ph type="sldNum" sz="quarter" idx="11"/>
          </p:nvPr>
        </p:nvSpPr>
        <p:spPr/>
        <p:txBody>
          <a:bodyPr/>
          <a:lstStyle/>
          <a:p>
            <a:fld id="{ACFEA301-D87F-42B2-926F-3B0DBE2FFC80}" type="slidenum">
              <a:rPr lang="en-US" smtClean="0"/>
              <a:t>‹#›</a:t>
            </a:fld>
            <a:endParaRPr lang="en-US"/>
          </a:p>
        </p:txBody>
      </p:sp>
    </p:spTree>
    <p:extLst>
      <p:ext uri="{BB962C8B-B14F-4D97-AF65-F5344CB8AC3E}">
        <p14:creationId xmlns:p14="http://schemas.microsoft.com/office/powerpoint/2010/main" val="105694173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E181CC21-FCA1-4359-B5B7-3B6E73D5AA1A}"/>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
        <p:nvSpPr>
          <p:cNvPr id="2" name="Footer Placeholder 1">
            <a:extLst>
              <a:ext uri="{FF2B5EF4-FFF2-40B4-BE49-F238E27FC236}">
                <a16:creationId xmlns:a16="http://schemas.microsoft.com/office/drawing/2014/main" id="{2407DAA1-4FF6-4BDD-BD41-99F1981652D5}"/>
              </a:ext>
            </a:extLst>
          </p:cNvPr>
          <p:cNvSpPr>
            <a:spLocks noGrp="1"/>
          </p:cNvSpPr>
          <p:nvPr>
            <p:ph type="ftr" sz="quarter" idx="10"/>
          </p:nvPr>
        </p:nvSpPr>
        <p:spPr/>
        <p:txBody>
          <a:bodyPr/>
          <a:lstStyle/>
          <a:p>
            <a:r>
              <a:rPr lang="en-US"/>
              <a:t>Ganit Confidential</a:t>
            </a:r>
          </a:p>
        </p:txBody>
      </p:sp>
      <p:sp>
        <p:nvSpPr>
          <p:cNvPr id="3" name="Slide Number Placeholder 2">
            <a:extLst>
              <a:ext uri="{FF2B5EF4-FFF2-40B4-BE49-F238E27FC236}">
                <a16:creationId xmlns:a16="http://schemas.microsoft.com/office/drawing/2014/main" id="{2988BC8D-89D6-4F77-A758-999DD392FAEF}"/>
              </a:ext>
            </a:extLst>
          </p:cNvPr>
          <p:cNvSpPr>
            <a:spLocks noGrp="1"/>
          </p:cNvSpPr>
          <p:nvPr>
            <p:ph type="sldNum" sz="quarter" idx="11"/>
          </p:nvPr>
        </p:nvSpPr>
        <p:spPr/>
        <p:txBody>
          <a:bodyPr/>
          <a:lstStyle/>
          <a:p>
            <a:fld id="{ACFEA301-D87F-42B2-926F-3B0DBE2FFC80}" type="slidenum">
              <a:rPr lang="en-US" smtClean="0"/>
              <a:t>‹#›</a:t>
            </a:fld>
            <a:endParaRPr lang="en-US"/>
          </a:p>
        </p:txBody>
      </p:sp>
      <p:sp>
        <p:nvSpPr>
          <p:cNvPr id="6" name="Text Placeholder 7">
            <a:extLst>
              <a:ext uri="{FF2B5EF4-FFF2-40B4-BE49-F238E27FC236}">
                <a16:creationId xmlns:a16="http://schemas.microsoft.com/office/drawing/2014/main" id="{06682A77-E82F-4A59-B608-25427EA7B4B2}"/>
              </a:ext>
            </a:extLst>
          </p:cNvPr>
          <p:cNvSpPr>
            <a:spLocks noGrp="1"/>
          </p:cNvSpPr>
          <p:nvPr>
            <p:ph type="body" sz="quarter" idx="12"/>
          </p:nvPr>
        </p:nvSpPr>
        <p:spPr>
          <a:xfrm>
            <a:off x="138654" y="865188"/>
            <a:ext cx="11791409" cy="56467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28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vron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3774E6-56CB-4BF9-91F4-80508ACBA613}"/>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E08CA0D6-74B1-4551-B2A4-941AA0E9512A}"/>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5" name="Freeform: Shape 4">
            <a:extLst>
              <a:ext uri="{FF2B5EF4-FFF2-40B4-BE49-F238E27FC236}">
                <a16:creationId xmlns:a16="http://schemas.microsoft.com/office/drawing/2014/main" id="{9CD27110-8E48-4DBF-B571-B690A76D861F}"/>
              </a:ext>
            </a:extLst>
          </p:cNvPr>
          <p:cNvSpPr/>
          <p:nvPr/>
        </p:nvSpPr>
        <p:spPr>
          <a:xfrm>
            <a:off x="139335"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6" name="Freeform: Shape 5">
            <a:extLst>
              <a:ext uri="{FF2B5EF4-FFF2-40B4-BE49-F238E27FC236}">
                <a16:creationId xmlns:a16="http://schemas.microsoft.com/office/drawing/2014/main" id="{70D4C3AC-898A-4963-8FB7-8EFB686707DB}"/>
              </a:ext>
            </a:extLst>
          </p:cNvPr>
          <p:cNvSpPr/>
          <p:nvPr/>
        </p:nvSpPr>
        <p:spPr>
          <a:xfrm>
            <a:off x="3059076"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7" name="Freeform: Shape 6">
            <a:extLst>
              <a:ext uri="{FF2B5EF4-FFF2-40B4-BE49-F238E27FC236}">
                <a16:creationId xmlns:a16="http://schemas.microsoft.com/office/drawing/2014/main" id="{B87A5AE9-8C01-4E47-91F1-90D438482E12}"/>
              </a:ext>
            </a:extLst>
          </p:cNvPr>
          <p:cNvSpPr/>
          <p:nvPr/>
        </p:nvSpPr>
        <p:spPr>
          <a:xfrm>
            <a:off x="5978817"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8" name="Freeform: Shape 7">
            <a:extLst>
              <a:ext uri="{FF2B5EF4-FFF2-40B4-BE49-F238E27FC236}">
                <a16:creationId xmlns:a16="http://schemas.microsoft.com/office/drawing/2014/main" id="{952AB607-2011-42E9-967A-306DDCFE29AA}"/>
              </a:ext>
            </a:extLst>
          </p:cNvPr>
          <p:cNvSpPr/>
          <p:nvPr/>
        </p:nvSpPr>
        <p:spPr>
          <a:xfrm>
            <a:off x="8898559"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b="1" kern="1200"/>
          </a:p>
        </p:txBody>
      </p:sp>
      <p:sp>
        <p:nvSpPr>
          <p:cNvPr id="10" name="Text Placeholder 9">
            <a:extLst>
              <a:ext uri="{FF2B5EF4-FFF2-40B4-BE49-F238E27FC236}">
                <a16:creationId xmlns:a16="http://schemas.microsoft.com/office/drawing/2014/main" id="{1B07B5B9-F770-45C0-87BB-153F8200E683}"/>
              </a:ext>
            </a:extLst>
          </p:cNvPr>
          <p:cNvSpPr>
            <a:spLocks noGrp="1"/>
          </p:cNvSpPr>
          <p:nvPr>
            <p:ph type="body" sz="quarter" idx="12"/>
          </p:nvPr>
        </p:nvSpPr>
        <p:spPr>
          <a:xfrm>
            <a:off x="520042"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sp>
        <p:nvSpPr>
          <p:cNvPr id="11" name="Text Placeholder 9">
            <a:extLst>
              <a:ext uri="{FF2B5EF4-FFF2-40B4-BE49-F238E27FC236}">
                <a16:creationId xmlns:a16="http://schemas.microsoft.com/office/drawing/2014/main" id="{40036EBB-4088-4FEA-B185-B88171E7EED3}"/>
              </a:ext>
            </a:extLst>
          </p:cNvPr>
          <p:cNvSpPr>
            <a:spLocks noGrp="1"/>
          </p:cNvSpPr>
          <p:nvPr>
            <p:ph type="body" sz="quarter" idx="13"/>
          </p:nvPr>
        </p:nvSpPr>
        <p:spPr>
          <a:xfrm>
            <a:off x="3439783"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sp>
        <p:nvSpPr>
          <p:cNvPr id="12" name="Text Placeholder 9">
            <a:extLst>
              <a:ext uri="{FF2B5EF4-FFF2-40B4-BE49-F238E27FC236}">
                <a16:creationId xmlns:a16="http://schemas.microsoft.com/office/drawing/2014/main" id="{44B21E85-D890-44F3-81BF-BE45B4A8E07B}"/>
              </a:ext>
            </a:extLst>
          </p:cNvPr>
          <p:cNvSpPr>
            <a:spLocks noGrp="1"/>
          </p:cNvSpPr>
          <p:nvPr>
            <p:ph type="body" sz="quarter" idx="14"/>
          </p:nvPr>
        </p:nvSpPr>
        <p:spPr>
          <a:xfrm>
            <a:off x="6359524"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sp>
        <p:nvSpPr>
          <p:cNvPr id="13" name="Text Placeholder 9">
            <a:extLst>
              <a:ext uri="{FF2B5EF4-FFF2-40B4-BE49-F238E27FC236}">
                <a16:creationId xmlns:a16="http://schemas.microsoft.com/office/drawing/2014/main" id="{953CF5E9-58EE-4C20-AC0B-7F73D7DD3EC0}"/>
              </a:ext>
            </a:extLst>
          </p:cNvPr>
          <p:cNvSpPr>
            <a:spLocks noGrp="1"/>
          </p:cNvSpPr>
          <p:nvPr>
            <p:ph type="body" sz="quarter" idx="15"/>
          </p:nvPr>
        </p:nvSpPr>
        <p:spPr>
          <a:xfrm>
            <a:off x="9279266"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10A0A00C-E6BC-4BB1-8687-05B7203112B5}"/>
              </a:ext>
            </a:extLst>
          </p:cNvPr>
          <p:cNvCxnSpPr>
            <a:cxnSpLocks/>
          </p:cNvCxnSpPr>
          <p:nvPr/>
        </p:nvCxnSpPr>
        <p:spPr>
          <a:xfrm>
            <a:off x="3036394"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20859-71F4-441B-B2E8-7139CA1786EE}"/>
              </a:ext>
            </a:extLst>
          </p:cNvPr>
          <p:cNvCxnSpPr>
            <a:cxnSpLocks/>
          </p:cNvCxnSpPr>
          <p:nvPr/>
        </p:nvCxnSpPr>
        <p:spPr>
          <a:xfrm>
            <a:off x="5956135"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AF67C5-E3BA-4E6A-BE2E-09E6261306FD}"/>
              </a:ext>
            </a:extLst>
          </p:cNvPr>
          <p:cNvCxnSpPr>
            <a:cxnSpLocks/>
          </p:cNvCxnSpPr>
          <p:nvPr/>
        </p:nvCxnSpPr>
        <p:spPr>
          <a:xfrm>
            <a:off x="8875876"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D27C3B89-F973-42B4-978C-B8A20CD9D5C1}"/>
              </a:ext>
            </a:extLst>
          </p:cNvPr>
          <p:cNvSpPr>
            <a:spLocks noGrp="1"/>
          </p:cNvSpPr>
          <p:nvPr>
            <p:ph type="body" sz="quarter" idx="16"/>
          </p:nvPr>
        </p:nvSpPr>
        <p:spPr>
          <a:xfrm>
            <a:off x="278741" y="1513402"/>
            <a:ext cx="2595563" cy="4850790"/>
          </a:xfrm>
          <a:prstGeom prst="rect">
            <a:avLst/>
          </a:prstGeom>
          <a:solidFill>
            <a:srgbClr val="EFEF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A6FA36A-AD5E-4E49-9999-27861A1AA3A2}"/>
              </a:ext>
            </a:extLst>
          </p:cNvPr>
          <p:cNvSpPr>
            <a:spLocks noGrp="1"/>
          </p:cNvSpPr>
          <p:nvPr>
            <p:ph type="body" sz="quarter" idx="17"/>
          </p:nvPr>
        </p:nvSpPr>
        <p:spPr>
          <a:xfrm>
            <a:off x="3198481" y="1513401"/>
            <a:ext cx="2595563" cy="4850790"/>
          </a:xfrm>
          <a:prstGeom prst="rect">
            <a:avLst/>
          </a:prstGeom>
          <a:solidFill>
            <a:srgbClr val="EFEF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8">
            <a:extLst>
              <a:ext uri="{FF2B5EF4-FFF2-40B4-BE49-F238E27FC236}">
                <a16:creationId xmlns:a16="http://schemas.microsoft.com/office/drawing/2014/main" id="{AD591BD5-88D1-407D-A75B-B05CCD6379B0}"/>
              </a:ext>
            </a:extLst>
          </p:cNvPr>
          <p:cNvSpPr>
            <a:spLocks noGrp="1"/>
          </p:cNvSpPr>
          <p:nvPr>
            <p:ph type="body" sz="quarter" idx="18"/>
          </p:nvPr>
        </p:nvSpPr>
        <p:spPr>
          <a:xfrm>
            <a:off x="6118223" y="1513400"/>
            <a:ext cx="2595563" cy="4850790"/>
          </a:xfrm>
          <a:prstGeom prst="rect">
            <a:avLst/>
          </a:prstGeom>
          <a:solidFill>
            <a:srgbClr val="EFEF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8">
            <a:extLst>
              <a:ext uri="{FF2B5EF4-FFF2-40B4-BE49-F238E27FC236}">
                <a16:creationId xmlns:a16="http://schemas.microsoft.com/office/drawing/2014/main" id="{C8AEA448-F6EE-4EFE-BB75-AA86E2B0720A}"/>
              </a:ext>
            </a:extLst>
          </p:cNvPr>
          <p:cNvSpPr>
            <a:spLocks noGrp="1"/>
          </p:cNvSpPr>
          <p:nvPr>
            <p:ph type="body" sz="quarter" idx="19"/>
          </p:nvPr>
        </p:nvSpPr>
        <p:spPr>
          <a:xfrm>
            <a:off x="9037965" y="1513399"/>
            <a:ext cx="2595563" cy="4850790"/>
          </a:xfrm>
          <a:prstGeom prst="rect">
            <a:avLst/>
          </a:prstGeom>
          <a:solidFill>
            <a:srgbClr val="EFEFEF"/>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itle Placeholder 1">
            <a:extLst>
              <a:ext uri="{FF2B5EF4-FFF2-40B4-BE49-F238E27FC236}">
                <a16:creationId xmlns:a16="http://schemas.microsoft.com/office/drawing/2014/main" id="{25E4296D-0EBA-4D46-B577-DB3C0D9B3386}"/>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428552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evron Slide - Gradi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3774E6-56CB-4BF9-91F4-80508ACBA613}"/>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E08CA0D6-74B1-4551-B2A4-941AA0E9512A}"/>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5" name="Freeform: Shape 4">
            <a:extLst>
              <a:ext uri="{FF2B5EF4-FFF2-40B4-BE49-F238E27FC236}">
                <a16:creationId xmlns:a16="http://schemas.microsoft.com/office/drawing/2014/main" id="{9CD27110-8E48-4DBF-B571-B690A76D861F}"/>
              </a:ext>
            </a:extLst>
          </p:cNvPr>
          <p:cNvSpPr/>
          <p:nvPr/>
        </p:nvSpPr>
        <p:spPr>
          <a:xfrm>
            <a:off x="139335"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rgbClr val="EFEFE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6" name="Freeform: Shape 5">
            <a:extLst>
              <a:ext uri="{FF2B5EF4-FFF2-40B4-BE49-F238E27FC236}">
                <a16:creationId xmlns:a16="http://schemas.microsoft.com/office/drawing/2014/main" id="{70D4C3AC-898A-4963-8FB7-8EFB686707DB}"/>
              </a:ext>
            </a:extLst>
          </p:cNvPr>
          <p:cNvSpPr/>
          <p:nvPr/>
        </p:nvSpPr>
        <p:spPr>
          <a:xfrm>
            <a:off x="3059076"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rgbClr val="DBEA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7" name="Freeform: Shape 6">
            <a:extLst>
              <a:ext uri="{FF2B5EF4-FFF2-40B4-BE49-F238E27FC236}">
                <a16:creationId xmlns:a16="http://schemas.microsoft.com/office/drawing/2014/main" id="{B87A5AE9-8C01-4E47-91F1-90D438482E12}"/>
              </a:ext>
            </a:extLst>
          </p:cNvPr>
          <p:cNvSpPr/>
          <p:nvPr/>
        </p:nvSpPr>
        <p:spPr>
          <a:xfrm>
            <a:off x="5978817"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rgbClr val="226BD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8" name="Freeform: Shape 7">
            <a:extLst>
              <a:ext uri="{FF2B5EF4-FFF2-40B4-BE49-F238E27FC236}">
                <a16:creationId xmlns:a16="http://schemas.microsoft.com/office/drawing/2014/main" id="{952AB607-2011-42E9-967A-306DDCFE29AA}"/>
              </a:ext>
            </a:extLst>
          </p:cNvPr>
          <p:cNvSpPr/>
          <p:nvPr/>
        </p:nvSpPr>
        <p:spPr>
          <a:xfrm>
            <a:off x="8898559" y="875784"/>
            <a:ext cx="2874377" cy="453230"/>
          </a:xfrm>
          <a:custGeom>
            <a:avLst/>
            <a:gdLst>
              <a:gd name="connsiteX0" fmla="*/ 0 w 3161815"/>
              <a:gd name="connsiteY0" fmla="*/ 0 h 453230"/>
              <a:gd name="connsiteX1" fmla="*/ 2935200 w 3161815"/>
              <a:gd name="connsiteY1" fmla="*/ 0 h 453230"/>
              <a:gd name="connsiteX2" fmla="*/ 3161815 w 3161815"/>
              <a:gd name="connsiteY2" fmla="*/ 226615 h 453230"/>
              <a:gd name="connsiteX3" fmla="*/ 2935200 w 3161815"/>
              <a:gd name="connsiteY3" fmla="*/ 453230 h 453230"/>
              <a:gd name="connsiteX4" fmla="*/ 0 w 3161815"/>
              <a:gd name="connsiteY4" fmla="*/ 453230 h 453230"/>
              <a:gd name="connsiteX5" fmla="*/ 226615 w 3161815"/>
              <a:gd name="connsiteY5" fmla="*/ 226615 h 453230"/>
              <a:gd name="connsiteX6" fmla="*/ 0 w 3161815"/>
              <a:gd name="connsiteY6" fmla="*/ 0 h 45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1815" h="453230">
                <a:moveTo>
                  <a:pt x="0" y="0"/>
                </a:moveTo>
                <a:lnTo>
                  <a:pt x="2935200" y="0"/>
                </a:lnTo>
                <a:lnTo>
                  <a:pt x="3161815" y="226615"/>
                </a:lnTo>
                <a:lnTo>
                  <a:pt x="2935200" y="453230"/>
                </a:lnTo>
                <a:lnTo>
                  <a:pt x="0" y="453230"/>
                </a:lnTo>
                <a:lnTo>
                  <a:pt x="226615" y="226615"/>
                </a:lnTo>
                <a:lnTo>
                  <a:pt x="0" y="0"/>
                </a:lnTo>
                <a:close/>
              </a:path>
            </a:pathLst>
          </a:custGeom>
          <a:solidFill>
            <a:srgbClr val="1A00D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b="1" kern="1200"/>
          </a:p>
        </p:txBody>
      </p:sp>
      <p:sp>
        <p:nvSpPr>
          <p:cNvPr id="10" name="Text Placeholder 9">
            <a:extLst>
              <a:ext uri="{FF2B5EF4-FFF2-40B4-BE49-F238E27FC236}">
                <a16:creationId xmlns:a16="http://schemas.microsoft.com/office/drawing/2014/main" id="{1B07B5B9-F770-45C0-87BB-153F8200E683}"/>
              </a:ext>
            </a:extLst>
          </p:cNvPr>
          <p:cNvSpPr>
            <a:spLocks noGrp="1"/>
          </p:cNvSpPr>
          <p:nvPr>
            <p:ph type="body" sz="quarter" idx="12"/>
          </p:nvPr>
        </p:nvSpPr>
        <p:spPr>
          <a:xfrm>
            <a:off x="520042" y="876180"/>
            <a:ext cx="2112962" cy="452438"/>
          </a:xfrm>
          <a:prstGeom prst="rect">
            <a:avLst/>
          </a:prstGeom>
        </p:spPr>
        <p:txBody>
          <a:bodyPr/>
          <a:lstStyle>
            <a:lvl1pPr marL="0" indent="0" algn="ctr">
              <a:buNone/>
              <a:defRPr b="1">
                <a:solidFill>
                  <a:schemeClr val="tx1"/>
                </a:solidFill>
              </a:defRPr>
            </a:lvl1pPr>
          </a:lstStyle>
          <a:p>
            <a:pPr lvl="0"/>
            <a:r>
              <a:rPr lang="en-US"/>
              <a:t>Click to edit Master text styles</a:t>
            </a:r>
          </a:p>
        </p:txBody>
      </p:sp>
      <p:sp>
        <p:nvSpPr>
          <p:cNvPr id="11" name="Text Placeholder 9">
            <a:extLst>
              <a:ext uri="{FF2B5EF4-FFF2-40B4-BE49-F238E27FC236}">
                <a16:creationId xmlns:a16="http://schemas.microsoft.com/office/drawing/2014/main" id="{40036EBB-4088-4FEA-B185-B88171E7EED3}"/>
              </a:ext>
            </a:extLst>
          </p:cNvPr>
          <p:cNvSpPr>
            <a:spLocks noGrp="1"/>
          </p:cNvSpPr>
          <p:nvPr>
            <p:ph type="body" sz="quarter" idx="13"/>
          </p:nvPr>
        </p:nvSpPr>
        <p:spPr>
          <a:xfrm>
            <a:off x="3439783" y="876180"/>
            <a:ext cx="2112962" cy="452438"/>
          </a:xfrm>
          <a:prstGeom prst="rect">
            <a:avLst/>
          </a:prstGeom>
        </p:spPr>
        <p:txBody>
          <a:bodyPr/>
          <a:lstStyle>
            <a:lvl1pPr marL="0" indent="0" algn="ctr">
              <a:buNone/>
              <a:defRPr b="1">
                <a:solidFill>
                  <a:schemeClr val="tx1"/>
                </a:solidFill>
              </a:defRPr>
            </a:lvl1pPr>
          </a:lstStyle>
          <a:p>
            <a:pPr lvl="0"/>
            <a:r>
              <a:rPr lang="en-US"/>
              <a:t>Click to edit Master text styles</a:t>
            </a:r>
          </a:p>
        </p:txBody>
      </p:sp>
      <p:sp>
        <p:nvSpPr>
          <p:cNvPr id="12" name="Text Placeholder 9">
            <a:extLst>
              <a:ext uri="{FF2B5EF4-FFF2-40B4-BE49-F238E27FC236}">
                <a16:creationId xmlns:a16="http://schemas.microsoft.com/office/drawing/2014/main" id="{44B21E85-D890-44F3-81BF-BE45B4A8E07B}"/>
              </a:ext>
            </a:extLst>
          </p:cNvPr>
          <p:cNvSpPr>
            <a:spLocks noGrp="1"/>
          </p:cNvSpPr>
          <p:nvPr>
            <p:ph type="body" sz="quarter" idx="14"/>
          </p:nvPr>
        </p:nvSpPr>
        <p:spPr>
          <a:xfrm>
            <a:off x="6359524"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sp>
        <p:nvSpPr>
          <p:cNvPr id="13" name="Text Placeholder 9">
            <a:extLst>
              <a:ext uri="{FF2B5EF4-FFF2-40B4-BE49-F238E27FC236}">
                <a16:creationId xmlns:a16="http://schemas.microsoft.com/office/drawing/2014/main" id="{953CF5E9-58EE-4C20-AC0B-7F73D7DD3EC0}"/>
              </a:ext>
            </a:extLst>
          </p:cNvPr>
          <p:cNvSpPr>
            <a:spLocks noGrp="1"/>
          </p:cNvSpPr>
          <p:nvPr>
            <p:ph type="body" sz="quarter" idx="15"/>
          </p:nvPr>
        </p:nvSpPr>
        <p:spPr>
          <a:xfrm>
            <a:off x="9279266" y="876180"/>
            <a:ext cx="2112962" cy="452438"/>
          </a:xfrm>
          <a:prstGeom prst="rect">
            <a:avLst/>
          </a:prstGeom>
        </p:spPr>
        <p:txBody>
          <a:bodyPr/>
          <a:lstStyle>
            <a:lvl1pPr marL="0" indent="0" algn="ctr">
              <a:buNone/>
              <a:defRPr b="1">
                <a:solidFill>
                  <a:schemeClr val="bg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10A0A00C-E6BC-4BB1-8687-05B7203112B5}"/>
              </a:ext>
            </a:extLst>
          </p:cNvPr>
          <p:cNvCxnSpPr>
            <a:cxnSpLocks/>
          </p:cNvCxnSpPr>
          <p:nvPr/>
        </p:nvCxnSpPr>
        <p:spPr>
          <a:xfrm>
            <a:off x="3036394"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A20859-71F4-441B-B2E8-7139CA1786EE}"/>
              </a:ext>
            </a:extLst>
          </p:cNvPr>
          <p:cNvCxnSpPr>
            <a:cxnSpLocks/>
          </p:cNvCxnSpPr>
          <p:nvPr/>
        </p:nvCxnSpPr>
        <p:spPr>
          <a:xfrm>
            <a:off x="5956135"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8AF67C5-E3BA-4E6A-BE2E-09E6261306FD}"/>
              </a:ext>
            </a:extLst>
          </p:cNvPr>
          <p:cNvCxnSpPr>
            <a:cxnSpLocks/>
          </p:cNvCxnSpPr>
          <p:nvPr/>
        </p:nvCxnSpPr>
        <p:spPr>
          <a:xfrm>
            <a:off x="8875876" y="1699519"/>
            <a:ext cx="0" cy="4374292"/>
          </a:xfrm>
          <a:prstGeom prst="line">
            <a:avLst/>
          </a:prstGeom>
          <a:ln>
            <a:solidFill>
              <a:srgbClr val="EFEFEF"/>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D27C3B89-F973-42B4-978C-B8A20CD9D5C1}"/>
              </a:ext>
            </a:extLst>
          </p:cNvPr>
          <p:cNvSpPr>
            <a:spLocks noGrp="1"/>
          </p:cNvSpPr>
          <p:nvPr>
            <p:ph type="body" sz="quarter" idx="16"/>
          </p:nvPr>
        </p:nvSpPr>
        <p:spPr>
          <a:xfrm>
            <a:off x="278741" y="1513402"/>
            <a:ext cx="2595563" cy="4850790"/>
          </a:xfrm>
          <a:prstGeom prst="rect">
            <a:avLst/>
          </a:prstGeo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A6FA36A-AD5E-4E49-9999-27861A1AA3A2}"/>
              </a:ext>
            </a:extLst>
          </p:cNvPr>
          <p:cNvSpPr>
            <a:spLocks noGrp="1"/>
          </p:cNvSpPr>
          <p:nvPr>
            <p:ph type="body" sz="quarter" idx="17"/>
          </p:nvPr>
        </p:nvSpPr>
        <p:spPr>
          <a:xfrm>
            <a:off x="3198481" y="1513401"/>
            <a:ext cx="2595563" cy="4850790"/>
          </a:xfrm>
          <a:prstGeom prst="rect">
            <a:avLst/>
          </a:prstGeo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8">
            <a:extLst>
              <a:ext uri="{FF2B5EF4-FFF2-40B4-BE49-F238E27FC236}">
                <a16:creationId xmlns:a16="http://schemas.microsoft.com/office/drawing/2014/main" id="{AD591BD5-88D1-407D-A75B-B05CCD6379B0}"/>
              </a:ext>
            </a:extLst>
          </p:cNvPr>
          <p:cNvSpPr>
            <a:spLocks noGrp="1"/>
          </p:cNvSpPr>
          <p:nvPr>
            <p:ph type="body" sz="quarter" idx="18"/>
          </p:nvPr>
        </p:nvSpPr>
        <p:spPr>
          <a:xfrm>
            <a:off x="6118223" y="1513400"/>
            <a:ext cx="2595563" cy="4850790"/>
          </a:xfrm>
          <a:prstGeom prst="rect">
            <a:avLst/>
          </a:prstGeo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8">
            <a:extLst>
              <a:ext uri="{FF2B5EF4-FFF2-40B4-BE49-F238E27FC236}">
                <a16:creationId xmlns:a16="http://schemas.microsoft.com/office/drawing/2014/main" id="{C8AEA448-F6EE-4EFE-BB75-AA86E2B0720A}"/>
              </a:ext>
            </a:extLst>
          </p:cNvPr>
          <p:cNvSpPr>
            <a:spLocks noGrp="1"/>
          </p:cNvSpPr>
          <p:nvPr>
            <p:ph type="body" sz="quarter" idx="19"/>
          </p:nvPr>
        </p:nvSpPr>
        <p:spPr>
          <a:xfrm>
            <a:off x="9037965" y="1513399"/>
            <a:ext cx="2595563" cy="4850790"/>
          </a:xfrm>
          <a:prstGeom prst="rect">
            <a:avLst/>
          </a:prstGeo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itle Placeholder 1">
            <a:extLst>
              <a:ext uri="{FF2B5EF4-FFF2-40B4-BE49-F238E27FC236}">
                <a16:creationId xmlns:a16="http://schemas.microsoft.com/office/drawing/2014/main" id="{F6D1C283-1509-46F4-9470-71CC7A70E486}"/>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413156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B POV Comparison">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3774E6-56CB-4BF9-91F4-80508ACBA613}"/>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E08CA0D6-74B1-4551-B2A4-941AA0E9512A}"/>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5" name="Rectangle 4">
            <a:extLst>
              <a:ext uri="{FF2B5EF4-FFF2-40B4-BE49-F238E27FC236}">
                <a16:creationId xmlns:a16="http://schemas.microsoft.com/office/drawing/2014/main" id="{9CD27110-8E48-4DBF-B571-B690A76D861F}"/>
              </a:ext>
            </a:extLst>
          </p:cNvPr>
          <p:cNvSpPr/>
          <p:nvPr/>
        </p:nvSpPr>
        <p:spPr>
          <a:xfrm>
            <a:off x="139335" y="875784"/>
            <a:ext cx="5738952" cy="453230"/>
          </a:xfrm>
          <a:prstGeom prst="rect">
            <a:avLst/>
          </a:prstGeom>
          <a:solidFill>
            <a:schemeClr val="accent3"/>
          </a:solid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6" name="Rectangle 5">
            <a:extLst>
              <a:ext uri="{FF2B5EF4-FFF2-40B4-BE49-F238E27FC236}">
                <a16:creationId xmlns:a16="http://schemas.microsoft.com/office/drawing/2014/main" id="{70D4C3AC-898A-4963-8FB7-8EFB686707DB}"/>
              </a:ext>
            </a:extLst>
          </p:cNvPr>
          <p:cNvSpPr/>
          <p:nvPr/>
        </p:nvSpPr>
        <p:spPr>
          <a:xfrm>
            <a:off x="6191792" y="875784"/>
            <a:ext cx="5738952" cy="453230"/>
          </a:xfrm>
          <a:prstGeom prst="rect">
            <a:avLst/>
          </a:prstGeom>
          <a:solidFill>
            <a:schemeClr val="accent1"/>
          </a:solid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6628" tIns="33338" rIns="259953" bIns="33338"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10" name="Text Placeholder 9">
            <a:extLst>
              <a:ext uri="{FF2B5EF4-FFF2-40B4-BE49-F238E27FC236}">
                <a16:creationId xmlns:a16="http://schemas.microsoft.com/office/drawing/2014/main" id="{1B07B5B9-F770-45C0-87BB-153F8200E683}"/>
              </a:ext>
            </a:extLst>
          </p:cNvPr>
          <p:cNvSpPr>
            <a:spLocks noGrp="1"/>
          </p:cNvSpPr>
          <p:nvPr>
            <p:ph type="body" sz="quarter" idx="12"/>
          </p:nvPr>
        </p:nvSpPr>
        <p:spPr>
          <a:xfrm>
            <a:off x="1243780" y="876180"/>
            <a:ext cx="3249827" cy="452438"/>
          </a:xfrm>
          <a:prstGeom prst="rect">
            <a:avLst/>
          </a:prstGeom>
        </p:spPr>
        <p:txBody>
          <a:bodyPr>
            <a:normAutofit/>
          </a:bodyPr>
          <a:lstStyle>
            <a:lvl1pPr marL="0" indent="0" algn="ctr">
              <a:buNone/>
              <a:defRPr sz="1600" b="1">
                <a:solidFill>
                  <a:schemeClr val="tx1"/>
                </a:solidFill>
              </a:defRPr>
            </a:lvl1pPr>
          </a:lstStyle>
          <a:p>
            <a:pPr lvl="0"/>
            <a:r>
              <a:rPr lang="en-US"/>
              <a:t>Click to edit Master text styles</a:t>
            </a:r>
          </a:p>
        </p:txBody>
      </p:sp>
      <p:sp>
        <p:nvSpPr>
          <p:cNvPr id="19" name="Text Placeholder 18">
            <a:extLst>
              <a:ext uri="{FF2B5EF4-FFF2-40B4-BE49-F238E27FC236}">
                <a16:creationId xmlns:a16="http://schemas.microsoft.com/office/drawing/2014/main" id="{D27C3B89-F973-42B4-978C-B8A20CD9D5C1}"/>
              </a:ext>
            </a:extLst>
          </p:cNvPr>
          <p:cNvSpPr>
            <a:spLocks noGrp="1"/>
          </p:cNvSpPr>
          <p:nvPr>
            <p:ph type="body" sz="quarter" idx="16"/>
          </p:nvPr>
        </p:nvSpPr>
        <p:spPr>
          <a:xfrm>
            <a:off x="139335" y="1328618"/>
            <a:ext cx="5738951" cy="5043153"/>
          </a:xfrm>
          <a:prstGeom prst="rect">
            <a:avLst/>
          </a:prstGeom>
          <a:solidFill>
            <a:srgbClr val="EFEFEF"/>
          </a:solidFill>
          <a:ln>
            <a:solidFill>
              <a:srgbClr val="EFEFEF"/>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A6FA36A-AD5E-4E49-9999-27861A1AA3A2}"/>
              </a:ext>
            </a:extLst>
          </p:cNvPr>
          <p:cNvSpPr>
            <a:spLocks noGrp="1"/>
          </p:cNvSpPr>
          <p:nvPr>
            <p:ph type="body" sz="quarter" idx="17"/>
          </p:nvPr>
        </p:nvSpPr>
        <p:spPr>
          <a:xfrm>
            <a:off x="6191793" y="1328618"/>
            <a:ext cx="5738951" cy="5043153"/>
          </a:xfrm>
          <a:prstGeom prst="rect">
            <a:avLst/>
          </a:prstGeom>
          <a:solidFill>
            <a:srgbClr val="EFEFEF"/>
          </a:solidFill>
          <a:ln>
            <a:solidFill>
              <a:srgbClr val="EFEFEF"/>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9">
            <a:extLst>
              <a:ext uri="{FF2B5EF4-FFF2-40B4-BE49-F238E27FC236}">
                <a16:creationId xmlns:a16="http://schemas.microsoft.com/office/drawing/2014/main" id="{CFAA46E9-ECE2-4EEE-945E-900D04DA8905}"/>
              </a:ext>
            </a:extLst>
          </p:cNvPr>
          <p:cNvSpPr>
            <a:spLocks noGrp="1"/>
          </p:cNvSpPr>
          <p:nvPr>
            <p:ph type="body" sz="quarter" idx="18"/>
          </p:nvPr>
        </p:nvSpPr>
        <p:spPr>
          <a:xfrm>
            <a:off x="7576473" y="876180"/>
            <a:ext cx="3249827" cy="452438"/>
          </a:xfrm>
          <a:prstGeom prst="rect">
            <a:avLst/>
          </a:prstGeom>
        </p:spPr>
        <p:txBody>
          <a:bodyPr>
            <a:normAutofit/>
          </a:bodyPr>
          <a:lstStyle>
            <a:lvl1pPr marL="0" indent="0" algn="ctr">
              <a:buNone/>
              <a:defRPr sz="1600" b="1">
                <a:solidFill>
                  <a:schemeClr val="bg1"/>
                </a:solidFill>
              </a:defRPr>
            </a:lvl1pPr>
          </a:lstStyle>
          <a:p>
            <a:pPr lvl="0"/>
            <a:r>
              <a:rPr lang="en-US"/>
              <a:t>Click to edit Master text styles</a:t>
            </a:r>
          </a:p>
        </p:txBody>
      </p:sp>
      <p:sp>
        <p:nvSpPr>
          <p:cNvPr id="11" name="Title Placeholder 1">
            <a:extLst>
              <a:ext uri="{FF2B5EF4-FFF2-40B4-BE49-F238E27FC236}">
                <a16:creationId xmlns:a16="http://schemas.microsoft.com/office/drawing/2014/main" id="{1C68D11C-37B9-43BD-BA55-15FDC00CA810}"/>
              </a:ext>
            </a:extLst>
          </p:cNvPr>
          <p:cNvSpPr>
            <a:spLocks noGrp="1"/>
          </p:cNvSpPr>
          <p:nvPr>
            <p:ph type="title"/>
          </p:nvPr>
        </p:nvSpPr>
        <p:spPr>
          <a:xfrm>
            <a:off x="139337" y="64432"/>
            <a:ext cx="11791408" cy="6635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160246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S-Background &amp;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44A8-063A-4175-B504-94F558DE46D3}"/>
              </a:ext>
            </a:extLst>
          </p:cNvPr>
          <p:cNvSpPr>
            <a:spLocks noGrp="1"/>
          </p:cNvSpPr>
          <p:nvPr>
            <p:ph type="title"/>
          </p:nvPr>
        </p:nvSpPr>
        <p:spPr>
          <a:xfrm>
            <a:off x="139335" y="64432"/>
            <a:ext cx="11791410" cy="663574"/>
          </a:xfrm>
          <a:prstGeom prst="rect">
            <a:avLst/>
          </a:prstGeom>
        </p:spPr>
        <p:txBody>
          <a:bodyPr/>
          <a:lstStyle/>
          <a:p>
            <a:r>
              <a:rPr lang="en-US"/>
              <a:t>Click to edit Master title style</a:t>
            </a:r>
          </a:p>
        </p:txBody>
      </p:sp>
      <p:sp>
        <p:nvSpPr>
          <p:cNvPr id="3" name="Footer Placeholder 2">
            <a:extLst>
              <a:ext uri="{FF2B5EF4-FFF2-40B4-BE49-F238E27FC236}">
                <a16:creationId xmlns:a16="http://schemas.microsoft.com/office/drawing/2014/main" id="{B645B6C1-FA73-4761-80BE-2F3C2F2EC5AE}"/>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2CAABACF-24F8-46F3-8A9B-C9B56E610B9A}"/>
              </a:ext>
            </a:extLst>
          </p:cNvPr>
          <p:cNvSpPr>
            <a:spLocks noGrp="1"/>
          </p:cNvSpPr>
          <p:nvPr>
            <p:ph type="sldNum" sz="quarter" idx="11"/>
          </p:nvPr>
        </p:nvSpPr>
        <p:spPr/>
        <p:txBody>
          <a:bodyPr/>
          <a:lstStyle/>
          <a:p>
            <a:fld id="{ACFEA301-D87F-42B2-926F-3B0DBE2FFC80}" type="slidenum">
              <a:rPr lang="en-US" smtClean="0"/>
              <a:pPr/>
              <a:t>‹#›</a:t>
            </a:fld>
            <a:endParaRPr lang="en-US"/>
          </a:p>
        </p:txBody>
      </p:sp>
      <p:sp>
        <p:nvSpPr>
          <p:cNvPr id="21" name="Text Placeholder 20">
            <a:extLst>
              <a:ext uri="{FF2B5EF4-FFF2-40B4-BE49-F238E27FC236}">
                <a16:creationId xmlns:a16="http://schemas.microsoft.com/office/drawing/2014/main" id="{78772693-7FB2-4F43-8F67-5D7B39BBFE8F}"/>
              </a:ext>
            </a:extLst>
          </p:cNvPr>
          <p:cNvSpPr>
            <a:spLocks noGrp="1"/>
          </p:cNvSpPr>
          <p:nvPr>
            <p:ph type="body" sz="quarter" idx="12"/>
          </p:nvPr>
        </p:nvSpPr>
        <p:spPr>
          <a:xfrm>
            <a:off x="139335" y="1220826"/>
            <a:ext cx="5367528" cy="2817832"/>
          </a:xfrm>
          <a:prstGeom prst="rect">
            <a:avLst/>
          </a:prstGeom>
          <a:ln>
            <a:solidFill>
              <a:schemeClr val="bg1">
                <a:lumMod val="75000"/>
              </a:schemeClr>
            </a:solidFill>
            <a:prstDash val="solid"/>
          </a:ln>
        </p:spPr>
        <p:txBody>
          <a:bodyPr/>
          <a:lstStyle>
            <a:lvl1pPr>
              <a:defRPr sz="16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22" name="Rectangle 21">
            <a:extLst>
              <a:ext uri="{FF2B5EF4-FFF2-40B4-BE49-F238E27FC236}">
                <a16:creationId xmlns:a16="http://schemas.microsoft.com/office/drawing/2014/main" id="{BC30892E-54D8-4DE0-BF4B-9F4E56C04551}"/>
              </a:ext>
            </a:extLst>
          </p:cNvPr>
          <p:cNvSpPr/>
          <p:nvPr/>
        </p:nvSpPr>
        <p:spPr>
          <a:xfrm>
            <a:off x="139335" y="891642"/>
            <a:ext cx="5367528" cy="329184"/>
          </a:xfrm>
          <a:prstGeom prst="rect">
            <a:avLst/>
          </a:prstGeom>
          <a:solidFill>
            <a:srgbClr val="DBEAFF"/>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Current State</a:t>
            </a:r>
          </a:p>
        </p:txBody>
      </p:sp>
      <p:sp>
        <p:nvSpPr>
          <p:cNvPr id="24" name="Text Placeholder 20">
            <a:extLst>
              <a:ext uri="{FF2B5EF4-FFF2-40B4-BE49-F238E27FC236}">
                <a16:creationId xmlns:a16="http://schemas.microsoft.com/office/drawing/2014/main" id="{212ABBD6-61CA-4BA4-BE3E-3539F46DE827}"/>
              </a:ext>
            </a:extLst>
          </p:cNvPr>
          <p:cNvSpPr>
            <a:spLocks noGrp="1"/>
          </p:cNvSpPr>
          <p:nvPr>
            <p:ph type="body" sz="quarter" idx="13"/>
          </p:nvPr>
        </p:nvSpPr>
        <p:spPr>
          <a:xfrm>
            <a:off x="6566265" y="1220826"/>
            <a:ext cx="5364480" cy="2816352"/>
          </a:xfrm>
          <a:prstGeom prst="rect">
            <a:avLst/>
          </a:prstGeom>
          <a:ln>
            <a:solidFill>
              <a:schemeClr val="bg1">
                <a:lumMod val="75000"/>
              </a:schemeClr>
            </a:solidFill>
            <a:prstDash val="solid"/>
          </a:ln>
        </p:spPr>
        <p:txBody>
          <a:bodyPr>
            <a:normAutofit/>
          </a:bodyPr>
          <a:lstStyle>
            <a:lvl1pPr>
              <a:defRPr sz="16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26" name="Arrow: Right 25">
            <a:extLst>
              <a:ext uri="{FF2B5EF4-FFF2-40B4-BE49-F238E27FC236}">
                <a16:creationId xmlns:a16="http://schemas.microsoft.com/office/drawing/2014/main" id="{6F9977D8-CAFC-4A8B-B1EC-1AB9902E6098}"/>
              </a:ext>
            </a:extLst>
          </p:cNvPr>
          <p:cNvSpPr/>
          <p:nvPr/>
        </p:nvSpPr>
        <p:spPr>
          <a:xfrm>
            <a:off x="6018284" y="1687383"/>
            <a:ext cx="155433" cy="1976913"/>
          </a:xfrm>
          <a:prstGeom prst="rightArrow">
            <a:avLst>
              <a:gd name="adj1" fmla="val 50000"/>
              <a:gd name="adj2" fmla="val 100000"/>
            </a:avLst>
          </a:prstGeom>
          <a:solidFill>
            <a:srgbClr val="DB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ook Antiqua"/>
              <a:ea typeface="+mn-ea"/>
              <a:cs typeface="+mn-cs"/>
            </a:endParaRPr>
          </a:p>
        </p:txBody>
      </p:sp>
      <p:sp>
        <p:nvSpPr>
          <p:cNvPr id="29" name="Text Placeholder 20">
            <a:extLst>
              <a:ext uri="{FF2B5EF4-FFF2-40B4-BE49-F238E27FC236}">
                <a16:creationId xmlns:a16="http://schemas.microsoft.com/office/drawing/2014/main" id="{95D44F01-BAC3-4D54-90BB-3324AF153E91}"/>
              </a:ext>
            </a:extLst>
          </p:cNvPr>
          <p:cNvSpPr>
            <a:spLocks noGrp="1"/>
          </p:cNvSpPr>
          <p:nvPr>
            <p:ph type="body" sz="quarter" idx="14"/>
          </p:nvPr>
        </p:nvSpPr>
        <p:spPr>
          <a:xfrm>
            <a:off x="1775133" y="4802859"/>
            <a:ext cx="8778240" cy="1547204"/>
          </a:xfrm>
          <a:prstGeom prst="rect">
            <a:avLst/>
          </a:prstGeom>
          <a:ln>
            <a:solidFill>
              <a:schemeClr val="bg1">
                <a:lumMod val="75000"/>
              </a:schemeClr>
            </a:solidFill>
            <a:prstDash val="solid"/>
          </a:ln>
        </p:spPr>
        <p:txBody>
          <a:bodyPr>
            <a:normAutofit/>
          </a:bodyPr>
          <a:lstStyle>
            <a:lvl1pPr>
              <a:defRPr sz="1600"/>
            </a:lvl1pPr>
            <a:lvl2pPr>
              <a:defRPr sz="1400"/>
            </a:lvl2pPr>
            <a:lvl3pPr>
              <a:defRPr sz="1200"/>
            </a:lvl3pPr>
          </a:lstStyle>
          <a:p>
            <a:pPr lvl="0"/>
            <a:r>
              <a:rPr lang="en-US"/>
              <a:t>Click to edit Master text styles</a:t>
            </a:r>
          </a:p>
          <a:p>
            <a:pPr lvl="1"/>
            <a:r>
              <a:rPr lang="en-US"/>
              <a:t>Second level</a:t>
            </a:r>
          </a:p>
          <a:p>
            <a:pPr lvl="2"/>
            <a:r>
              <a:rPr lang="en-US"/>
              <a:t>Third level</a:t>
            </a:r>
          </a:p>
        </p:txBody>
      </p:sp>
      <p:sp>
        <p:nvSpPr>
          <p:cNvPr id="30" name="Rectangle 29">
            <a:extLst>
              <a:ext uri="{FF2B5EF4-FFF2-40B4-BE49-F238E27FC236}">
                <a16:creationId xmlns:a16="http://schemas.microsoft.com/office/drawing/2014/main" id="{BF45533E-A3FC-405C-B338-D75F6DA05F87}"/>
              </a:ext>
            </a:extLst>
          </p:cNvPr>
          <p:cNvSpPr/>
          <p:nvPr/>
        </p:nvSpPr>
        <p:spPr>
          <a:xfrm>
            <a:off x="1775133" y="4473674"/>
            <a:ext cx="8778240" cy="32918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Desired Future State</a:t>
            </a:r>
          </a:p>
        </p:txBody>
      </p:sp>
      <p:sp>
        <p:nvSpPr>
          <p:cNvPr id="31" name="Arrow: Right 30">
            <a:extLst>
              <a:ext uri="{FF2B5EF4-FFF2-40B4-BE49-F238E27FC236}">
                <a16:creationId xmlns:a16="http://schemas.microsoft.com/office/drawing/2014/main" id="{45C3CCA2-E2AF-445D-B845-1FBC4E0FA09A}"/>
              </a:ext>
            </a:extLst>
          </p:cNvPr>
          <p:cNvSpPr/>
          <p:nvPr/>
        </p:nvSpPr>
        <p:spPr>
          <a:xfrm rot="5400000">
            <a:off x="6018283" y="3286943"/>
            <a:ext cx="155433" cy="1976913"/>
          </a:xfrm>
          <a:prstGeom prst="rightArrow">
            <a:avLst>
              <a:gd name="adj1" fmla="val 50000"/>
              <a:gd name="adj2" fmla="val 100000"/>
            </a:avLst>
          </a:prstGeom>
          <a:solidFill>
            <a:srgbClr val="DB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ook Antiqua"/>
              <a:ea typeface="+mn-ea"/>
              <a:cs typeface="+mn-cs"/>
            </a:endParaRPr>
          </a:p>
        </p:txBody>
      </p:sp>
      <p:sp>
        <p:nvSpPr>
          <p:cNvPr id="13" name="Rectangle 12">
            <a:extLst>
              <a:ext uri="{FF2B5EF4-FFF2-40B4-BE49-F238E27FC236}">
                <a16:creationId xmlns:a16="http://schemas.microsoft.com/office/drawing/2014/main" id="{BC91B8DD-56AF-40C1-BCC4-EFDB60F4F168}"/>
              </a:ext>
            </a:extLst>
          </p:cNvPr>
          <p:cNvSpPr/>
          <p:nvPr/>
        </p:nvSpPr>
        <p:spPr>
          <a:xfrm>
            <a:off x="6566265" y="891642"/>
            <a:ext cx="5364480" cy="32918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Gap</a:t>
            </a:r>
          </a:p>
        </p:txBody>
      </p:sp>
    </p:spTree>
    <p:extLst>
      <p:ext uri="{BB962C8B-B14F-4D97-AF65-F5344CB8AC3E}">
        <p14:creationId xmlns:p14="http://schemas.microsoft.com/office/powerpoint/2010/main" val="342055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138B4AB-33D7-4606-A00F-6F48923BA28B}"/>
              </a:ext>
            </a:extLst>
          </p:cNvPr>
          <p:cNvSpPr>
            <a:spLocks noGrp="1"/>
          </p:cNvSpPr>
          <p:nvPr>
            <p:ph type="ftr" sz="quarter" idx="11"/>
          </p:nvPr>
        </p:nvSpPr>
        <p:spPr/>
        <p:txBody>
          <a:bodyPr/>
          <a:lstStyle/>
          <a:p>
            <a:r>
              <a:rPr lang="en-US"/>
              <a:t>Ganit Confidential</a:t>
            </a:r>
          </a:p>
        </p:txBody>
      </p:sp>
      <p:sp>
        <p:nvSpPr>
          <p:cNvPr id="3" name="Rectangle 2">
            <a:extLst>
              <a:ext uri="{FF2B5EF4-FFF2-40B4-BE49-F238E27FC236}">
                <a16:creationId xmlns:a16="http://schemas.microsoft.com/office/drawing/2014/main" id="{7BFEF07B-549C-4906-B5EA-0C7B5E79324F}"/>
              </a:ext>
            </a:extLst>
          </p:cNvPr>
          <p:cNvSpPr/>
          <p:nvPr/>
        </p:nvSpPr>
        <p:spPr>
          <a:xfrm>
            <a:off x="682341" y="1076745"/>
            <a:ext cx="4731319" cy="2118209"/>
          </a:xfrm>
          <a:prstGeom prst="rect">
            <a:avLst/>
          </a:prstGeom>
        </p:spPr>
        <p:txBody>
          <a:bodyPr wrap="square">
            <a:spAutoFit/>
          </a:bodyPr>
          <a:lstStyle/>
          <a:p>
            <a:pPr algn="ctr">
              <a:lnSpc>
                <a:spcPct val="150000"/>
              </a:lnSpc>
            </a:pPr>
            <a:r>
              <a:rPr lang="en-US" b="0" i="0">
                <a:latin typeface="Segoe UI" panose="020B0502040204020203" pitchFamily="34" charset="0"/>
                <a:cs typeface="Segoe UI" panose="020B0502040204020203" pitchFamily="34" charset="0"/>
              </a:rPr>
              <a:t>Ganit provides cutting edge solutions at the intersection of hypotheses-based analytics, ML-driven AI, and new-data insights from smart devices</a:t>
            </a:r>
          </a:p>
          <a:p>
            <a:pPr algn="ctr">
              <a:lnSpc>
                <a:spcPct val="150000"/>
              </a:lnSpc>
            </a:pPr>
            <a:endParaRPr lang="en-US" b="0" i="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B190AFC5-6F5F-44E0-991B-D8C53ECB41C2}"/>
              </a:ext>
            </a:extLst>
          </p:cNvPr>
          <p:cNvSpPr/>
          <p:nvPr/>
        </p:nvSpPr>
        <p:spPr>
          <a:xfrm>
            <a:off x="6937193" y="4998307"/>
            <a:ext cx="2126908" cy="969496"/>
          </a:xfrm>
          <a:prstGeom prst="rect">
            <a:avLst/>
          </a:prstGeom>
        </p:spPr>
        <p:txBody>
          <a:bodyPr wrap="square">
            <a:spAutoFit/>
          </a:bodyPr>
          <a:lstStyle/>
          <a:p>
            <a:pPr algn="ctr" fontAlgn="base"/>
            <a:r>
              <a:rPr lang="en-US" sz="1200" b="1">
                <a:latin typeface="Segoe UI" panose="020B0502040204020203" pitchFamily="34" charset="0"/>
                <a:cs typeface="Segoe UI" panose="020B0502040204020203" pitchFamily="34" charset="0"/>
              </a:rPr>
              <a:t>US</a:t>
            </a:r>
          </a:p>
          <a:p>
            <a:pPr algn="ctr" fontAlgn="base"/>
            <a:endParaRPr lang="en-US" sz="1200">
              <a:latin typeface="Segoe UI" panose="020B0502040204020203" pitchFamily="34" charset="0"/>
              <a:cs typeface="Segoe UI" panose="020B0502040204020203" pitchFamily="34" charset="0"/>
            </a:endParaRPr>
          </a:p>
          <a:p>
            <a:pPr fontAlgn="base"/>
            <a:r>
              <a:rPr lang="en-US" sz="1100"/>
              <a:t>Halsey Corporate Center,</a:t>
            </a:r>
            <a:br>
              <a:rPr lang="en-US" sz="1100"/>
            </a:br>
            <a:r>
              <a:rPr lang="en-US" sz="1100"/>
              <a:t>90 East Halsey Road, Suite 320,</a:t>
            </a:r>
            <a:br>
              <a:rPr lang="en-US" sz="1100"/>
            </a:br>
            <a:r>
              <a:rPr lang="en-US" sz="1100"/>
              <a:t>Parsippany NJ 07054</a:t>
            </a:r>
            <a:endParaRPr lang="en-US" sz="1100">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08F8CABE-57C5-4C82-B9C9-D9DCF27A8EB8}"/>
              </a:ext>
            </a:extLst>
          </p:cNvPr>
          <p:cNvSpPr/>
          <p:nvPr/>
        </p:nvSpPr>
        <p:spPr>
          <a:xfrm>
            <a:off x="9064101" y="4997143"/>
            <a:ext cx="2867487" cy="938719"/>
          </a:xfrm>
          <a:prstGeom prst="rect">
            <a:avLst/>
          </a:prstGeom>
        </p:spPr>
        <p:txBody>
          <a:bodyPr wrap="square">
            <a:spAutoFit/>
          </a:bodyPr>
          <a:lstStyle/>
          <a:p>
            <a:pPr algn="ctr" fontAlgn="base"/>
            <a:r>
              <a:rPr lang="en-US" sz="1100" b="1">
                <a:latin typeface="Segoe UI" panose="020B0502040204020203" pitchFamily="34" charset="0"/>
                <a:cs typeface="Segoe UI" panose="020B0502040204020203" pitchFamily="34" charset="0"/>
              </a:rPr>
              <a:t>INDIA</a:t>
            </a:r>
          </a:p>
          <a:p>
            <a:pPr fontAlgn="base"/>
            <a:endParaRPr lang="en-US" sz="1100">
              <a:latin typeface="Segoe UI" panose="020B0502040204020203" pitchFamily="34" charset="0"/>
              <a:cs typeface="Segoe UI" panose="020B0502040204020203" pitchFamily="34" charset="0"/>
            </a:endParaRPr>
          </a:p>
          <a:p>
            <a:pPr fontAlgn="base"/>
            <a:r>
              <a:rPr lang="en-US" sz="1100">
                <a:latin typeface="Segoe UI" panose="020B0502040204020203" pitchFamily="34" charset="0"/>
                <a:cs typeface="Segoe UI" panose="020B0502040204020203" pitchFamily="34" charset="0"/>
              </a:rPr>
              <a:t>3rd floor, </a:t>
            </a:r>
            <a:r>
              <a:rPr lang="en-US" sz="1100" err="1">
                <a:latin typeface="Segoe UI" panose="020B0502040204020203" pitchFamily="34" charset="0"/>
                <a:cs typeface="Segoe UI" panose="020B0502040204020203" pitchFamily="34" charset="0"/>
              </a:rPr>
              <a:t>Geeyam</a:t>
            </a:r>
            <a:r>
              <a:rPr lang="en-US" sz="1100">
                <a:latin typeface="Segoe UI" panose="020B0502040204020203" pitchFamily="34" charset="0"/>
                <a:cs typeface="Segoe UI" panose="020B0502040204020203" pitchFamily="34" charset="0"/>
              </a:rPr>
              <a:t> Tech Square, </a:t>
            </a:r>
          </a:p>
          <a:p>
            <a:pPr fontAlgn="base"/>
            <a:r>
              <a:rPr lang="en-US" sz="1100">
                <a:latin typeface="Segoe UI" panose="020B0502040204020203" pitchFamily="34" charset="0"/>
                <a:cs typeface="Segoe UI" panose="020B0502040204020203" pitchFamily="34" charset="0"/>
              </a:rPr>
              <a:t>No 57, Estate Main Rd, Industrial Estate, </a:t>
            </a:r>
            <a:r>
              <a:rPr lang="en-US" sz="1100" err="1">
                <a:latin typeface="Segoe UI" panose="020B0502040204020203" pitchFamily="34" charset="0"/>
                <a:cs typeface="Segoe UI" panose="020B0502040204020203" pitchFamily="34" charset="0"/>
              </a:rPr>
              <a:t>Perungudi</a:t>
            </a:r>
            <a:r>
              <a:rPr lang="en-US" sz="1100">
                <a:latin typeface="Segoe UI" panose="020B0502040204020203" pitchFamily="34" charset="0"/>
                <a:cs typeface="Segoe UI" panose="020B0502040204020203" pitchFamily="34" charset="0"/>
              </a:rPr>
              <a:t>, Chennai, Tamil Nadu 600096</a:t>
            </a:r>
          </a:p>
        </p:txBody>
      </p:sp>
      <p:sp>
        <p:nvSpPr>
          <p:cNvPr id="7" name="TextBox 6">
            <a:extLst>
              <a:ext uri="{FF2B5EF4-FFF2-40B4-BE49-F238E27FC236}">
                <a16:creationId xmlns:a16="http://schemas.microsoft.com/office/drawing/2014/main" id="{5866FD27-ADF9-441C-A2BA-6D68D0650AF9}"/>
              </a:ext>
            </a:extLst>
          </p:cNvPr>
          <p:cNvSpPr txBox="1"/>
          <p:nvPr/>
        </p:nvSpPr>
        <p:spPr>
          <a:xfrm>
            <a:off x="8048665" y="4734560"/>
            <a:ext cx="2332893" cy="338554"/>
          </a:xfrm>
          <a:prstGeom prst="rect">
            <a:avLst/>
          </a:prstGeom>
          <a:noFill/>
        </p:spPr>
        <p:txBody>
          <a:bodyPr wrap="square" rtlCol="0">
            <a:spAutoFit/>
          </a:bodyPr>
          <a:lstStyle/>
          <a:p>
            <a:pPr algn="ctr"/>
            <a:r>
              <a:rPr lang="en-US" sz="1600" b="1">
                <a:latin typeface="Segoe UI" panose="020B0502040204020203" pitchFamily="34" charset="0"/>
                <a:cs typeface="Segoe UI" panose="020B0502040204020203" pitchFamily="34" charset="0"/>
              </a:rPr>
              <a:t>Our Offices </a:t>
            </a:r>
          </a:p>
        </p:txBody>
      </p:sp>
      <p:sp>
        <p:nvSpPr>
          <p:cNvPr id="8" name="TextBox 7">
            <a:extLst>
              <a:ext uri="{FF2B5EF4-FFF2-40B4-BE49-F238E27FC236}">
                <a16:creationId xmlns:a16="http://schemas.microsoft.com/office/drawing/2014/main" id="{DBC9D98E-3390-477C-8C1D-AE32409113AE}"/>
              </a:ext>
            </a:extLst>
          </p:cNvPr>
          <p:cNvSpPr txBox="1"/>
          <p:nvPr/>
        </p:nvSpPr>
        <p:spPr>
          <a:xfrm>
            <a:off x="7173096" y="2631016"/>
            <a:ext cx="4351562" cy="1878078"/>
          </a:xfrm>
          <a:prstGeom prst="rect">
            <a:avLst/>
          </a:prstGeom>
          <a:noFill/>
        </p:spPr>
        <p:txBody>
          <a:bodyPr wrap="square" rtlCol="0">
            <a:spAutoFit/>
          </a:bodyPr>
          <a:lstStyle/>
          <a:p>
            <a:pPr algn="ctr">
              <a:lnSpc>
                <a:spcPct val="120000"/>
              </a:lnSpc>
            </a:pPr>
            <a:r>
              <a:rPr lang="en-US" sz="1400">
                <a:latin typeface="Segoe UI" panose="020B0502040204020203" pitchFamily="34" charset="0"/>
                <a:cs typeface="Segoe UI" panose="020B0502040204020203" pitchFamily="34" charset="0"/>
              </a:rPr>
              <a:t>We have delivered tangible benefits to leading brands in the North America, Europe, MENA and APAC</a:t>
            </a:r>
          </a:p>
          <a:p>
            <a:pPr algn="ctr">
              <a:lnSpc>
                <a:spcPct val="120000"/>
              </a:lnSpc>
            </a:pPr>
            <a:endParaRPr lang="en-US" sz="1400">
              <a:latin typeface="Segoe UI" panose="020B0502040204020203" pitchFamily="34" charset="0"/>
              <a:cs typeface="Segoe UI" panose="020B0502040204020203" pitchFamily="34" charset="0"/>
            </a:endParaRPr>
          </a:p>
          <a:p>
            <a:pPr algn="ctr">
              <a:lnSpc>
                <a:spcPct val="120000"/>
              </a:lnSpc>
            </a:pPr>
            <a:r>
              <a:rPr lang="en-US" sz="1400" b="1">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info@ganitinc.com</a:t>
            </a:r>
            <a:endParaRPr lang="en-US" sz="1400" b="1">
              <a:latin typeface="Segoe UI" panose="020B0502040204020203" pitchFamily="34" charset="0"/>
              <a:cs typeface="Segoe UI" panose="020B0502040204020203" pitchFamily="34" charset="0"/>
            </a:endParaRPr>
          </a:p>
          <a:p>
            <a:pPr algn="ctr">
              <a:lnSpc>
                <a:spcPct val="120000"/>
              </a:lnSpc>
            </a:pPr>
            <a:endParaRPr lang="en-US" sz="1400" b="1">
              <a:latin typeface="Segoe UI" panose="020B0502040204020203" pitchFamily="34" charset="0"/>
              <a:cs typeface="Segoe UI" panose="020B0502040204020203" pitchFamily="34" charset="0"/>
            </a:endParaRPr>
          </a:p>
          <a:p>
            <a:pPr algn="ctr">
              <a:lnSpc>
                <a:spcPct val="120000"/>
              </a:lnSpc>
            </a:pPr>
            <a:r>
              <a:rPr lang="en-US" sz="1400" b="1">
                <a:latin typeface="Segoe UI" panose="020B0502040204020203" pitchFamily="34" charset="0"/>
                <a:cs typeface="Segoe UI" panose="020B0502040204020203" pitchFamily="34" charset="0"/>
              </a:rPr>
              <a:t>www.ganitinc.com</a:t>
            </a:r>
          </a:p>
        </p:txBody>
      </p:sp>
      <p:sp>
        <p:nvSpPr>
          <p:cNvPr id="9" name="TextBox 8">
            <a:extLst>
              <a:ext uri="{FF2B5EF4-FFF2-40B4-BE49-F238E27FC236}">
                <a16:creationId xmlns:a16="http://schemas.microsoft.com/office/drawing/2014/main" id="{522F9316-240A-48CD-B026-5751CCB130CD}"/>
              </a:ext>
            </a:extLst>
          </p:cNvPr>
          <p:cNvSpPr txBox="1"/>
          <p:nvPr/>
        </p:nvSpPr>
        <p:spPr>
          <a:xfrm>
            <a:off x="848503" y="4028811"/>
            <a:ext cx="4413613" cy="1938992"/>
          </a:xfrm>
          <a:prstGeom prst="rect">
            <a:avLst/>
          </a:prstGeom>
          <a:noFill/>
        </p:spPr>
        <p:txBody>
          <a:bodyPr wrap="square" rtlCol="0">
            <a:spAutoFit/>
          </a:bodyPr>
          <a:lstStyle/>
          <a:p>
            <a:pPr algn="just"/>
            <a:r>
              <a:rPr lang="en-US" sz="800">
                <a:latin typeface="Segoe UI" panose="020B0502040204020203" pitchFamily="34" charset="0"/>
                <a:cs typeface="Segoe UI" panose="020B0502040204020203" pitchFamily="34" charset="0"/>
              </a:rPr>
              <a:t>DISCLAIMER: Information contained in this document is proprietary or legally privileged information to Ganit Inc. (the Company). It is intended for the designated recipient(s) and purpose, and may contain information that is privileged, confidential or exempt from disclosure under applicable law. Access to information by anyone else is unauthorized. If you are not the intended recipient, an agent of the intended recipient or a person responsible for delivering the information to the intended recipient, you are notified that any use, copying, reproduction, dissemination, disclosure, modification, publication of this document or any information contained therein in any way or in any manner is strictly prohibited or may be unlawful. Further, if you are not the intended recipient, please notify the company immediately about mis-delivery and permanently delete this document. The recipient acknowledges that the views expressed in this document are those of sender and may not necessarily reflect those of the Company. There is no guarantee that the integrity of this document has been maintained and nor is this document free of viruses, interceptions or interference. The Company accepts no liability for damage caused by any virus transmitted in this document or error or omissions.</a:t>
            </a:r>
            <a:endParaRPr lang="en-IN" sz="800">
              <a:latin typeface="Segoe UI" panose="020B0502040204020203" pitchFamily="34" charset="0"/>
              <a:cs typeface="Segoe UI" panose="020B0502040204020203" pitchFamily="34" charset="0"/>
            </a:endParaRPr>
          </a:p>
        </p:txBody>
      </p:sp>
      <p:cxnSp>
        <p:nvCxnSpPr>
          <p:cNvPr id="10" name="Straight Connector 9">
            <a:extLst>
              <a:ext uri="{FF2B5EF4-FFF2-40B4-BE49-F238E27FC236}">
                <a16:creationId xmlns:a16="http://schemas.microsoft.com/office/drawing/2014/main" id="{5B9A85CE-2B44-4B79-910D-82490C7989F7}"/>
              </a:ext>
            </a:extLst>
          </p:cNvPr>
          <p:cNvCxnSpPr>
            <a:cxnSpLocks/>
          </p:cNvCxnSpPr>
          <p:nvPr/>
        </p:nvCxnSpPr>
        <p:spPr>
          <a:xfrm>
            <a:off x="7527425" y="2465651"/>
            <a:ext cx="363266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99C598-B155-4BC1-8BB7-C4CFE7401471}"/>
              </a:ext>
            </a:extLst>
          </p:cNvPr>
          <p:cNvCxnSpPr>
            <a:cxnSpLocks/>
          </p:cNvCxnSpPr>
          <p:nvPr/>
        </p:nvCxnSpPr>
        <p:spPr>
          <a:xfrm>
            <a:off x="7527425" y="4536921"/>
            <a:ext cx="363266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Rectangle 5">
            <a:extLst>
              <a:ext uri="{FF2B5EF4-FFF2-40B4-BE49-F238E27FC236}">
                <a16:creationId xmlns:a16="http://schemas.microsoft.com/office/drawing/2014/main" id="{B729BD4E-62AB-4053-B243-CF7053D756F1}"/>
              </a:ext>
            </a:extLst>
          </p:cNvPr>
          <p:cNvSpPr txBox="1">
            <a:spLocks noChangeArrowheads="1"/>
          </p:cNvSpPr>
          <p:nvPr>
            <p:custDataLst>
              <p:tags r:id="rId1"/>
            </p:custDataLst>
          </p:nvPr>
        </p:nvSpPr>
        <p:spPr>
          <a:xfrm>
            <a:off x="2370338" y="55451"/>
            <a:ext cx="7311608" cy="663574"/>
          </a:xfrm>
          <a:prstGeom prst="rect">
            <a:avLst/>
          </a:prstGeom>
        </p:spPr>
        <p:txBody>
          <a:bodyPr vert="horz" lIns="75600" tIns="45720" rIns="91440" bIns="45720" rtlCol="0" anchor="ctr">
            <a:noAutofit/>
          </a:bodyPr>
          <a:lstStyle>
            <a:lvl1pPr algn="l" defTabSz="914400" rtl="0" eaLnBrk="1" latinLnBrk="0" hangingPunct="1">
              <a:lnSpc>
                <a:spcPct val="100000"/>
              </a:lnSpc>
              <a:spcBef>
                <a:spcPct val="0"/>
              </a:spcBef>
              <a:buNone/>
              <a:defRPr sz="2200" b="1" kern="1200" baseline="0">
                <a:solidFill>
                  <a:schemeClr val="tx1"/>
                </a:solidFill>
                <a:latin typeface="Book Antiqua" panose="02040602050305030304" pitchFamily="18" charset="0"/>
                <a:ea typeface="+mj-ea"/>
                <a:cs typeface="Arial" panose="020B0604020202020204" pitchFamily="34" charset="0"/>
              </a:defRPr>
            </a:lvl1pPr>
          </a:lstStyle>
          <a:p>
            <a:pPr algn="ctr"/>
            <a:r>
              <a:rPr lang="en-US" altLang="en-US">
                <a:latin typeface="Segoe UI" panose="020B0502040204020203" pitchFamily="34" charset="0"/>
                <a:cs typeface="Segoe UI" panose="020B0502040204020203" pitchFamily="34" charset="0"/>
              </a:rPr>
              <a:t>Thank You</a:t>
            </a:r>
          </a:p>
        </p:txBody>
      </p:sp>
      <p:pic>
        <p:nvPicPr>
          <p:cNvPr id="13" name="Picture 12" descr="Logo, icon&#10;&#10;Description automatically generated">
            <a:extLst>
              <a:ext uri="{FF2B5EF4-FFF2-40B4-BE49-F238E27FC236}">
                <a16:creationId xmlns:a16="http://schemas.microsoft.com/office/drawing/2014/main" id="{B56B54C6-DDFE-4AC3-8F4A-74136433843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07716" y="804121"/>
            <a:ext cx="1773842" cy="1741799"/>
          </a:xfrm>
          <a:prstGeom prst="rect">
            <a:avLst/>
          </a:prstGeom>
        </p:spPr>
      </p:pic>
    </p:spTree>
    <p:extLst>
      <p:ext uri="{BB962C8B-B14F-4D97-AF65-F5344CB8AC3E}">
        <p14:creationId xmlns:p14="http://schemas.microsoft.com/office/powerpoint/2010/main" val="27752881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jpe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114621" y="64432"/>
            <a:ext cx="11791409" cy="663574"/>
          </a:xfrm>
          <a:prstGeom prst="rect">
            <a:avLst/>
          </a:prstGeom>
        </p:spPr>
        <p:txBody>
          <a:bodyPr vert="horz" lIns="91440" tIns="45720" rIns="91440" bIns="45720" rtlCol="0" anchor="ctr">
            <a:noAutofit/>
          </a:bodyPr>
          <a:lstStyle/>
          <a:p>
            <a:r>
              <a:rPr lang="en-US"/>
              <a:t>Click to edit Master title style</a:t>
            </a:r>
          </a:p>
        </p:txBody>
      </p:sp>
      <p:sp>
        <p:nvSpPr>
          <p:cNvPr id="9" name="Text Placeholder 2"/>
          <p:cNvSpPr>
            <a:spLocks noGrp="1"/>
          </p:cNvSpPr>
          <p:nvPr>
            <p:ph type="body" idx="1"/>
          </p:nvPr>
        </p:nvSpPr>
        <p:spPr>
          <a:xfrm>
            <a:off x="114622" y="806636"/>
            <a:ext cx="11791409" cy="5685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2FB60D5E-F772-467E-B56F-209502CB9602}"/>
              </a:ext>
            </a:extLst>
          </p:cNvPr>
          <p:cNvSpPr>
            <a:spLocks noGrp="1"/>
          </p:cNvSpPr>
          <p:nvPr>
            <p:ph type="ftr" sz="quarter" idx="3"/>
          </p:nvPr>
        </p:nvSpPr>
        <p:spPr>
          <a:xfrm>
            <a:off x="5440447" y="6650277"/>
            <a:ext cx="1311103" cy="187367"/>
          </a:xfrm>
          <a:prstGeom prst="rect">
            <a:avLst/>
          </a:prstGeom>
        </p:spPr>
        <p:txBody>
          <a:bodyPr vert="horz" lIns="91440" tIns="45720" rIns="91440" bIns="45720" rtlCol="0" anchor="ctr"/>
          <a:lstStyle>
            <a:lvl1pPr algn="ctr">
              <a:defRPr sz="800">
                <a:solidFill>
                  <a:schemeClr val="bg1">
                    <a:lumMod val="50000"/>
                  </a:schemeClr>
                </a:solidFill>
              </a:defRPr>
            </a:lvl1pPr>
          </a:lstStyle>
          <a:p>
            <a:r>
              <a:rPr lang="en-US"/>
              <a:t>Ganit Confidential</a:t>
            </a:r>
          </a:p>
        </p:txBody>
      </p:sp>
      <p:sp>
        <p:nvSpPr>
          <p:cNvPr id="4" name="Slide Number Placeholder 3">
            <a:extLst>
              <a:ext uri="{FF2B5EF4-FFF2-40B4-BE49-F238E27FC236}">
                <a16:creationId xmlns:a16="http://schemas.microsoft.com/office/drawing/2014/main" id="{E37126DD-B0CC-4961-8E96-40FF39D2CFA9}"/>
              </a:ext>
            </a:extLst>
          </p:cNvPr>
          <p:cNvSpPr>
            <a:spLocks noGrp="1"/>
          </p:cNvSpPr>
          <p:nvPr>
            <p:ph type="sldNum" sz="quarter" idx="4"/>
          </p:nvPr>
        </p:nvSpPr>
        <p:spPr>
          <a:xfrm>
            <a:off x="11571833" y="6511970"/>
            <a:ext cx="583096" cy="365125"/>
          </a:xfrm>
          <a:prstGeom prst="rect">
            <a:avLst/>
          </a:prstGeom>
        </p:spPr>
        <p:txBody>
          <a:bodyPr vert="horz" lIns="91440" tIns="45720" rIns="91440" bIns="45720" rtlCol="0" anchor="ctr"/>
          <a:lstStyle>
            <a:lvl1pPr algn="r">
              <a:defRPr sz="1000">
                <a:solidFill>
                  <a:schemeClr val="tx1"/>
                </a:solidFill>
              </a:defRPr>
            </a:lvl1pPr>
          </a:lstStyle>
          <a:p>
            <a:fld id="{ACFEA301-D87F-42B2-926F-3B0DBE2FFC80}" type="slidenum">
              <a:rPr lang="en-US" smtClean="0"/>
              <a:pPr/>
              <a:t>‹#›</a:t>
            </a:fld>
            <a:endParaRPr lang="en-US"/>
          </a:p>
        </p:txBody>
      </p:sp>
      <p:sp>
        <p:nvSpPr>
          <p:cNvPr id="20" name="Rectangle 19">
            <a:extLst>
              <a:ext uri="{FF2B5EF4-FFF2-40B4-BE49-F238E27FC236}">
                <a16:creationId xmlns:a16="http://schemas.microsoft.com/office/drawing/2014/main" id="{E6CEDE28-53D0-4347-A6FD-C43A0DC11C09}"/>
              </a:ext>
            </a:extLst>
          </p:cNvPr>
          <p:cNvSpPr/>
          <p:nvPr/>
        </p:nvSpPr>
        <p:spPr>
          <a:xfrm>
            <a:off x="11838752" y="6592846"/>
            <a:ext cx="20583" cy="203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D9B0D0A-A07C-4A52-AFAD-7AD4FFB17910}"/>
              </a:ext>
            </a:extLst>
          </p:cNvPr>
          <p:cNvSpPr/>
          <p:nvPr/>
        </p:nvSpPr>
        <p:spPr>
          <a:xfrm>
            <a:off x="-17298" y="0"/>
            <a:ext cx="71061" cy="772307"/>
          </a:xfrm>
          <a:prstGeom prst="rect">
            <a:avLst/>
          </a:prstGeom>
          <a:solidFill>
            <a:srgbClr val="1A00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BEE797FA-7D1C-4102-803E-9238F08CA284}"/>
              </a:ext>
            </a:extLst>
          </p:cNvPr>
          <p:cNvPicPr>
            <a:picLocks noChangeAspect="1"/>
          </p:cNvPicPr>
          <p:nvPr/>
        </p:nvPicPr>
        <p:blipFill rotWithShape="1">
          <a:blip r:embed="rId35">
            <a:clrChange>
              <a:clrFrom>
                <a:srgbClr val="FFFFFF"/>
              </a:clrFrom>
              <a:clrTo>
                <a:srgbClr val="FFFFFF">
                  <a:alpha val="0"/>
                </a:srgbClr>
              </a:clrTo>
            </a:clrChange>
            <a:extLst>
              <a:ext uri="{28A0092B-C50C-407E-A947-70E740481C1C}">
                <a14:useLocalDpi xmlns:a14="http://schemas.microsoft.com/office/drawing/2010/main" val="0"/>
              </a:ext>
            </a:extLst>
          </a:blip>
          <a:srcRect l="29023" t="34430" r="28763" b="33862"/>
          <a:stretch/>
        </p:blipFill>
        <p:spPr>
          <a:xfrm>
            <a:off x="110709" y="6529783"/>
            <a:ext cx="710188" cy="298025"/>
          </a:xfrm>
          <a:prstGeom prst="rect">
            <a:avLst/>
          </a:prstGeom>
        </p:spPr>
      </p:pic>
    </p:spTree>
    <p:extLst>
      <p:ext uri="{BB962C8B-B14F-4D97-AF65-F5344CB8AC3E}">
        <p14:creationId xmlns:p14="http://schemas.microsoft.com/office/powerpoint/2010/main" val="3445539970"/>
      </p:ext>
    </p:extLst>
  </p:cSld>
  <p:clrMap bg1="lt1" tx1="dk1" bg2="lt2" tx2="dk2" accent1="accent1" accent2="accent2" accent3="accent3" accent4="accent4" accent5="accent5" accent6="accent6" hlink="hlink" folHlink="folHlink"/>
  <p:sldLayoutIdLst>
    <p:sldLayoutId id="2147483653" r:id="rId1"/>
    <p:sldLayoutId id="2147483670" r:id="rId2"/>
    <p:sldLayoutId id="2147483665" r:id="rId3"/>
    <p:sldLayoutId id="2147483660" r:id="rId4"/>
    <p:sldLayoutId id="2147483667" r:id="rId5"/>
    <p:sldLayoutId id="2147483669" r:id="rId6"/>
    <p:sldLayoutId id="2147483668" r:id="rId7"/>
    <p:sldLayoutId id="2147483664" r:id="rId8"/>
    <p:sldLayoutId id="2147483671" r:id="rId9"/>
    <p:sldLayoutId id="2147483659"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50" r:id="rId31"/>
    <p:sldLayoutId id="2147483662" r:id="rId32"/>
    <p:sldLayoutId id="2147483666" r:id="rId33"/>
  </p:sldLayoutIdLst>
  <p:hf hdr="0" dt="0"/>
  <p:txStyles>
    <p:titleStyle>
      <a:lvl1pPr algn="l" defTabSz="914400" rtl="0" eaLnBrk="1" latinLnBrk="0" hangingPunct="1">
        <a:lnSpc>
          <a:spcPct val="100000"/>
        </a:lnSpc>
        <a:spcBef>
          <a:spcPct val="0"/>
        </a:spcBef>
        <a:buNone/>
        <a:defRPr sz="2200" b="1" kern="1200" baseline="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120000"/>
        </a:lnSpc>
        <a:spcBef>
          <a:spcPts val="500"/>
        </a:spcBef>
        <a:buFont typeface="Gill Sans MT" panose="020B0502020104020203" pitchFamily="34" charset="0"/>
        <a:buChar char="–"/>
        <a:defRPr sz="16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120000"/>
        </a:lnSpc>
        <a:spcBef>
          <a:spcPts val="500"/>
        </a:spcBef>
        <a:buFont typeface="Courier New" panose="02070309020205020404" pitchFamily="49" charset="0"/>
        <a:buChar char="o"/>
        <a:defRPr sz="14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xe-rajkumar/capstone-grp3" TargetMode="External"/><Relationship Id="rId2" Type="http://schemas.openxmlformats.org/officeDocument/2006/relationships/hyperlink" Target="https://app.powerbi.com/groups/me/reports/3a3e09b2-e3de-4f25-971b-48fb88b81f26/ReportSection4608808de3bc056adc8e?experience=power-bi"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2802-C7B0-14D0-919C-6FC1F4F9AE77}"/>
              </a:ext>
            </a:extLst>
          </p:cNvPr>
          <p:cNvSpPr>
            <a:spLocks noGrp="1"/>
          </p:cNvSpPr>
          <p:nvPr>
            <p:ph type="title"/>
          </p:nvPr>
        </p:nvSpPr>
        <p:spPr/>
        <p:txBody>
          <a:bodyPr>
            <a:normAutofit fontScale="90000"/>
          </a:bodyPr>
          <a:lstStyle/>
          <a:p>
            <a:r>
              <a:rPr lang="en-US"/>
              <a:t>Capstone Project</a:t>
            </a:r>
            <a:endParaRPr lang="en-IN"/>
          </a:p>
        </p:txBody>
      </p:sp>
      <p:sp>
        <p:nvSpPr>
          <p:cNvPr id="3" name="Text Placeholder 2">
            <a:extLst>
              <a:ext uri="{FF2B5EF4-FFF2-40B4-BE49-F238E27FC236}">
                <a16:creationId xmlns:a16="http://schemas.microsoft.com/office/drawing/2014/main" id="{6849BB47-CBC0-6864-36D3-0B2C4661C10C}"/>
              </a:ext>
            </a:extLst>
          </p:cNvPr>
          <p:cNvSpPr>
            <a:spLocks noGrp="1"/>
          </p:cNvSpPr>
          <p:nvPr>
            <p:ph type="body" idx="1"/>
          </p:nvPr>
        </p:nvSpPr>
        <p:spPr/>
        <p:txBody>
          <a:bodyPr>
            <a:normAutofit fontScale="77500" lnSpcReduction="20000"/>
          </a:bodyPr>
          <a:lstStyle/>
          <a:p>
            <a:r>
              <a:rPr lang="en-US"/>
              <a:t>Team 3 | Movies Data</a:t>
            </a:r>
            <a:endParaRPr lang="en-IN"/>
          </a:p>
        </p:txBody>
      </p:sp>
      <p:sp>
        <p:nvSpPr>
          <p:cNvPr id="5" name="Footer Placeholder 4">
            <a:extLst>
              <a:ext uri="{FF2B5EF4-FFF2-40B4-BE49-F238E27FC236}">
                <a16:creationId xmlns:a16="http://schemas.microsoft.com/office/drawing/2014/main" id="{232B3E08-E402-A77C-077B-01FA287E672D}"/>
              </a:ext>
            </a:extLst>
          </p:cNvPr>
          <p:cNvSpPr>
            <a:spLocks noGrp="1"/>
          </p:cNvSpPr>
          <p:nvPr>
            <p:ph type="ftr" sz="quarter" idx="11"/>
          </p:nvPr>
        </p:nvSpPr>
        <p:spPr/>
        <p:txBody>
          <a:bodyPr/>
          <a:lstStyle/>
          <a:p>
            <a:r>
              <a:rPr lang="en-US"/>
              <a:t>Ganit Confidential</a:t>
            </a:r>
          </a:p>
        </p:txBody>
      </p:sp>
      <p:grpSp>
        <p:nvGrpSpPr>
          <p:cNvPr id="6" name="Graphic 8">
            <a:extLst>
              <a:ext uri="{FF2B5EF4-FFF2-40B4-BE49-F238E27FC236}">
                <a16:creationId xmlns:a16="http://schemas.microsoft.com/office/drawing/2014/main" id="{1C5F4204-C901-AACF-04FD-044B155493CC}"/>
              </a:ext>
            </a:extLst>
          </p:cNvPr>
          <p:cNvGrpSpPr/>
          <p:nvPr/>
        </p:nvGrpSpPr>
        <p:grpSpPr>
          <a:xfrm>
            <a:off x="9375988" y="4853069"/>
            <a:ext cx="374882" cy="244498"/>
            <a:chOff x="3391256" y="6816004"/>
            <a:chExt cx="374882" cy="244498"/>
          </a:xfrm>
          <a:solidFill>
            <a:srgbClr val="000000"/>
          </a:solidFill>
        </p:grpSpPr>
        <p:sp>
          <p:nvSpPr>
            <p:cNvPr id="7" name="Graphic 8">
              <a:extLst>
                <a:ext uri="{FF2B5EF4-FFF2-40B4-BE49-F238E27FC236}">
                  <a16:creationId xmlns:a16="http://schemas.microsoft.com/office/drawing/2014/main" id="{69D54633-1DFE-1444-2844-90CB110F1567}"/>
                </a:ext>
              </a:extLst>
            </p:cNvPr>
            <p:cNvSpPr/>
            <p:nvPr/>
          </p:nvSpPr>
          <p:spPr>
            <a:xfrm>
              <a:off x="3521653" y="6816004"/>
              <a:ext cx="114101" cy="114101"/>
            </a:xfrm>
            <a:custGeom>
              <a:avLst/>
              <a:gdLst>
                <a:gd name="connsiteX0" fmla="*/ 57051 w 114101"/>
                <a:gd name="connsiteY0" fmla="*/ 114101 h 114101"/>
                <a:gd name="connsiteX1" fmla="*/ 114101 w 114101"/>
                <a:gd name="connsiteY1" fmla="*/ 57050 h 114101"/>
                <a:gd name="connsiteX2" fmla="*/ 57051 w 114101"/>
                <a:gd name="connsiteY2" fmla="*/ 0 h 114101"/>
                <a:gd name="connsiteX3" fmla="*/ 0 w 114101"/>
                <a:gd name="connsiteY3" fmla="*/ 57050 h 114101"/>
                <a:gd name="connsiteX4" fmla="*/ 57051 w 114101"/>
                <a:gd name="connsiteY4" fmla="*/ 114101 h 114101"/>
                <a:gd name="connsiteX5" fmla="*/ 57051 w 114101"/>
                <a:gd name="connsiteY5" fmla="*/ 16310 h 114101"/>
                <a:gd name="connsiteX6" fmla="*/ 97805 w 114101"/>
                <a:gd name="connsiteY6" fmla="*/ 57065 h 114101"/>
                <a:gd name="connsiteX7" fmla="*/ 57051 w 114101"/>
                <a:gd name="connsiteY7" fmla="*/ 97819 h 114101"/>
                <a:gd name="connsiteX8" fmla="*/ 16296 w 114101"/>
                <a:gd name="connsiteY8" fmla="*/ 57065 h 114101"/>
                <a:gd name="connsiteX9" fmla="*/ 57051 w 114101"/>
                <a:gd name="connsiteY9" fmla="*/ 16310 h 11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101" h="114101">
                  <a:moveTo>
                    <a:pt x="57051" y="114101"/>
                  </a:moveTo>
                  <a:cubicBezTo>
                    <a:pt x="88513" y="114101"/>
                    <a:pt x="114101" y="88513"/>
                    <a:pt x="114101" y="57050"/>
                  </a:cubicBezTo>
                  <a:cubicBezTo>
                    <a:pt x="114101" y="25588"/>
                    <a:pt x="88513" y="0"/>
                    <a:pt x="57051" y="0"/>
                  </a:cubicBezTo>
                  <a:cubicBezTo>
                    <a:pt x="25588" y="0"/>
                    <a:pt x="0" y="25588"/>
                    <a:pt x="0" y="57050"/>
                  </a:cubicBezTo>
                  <a:cubicBezTo>
                    <a:pt x="0" y="88513"/>
                    <a:pt x="25588" y="114101"/>
                    <a:pt x="57051" y="114101"/>
                  </a:cubicBezTo>
                  <a:close/>
                  <a:moveTo>
                    <a:pt x="57051" y="16310"/>
                  </a:moveTo>
                  <a:cubicBezTo>
                    <a:pt x="79518" y="16310"/>
                    <a:pt x="97805" y="34598"/>
                    <a:pt x="97805" y="57065"/>
                  </a:cubicBezTo>
                  <a:cubicBezTo>
                    <a:pt x="97805" y="79532"/>
                    <a:pt x="79518" y="97819"/>
                    <a:pt x="57051" y="97819"/>
                  </a:cubicBezTo>
                  <a:cubicBezTo>
                    <a:pt x="34583" y="97819"/>
                    <a:pt x="16296" y="79532"/>
                    <a:pt x="16296" y="57065"/>
                  </a:cubicBezTo>
                  <a:cubicBezTo>
                    <a:pt x="16296" y="34598"/>
                    <a:pt x="34583" y="16310"/>
                    <a:pt x="57051" y="16310"/>
                  </a:cubicBezTo>
                  <a:close/>
                </a:path>
              </a:pathLst>
            </a:custGeom>
            <a:solidFill>
              <a:srgbClr val="000000"/>
            </a:solidFill>
            <a:ln w="1410" cap="flat">
              <a:noFill/>
              <a:prstDash val="solid"/>
              <a:miter/>
            </a:ln>
          </p:spPr>
          <p:txBody>
            <a:bodyPr rtlCol="0" anchor="ctr"/>
            <a:lstStyle/>
            <a:p>
              <a:endParaRPr lang="en-US"/>
            </a:p>
          </p:txBody>
        </p:sp>
        <p:sp>
          <p:nvSpPr>
            <p:cNvPr id="8" name="Graphic 8">
              <a:extLst>
                <a:ext uri="{FF2B5EF4-FFF2-40B4-BE49-F238E27FC236}">
                  <a16:creationId xmlns:a16="http://schemas.microsoft.com/office/drawing/2014/main" id="{80577CEC-96BF-5E3D-FB9E-97CAE9387CFE}"/>
                </a:ext>
              </a:extLst>
            </p:cNvPr>
            <p:cNvSpPr/>
            <p:nvPr/>
          </p:nvSpPr>
          <p:spPr>
            <a:xfrm>
              <a:off x="3652051" y="6881203"/>
              <a:ext cx="81508" cy="81509"/>
            </a:xfrm>
            <a:custGeom>
              <a:avLst/>
              <a:gdLst>
                <a:gd name="connsiteX0" fmla="*/ 40755 w 81508"/>
                <a:gd name="connsiteY0" fmla="*/ 81509 h 81509"/>
                <a:gd name="connsiteX1" fmla="*/ 81509 w 81508"/>
                <a:gd name="connsiteY1" fmla="*/ 40755 h 81509"/>
                <a:gd name="connsiteX2" fmla="*/ 40755 w 81508"/>
                <a:gd name="connsiteY2" fmla="*/ 0 h 81509"/>
                <a:gd name="connsiteX3" fmla="*/ 0 w 81508"/>
                <a:gd name="connsiteY3" fmla="*/ 40755 h 81509"/>
                <a:gd name="connsiteX4" fmla="*/ 40755 w 81508"/>
                <a:gd name="connsiteY4" fmla="*/ 81509 h 81509"/>
                <a:gd name="connsiteX5" fmla="*/ 40755 w 81508"/>
                <a:gd name="connsiteY5" fmla="*/ 16310 h 81509"/>
                <a:gd name="connsiteX6" fmla="*/ 65199 w 81508"/>
                <a:gd name="connsiteY6" fmla="*/ 40755 h 81509"/>
                <a:gd name="connsiteX7" fmla="*/ 40755 w 81508"/>
                <a:gd name="connsiteY7" fmla="*/ 65199 h 81509"/>
                <a:gd name="connsiteX8" fmla="*/ 16310 w 81508"/>
                <a:gd name="connsiteY8" fmla="*/ 40755 h 81509"/>
                <a:gd name="connsiteX9" fmla="*/ 40755 w 81508"/>
                <a:gd name="connsiteY9" fmla="*/ 16310 h 8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08" h="81509">
                  <a:moveTo>
                    <a:pt x="40755" y="81509"/>
                  </a:moveTo>
                  <a:cubicBezTo>
                    <a:pt x="63222" y="81509"/>
                    <a:pt x="81509" y="63222"/>
                    <a:pt x="81509" y="40755"/>
                  </a:cubicBezTo>
                  <a:cubicBezTo>
                    <a:pt x="81509" y="18287"/>
                    <a:pt x="63222" y="0"/>
                    <a:pt x="40755" y="0"/>
                  </a:cubicBezTo>
                  <a:cubicBezTo>
                    <a:pt x="18287" y="0"/>
                    <a:pt x="0" y="18287"/>
                    <a:pt x="0" y="40755"/>
                  </a:cubicBezTo>
                  <a:cubicBezTo>
                    <a:pt x="0" y="63222"/>
                    <a:pt x="18287" y="81509"/>
                    <a:pt x="40755" y="81509"/>
                  </a:cubicBezTo>
                  <a:close/>
                  <a:moveTo>
                    <a:pt x="40755" y="16310"/>
                  </a:moveTo>
                  <a:cubicBezTo>
                    <a:pt x="54240" y="16310"/>
                    <a:pt x="65199" y="27283"/>
                    <a:pt x="65199" y="40755"/>
                  </a:cubicBezTo>
                  <a:cubicBezTo>
                    <a:pt x="65199" y="54241"/>
                    <a:pt x="54226" y="65199"/>
                    <a:pt x="40755" y="65199"/>
                  </a:cubicBezTo>
                  <a:cubicBezTo>
                    <a:pt x="27269" y="65199"/>
                    <a:pt x="16310" y="54227"/>
                    <a:pt x="16310" y="40755"/>
                  </a:cubicBezTo>
                  <a:cubicBezTo>
                    <a:pt x="16296" y="27269"/>
                    <a:pt x="27269" y="16310"/>
                    <a:pt x="40755" y="16310"/>
                  </a:cubicBezTo>
                  <a:close/>
                </a:path>
              </a:pathLst>
            </a:custGeom>
            <a:solidFill>
              <a:srgbClr val="000000"/>
            </a:solidFill>
            <a:ln w="1410" cap="flat">
              <a:noFill/>
              <a:prstDash val="solid"/>
              <a:miter/>
            </a:ln>
          </p:spPr>
          <p:txBody>
            <a:bodyPr rtlCol="0" anchor="ctr"/>
            <a:lstStyle/>
            <a:p>
              <a:endParaRPr lang="en-US"/>
            </a:p>
          </p:txBody>
        </p:sp>
        <p:sp>
          <p:nvSpPr>
            <p:cNvPr id="9" name="Graphic 8">
              <a:extLst>
                <a:ext uri="{FF2B5EF4-FFF2-40B4-BE49-F238E27FC236}">
                  <a16:creationId xmlns:a16="http://schemas.microsoft.com/office/drawing/2014/main" id="{2CE1B305-BCBA-5ABC-DEB4-2210DFC8E21F}"/>
                </a:ext>
              </a:extLst>
            </p:cNvPr>
            <p:cNvSpPr/>
            <p:nvPr/>
          </p:nvSpPr>
          <p:spPr>
            <a:xfrm>
              <a:off x="3425006" y="6881203"/>
              <a:ext cx="81508" cy="81509"/>
            </a:xfrm>
            <a:custGeom>
              <a:avLst/>
              <a:gdLst>
                <a:gd name="connsiteX0" fmla="*/ 40754 w 81508"/>
                <a:gd name="connsiteY0" fmla="*/ 81509 h 81509"/>
                <a:gd name="connsiteX1" fmla="*/ 81509 w 81508"/>
                <a:gd name="connsiteY1" fmla="*/ 40755 h 81509"/>
                <a:gd name="connsiteX2" fmla="*/ 40754 w 81508"/>
                <a:gd name="connsiteY2" fmla="*/ 0 h 81509"/>
                <a:gd name="connsiteX3" fmla="*/ 0 w 81508"/>
                <a:gd name="connsiteY3" fmla="*/ 40755 h 81509"/>
                <a:gd name="connsiteX4" fmla="*/ 40754 w 81508"/>
                <a:gd name="connsiteY4" fmla="*/ 81509 h 81509"/>
                <a:gd name="connsiteX5" fmla="*/ 40754 w 81508"/>
                <a:gd name="connsiteY5" fmla="*/ 16310 h 81509"/>
                <a:gd name="connsiteX6" fmla="*/ 65199 w 81508"/>
                <a:gd name="connsiteY6" fmla="*/ 40755 h 81509"/>
                <a:gd name="connsiteX7" fmla="*/ 40754 w 81508"/>
                <a:gd name="connsiteY7" fmla="*/ 65199 h 81509"/>
                <a:gd name="connsiteX8" fmla="*/ 16310 w 81508"/>
                <a:gd name="connsiteY8" fmla="*/ 40755 h 81509"/>
                <a:gd name="connsiteX9" fmla="*/ 40754 w 81508"/>
                <a:gd name="connsiteY9" fmla="*/ 16310 h 8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508" h="81509">
                  <a:moveTo>
                    <a:pt x="40754" y="81509"/>
                  </a:moveTo>
                  <a:cubicBezTo>
                    <a:pt x="63222" y="81509"/>
                    <a:pt x="81509" y="63222"/>
                    <a:pt x="81509" y="40755"/>
                  </a:cubicBezTo>
                  <a:cubicBezTo>
                    <a:pt x="81509" y="18287"/>
                    <a:pt x="63236" y="0"/>
                    <a:pt x="40754" y="0"/>
                  </a:cubicBezTo>
                  <a:cubicBezTo>
                    <a:pt x="18273" y="0"/>
                    <a:pt x="0" y="18287"/>
                    <a:pt x="0" y="40755"/>
                  </a:cubicBezTo>
                  <a:cubicBezTo>
                    <a:pt x="0" y="63222"/>
                    <a:pt x="18287" y="81509"/>
                    <a:pt x="40754" y="81509"/>
                  </a:cubicBezTo>
                  <a:close/>
                  <a:moveTo>
                    <a:pt x="40754" y="16310"/>
                  </a:moveTo>
                  <a:cubicBezTo>
                    <a:pt x="54241" y="16310"/>
                    <a:pt x="65199" y="27283"/>
                    <a:pt x="65199" y="40755"/>
                  </a:cubicBezTo>
                  <a:cubicBezTo>
                    <a:pt x="65199" y="54241"/>
                    <a:pt x="54226" y="65199"/>
                    <a:pt x="40754" y="65199"/>
                  </a:cubicBezTo>
                  <a:cubicBezTo>
                    <a:pt x="27269" y="65199"/>
                    <a:pt x="16310" y="54227"/>
                    <a:pt x="16310" y="40755"/>
                  </a:cubicBezTo>
                  <a:cubicBezTo>
                    <a:pt x="16296" y="27269"/>
                    <a:pt x="27269" y="16310"/>
                    <a:pt x="40754" y="16310"/>
                  </a:cubicBezTo>
                  <a:close/>
                </a:path>
              </a:pathLst>
            </a:custGeom>
            <a:solidFill>
              <a:srgbClr val="000000"/>
            </a:solidFill>
            <a:ln w="1410" cap="flat">
              <a:noFill/>
              <a:prstDash val="solid"/>
              <a:miter/>
            </a:ln>
          </p:spPr>
          <p:txBody>
            <a:bodyPr rtlCol="0" anchor="ctr"/>
            <a:lstStyle/>
            <a:p>
              <a:endParaRPr lang="en-US"/>
            </a:p>
          </p:txBody>
        </p:sp>
        <p:sp>
          <p:nvSpPr>
            <p:cNvPr id="10" name="Graphic 8">
              <a:extLst>
                <a:ext uri="{FF2B5EF4-FFF2-40B4-BE49-F238E27FC236}">
                  <a16:creationId xmlns:a16="http://schemas.microsoft.com/office/drawing/2014/main" id="{CB11D476-54B2-F6B7-B460-F7AC959F6887}"/>
                </a:ext>
              </a:extLst>
            </p:cNvPr>
            <p:cNvSpPr/>
            <p:nvPr/>
          </p:nvSpPr>
          <p:spPr>
            <a:xfrm>
              <a:off x="3391256" y="6946401"/>
              <a:ext cx="374882" cy="114101"/>
            </a:xfrm>
            <a:custGeom>
              <a:avLst/>
              <a:gdLst>
                <a:gd name="connsiteX0" fmla="*/ 301549 w 374882"/>
                <a:gd name="connsiteY0" fmla="*/ 32607 h 114101"/>
                <a:gd name="connsiteX1" fmla="*/ 270059 w 374882"/>
                <a:gd name="connsiteY1" fmla="*/ 39696 h 114101"/>
                <a:gd name="connsiteX2" fmla="*/ 187448 w 374882"/>
                <a:gd name="connsiteY2" fmla="*/ 0 h 114101"/>
                <a:gd name="connsiteX3" fmla="*/ 104838 w 374882"/>
                <a:gd name="connsiteY3" fmla="*/ 39696 h 114101"/>
                <a:gd name="connsiteX4" fmla="*/ 73347 w 374882"/>
                <a:gd name="connsiteY4" fmla="*/ 32607 h 114101"/>
                <a:gd name="connsiteX5" fmla="*/ 0 w 374882"/>
                <a:gd name="connsiteY5" fmla="*/ 105954 h 114101"/>
                <a:gd name="connsiteX6" fmla="*/ 8148 w 374882"/>
                <a:gd name="connsiteY6" fmla="*/ 114102 h 114101"/>
                <a:gd name="connsiteX7" fmla="*/ 16296 w 374882"/>
                <a:gd name="connsiteY7" fmla="*/ 105954 h 114101"/>
                <a:gd name="connsiteX8" fmla="*/ 73347 w 374882"/>
                <a:gd name="connsiteY8" fmla="*/ 48902 h 114101"/>
                <a:gd name="connsiteX9" fmla="*/ 95489 w 374882"/>
                <a:gd name="connsiteY9" fmla="*/ 53365 h 114101"/>
                <a:gd name="connsiteX10" fmla="*/ 81495 w 374882"/>
                <a:gd name="connsiteY10" fmla="*/ 105954 h 114101"/>
                <a:gd name="connsiteX11" fmla="*/ 89643 w 374882"/>
                <a:gd name="connsiteY11" fmla="*/ 114102 h 114101"/>
                <a:gd name="connsiteX12" fmla="*/ 97791 w 374882"/>
                <a:gd name="connsiteY12" fmla="*/ 105954 h 114101"/>
                <a:gd name="connsiteX13" fmla="*/ 187434 w 374882"/>
                <a:gd name="connsiteY13" fmla="*/ 16311 h 114101"/>
                <a:gd name="connsiteX14" fmla="*/ 277091 w 374882"/>
                <a:gd name="connsiteY14" fmla="*/ 105954 h 114101"/>
                <a:gd name="connsiteX15" fmla="*/ 285239 w 374882"/>
                <a:gd name="connsiteY15" fmla="*/ 114102 h 114101"/>
                <a:gd name="connsiteX16" fmla="*/ 293387 w 374882"/>
                <a:gd name="connsiteY16" fmla="*/ 105954 h 114101"/>
                <a:gd name="connsiteX17" fmla="*/ 279393 w 374882"/>
                <a:gd name="connsiteY17" fmla="*/ 53365 h 114101"/>
                <a:gd name="connsiteX18" fmla="*/ 301535 w 374882"/>
                <a:gd name="connsiteY18" fmla="*/ 48902 h 114101"/>
                <a:gd name="connsiteX19" fmla="*/ 358586 w 374882"/>
                <a:gd name="connsiteY19" fmla="*/ 105954 h 114101"/>
                <a:gd name="connsiteX20" fmla="*/ 366734 w 374882"/>
                <a:gd name="connsiteY20" fmla="*/ 114102 h 114101"/>
                <a:gd name="connsiteX21" fmla="*/ 374882 w 374882"/>
                <a:gd name="connsiteY21" fmla="*/ 105954 h 114101"/>
                <a:gd name="connsiteX22" fmla="*/ 301549 w 374882"/>
                <a:gd name="connsiteY22" fmla="*/ 32607 h 11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4882" h="114101">
                  <a:moveTo>
                    <a:pt x="301549" y="32607"/>
                  </a:moveTo>
                  <a:cubicBezTo>
                    <a:pt x="290605" y="32607"/>
                    <a:pt x="279859" y="35050"/>
                    <a:pt x="270059" y="39696"/>
                  </a:cubicBezTo>
                  <a:cubicBezTo>
                    <a:pt x="250627" y="15505"/>
                    <a:pt x="220817" y="0"/>
                    <a:pt x="187448" y="0"/>
                  </a:cubicBezTo>
                  <a:cubicBezTo>
                    <a:pt x="154079" y="0"/>
                    <a:pt x="124269" y="15505"/>
                    <a:pt x="104838" y="39696"/>
                  </a:cubicBezTo>
                  <a:cubicBezTo>
                    <a:pt x="95037" y="35050"/>
                    <a:pt x="84291" y="32607"/>
                    <a:pt x="73347" y="32607"/>
                  </a:cubicBezTo>
                  <a:cubicBezTo>
                    <a:pt x="32903" y="32607"/>
                    <a:pt x="0" y="65510"/>
                    <a:pt x="0" y="105954"/>
                  </a:cubicBezTo>
                  <a:cubicBezTo>
                    <a:pt x="0" y="110458"/>
                    <a:pt x="3658" y="114102"/>
                    <a:pt x="8148" y="114102"/>
                  </a:cubicBezTo>
                  <a:cubicBezTo>
                    <a:pt x="12653" y="114102"/>
                    <a:pt x="16296" y="110444"/>
                    <a:pt x="16296" y="105954"/>
                  </a:cubicBezTo>
                  <a:cubicBezTo>
                    <a:pt x="16296" y="74491"/>
                    <a:pt x="41884" y="48902"/>
                    <a:pt x="73347" y="48902"/>
                  </a:cubicBezTo>
                  <a:cubicBezTo>
                    <a:pt x="81001" y="48902"/>
                    <a:pt x="88527" y="50428"/>
                    <a:pt x="95489" y="53365"/>
                  </a:cubicBezTo>
                  <a:cubicBezTo>
                    <a:pt x="86593" y="68870"/>
                    <a:pt x="81495" y="86833"/>
                    <a:pt x="81495" y="105954"/>
                  </a:cubicBezTo>
                  <a:cubicBezTo>
                    <a:pt x="81495" y="110458"/>
                    <a:pt x="85152" y="114102"/>
                    <a:pt x="89643" y="114102"/>
                  </a:cubicBezTo>
                  <a:cubicBezTo>
                    <a:pt x="94148" y="114102"/>
                    <a:pt x="97791" y="110444"/>
                    <a:pt x="97791" y="105954"/>
                  </a:cubicBezTo>
                  <a:cubicBezTo>
                    <a:pt x="97791" y="56514"/>
                    <a:pt x="138009" y="16311"/>
                    <a:pt x="187434" y="16311"/>
                  </a:cubicBezTo>
                  <a:cubicBezTo>
                    <a:pt x="236873" y="16311"/>
                    <a:pt x="277091" y="56529"/>
                    <a:pt x="277091" y="105954"/>
                  </a:cubicBezTo>
                  <a:cubicBezTo>
                    <a:pt x="277091" y="110458"/>
                    <a:pt x="280748" y="114102"/>
                    <a:pt x="285239" y="114102"/>
                  </a:cubicBezTo>
                  <a:cubicBezTo>
                    <a:pt x="289730" y="114102"/>
                    <a:pt x="293387" y="110444"/>
                    <a:pt x="293387" y="105954"/>
                  </a:cubicBezTo>
                  <a:cubicBezTo>
                    <a:pt x="293387" y="86833"/>
                    <a:pt x="288289" y="68870"/>
                    <a:pt x="279393" y="53365"/>
                  </a:cubicBezTo>
                  <a:cubicBezTo>
                    <a:pt x="286369" y="50428"/>
                    <a:pt x="293881" y="48902"/>
                    <a:pt x="301535" y="48902"/>
                  </a:cubicBezTo>
                  <a:cubicBezTo>
                    <a:pt x="332998" y="48902"/>
                    <a:pt x="358586" y="74491"/>
                    <a:pt x="358586" y="105954"/>
                  </a:cubicBezTo>
                  <a:cubicBezTo>
                    <a:pt x="358586" y="110458"/>
                    <a:pt x="362243" y="114102"/>
                    <a:pt x="366734" y="114102"/>
                  </a:cubicBezTo>
                  <a:cubicBezTo>
                    <a:pt x="371224" y="114102"/>
                    <a:pt x="374882" y="110444"/>
                    <a:pt x="374882" y="105954"/>
                  </a:cubicBezTo>
                  <a:cubicBezTo>
                    <a:pt x="374896" y="65510"/>
                    <a:pt x="341979" y="32607"/>
                    <a:pt x="301549" y="32607"/>
                  </a:cubicBezTo>
                  <a:close/>
                </a:path>
              </a:pathLst>
            </a:custGeom>
            <a:solidFill>
              <a:srgbClr val="000000"/>
            </a:solidFill>
            <a:ln w="1410" cap="flat">
              <a:noFill/>
              <a:prstDash val="solid"/>
              <a:miter/>
            </a:ln>
          </p:spPr>
          <p:txBody>
            <a:bodyPr rtlCol="0" anchor="ctr"/>
            <a:lstStyle/>
            <a:p>
              <a:endParaRPr lang="en-US"/>
            </a:p>
          </p:txBody>
        </p:sp>
      </p:grpSp>
      <p:sp>
        <p:nvSpPr>
          <p:cNvPr id="11" name="Graphic 8">
            <a:extLst>
              <a:ext uri="{FF2B5EF4-FFF2-40B4-BE49-F238E27FC236}">
                <a16:creationId xmlns:a16="http://schemas.microsoft.com/office/drawing/2014/main" id="{3E3391D1-1C2A-C1A0-D2B9-DC27B43046DE}"/>
              </a:ext>
            </a:extLst>
          </p:cNvPr>
          <p:cNvSpPr/>
          <p:nvPr/>
        </p:nvSpPr>
        <p:spPr>
          <a:xfrm>
            <a:off x="7228955" y="4833536"/>
            <a:ext cx="337408" cy="332482"/>
          </a:xfrm>
          <a:custGeom>
            <a:avLst/>
            <a:gdLst>
              <a:gd name="connsiteX0" fmla="*/ 210875 w 244844"/>
              <a:gd name="connsiteY0" fmla="*/ 37676 h 244809"/>
              <a:gd name="connsiteX1" fmla="*/ 122391 w 244844"/>
              <a:gd name="connsiteY1" fmla="*/ 0 h 244809"/>
              <a:gd name="connsiteX2" fmla="*/ 0 w 244844"/>
              <a:gd name="connsiteY2" fmla="*/ 122080 h 244809"/>
              <a:gd name="connsiteX3" fmla="*/ 37676 w 244844"/>
              <a:gd name="connsiteY3" fmla="*/ 210494 h 244809"/>
              <a:gd name="connsiteX4" fmla="*/ 37845 w 244844"/>
              <a:gd name="connsiteY4" fmla="*/ 210734 h 244809"/>
              <a:gd name="connsiteX5" fmla="*/ 40034 w 244844"/>
              <a:gd name="connsiteY5" fmla="*/ 212655 h 244809"/>
              <a:gd name="connsiteX6" fmla="*/ 46036 w 244844"/>
              <a:gd name="connsiteY6" fmla="*/ 217894 h 244809"/>
              <a:gd name="connsiteX7" fmla="*/ 49439 w 244844"/>
              <a:gd name="connsiteY7" fmla="*/ 220450 h 244809"/>
              <a:gd name="connsiteX8" fmla="*/ 55398 w 244844"/>
              <a:gd name="connsiteY8" fmla="*/ 224714 h 244809"/>
              <a:gd name="connsiteX9" fmla="*/ 59649 w 244844"/>
              <a:gd name="connsiteY9" fmla="*/ 227341 h 244809"/>
              <a:gd name="connsiteX10" fmla="*/ 65368 w 244844"/>
              <a:gd name="connsiteY10" fmla="*/ 230660 h 244809"/>
              <a:gd name="connsiteX11" fmla="*/ 70381 w 244844"/>
              <a:gd name="connsiteY11" fmla="*/ 233074 h 244809"/>
              <a:gd name="connsiteX12" fmla="*/ 75903 w 244844"/>
              <a:gd name="connsiteY12" fmla="*/ 235602 h 244809"/>
              <a:gd name="connsiteX13" fmla="*/ 81580 w 244844"/>
              <a:gd name="connsiteY13" fmla="*/ 237678 h 244809"/>
              <a:gd name="connsiteX14" fmla="*/ 86960 w 244844"/>
              <a:gd name="connsiteY14" fmla="*/ 239542 h 244809"/>
              <a:gd name="connsiteX15" fmla="*/ 93230 w 244844"/>
              <a:gd name="connsiteY15" fmla="*/ 241166 h 244809"/>
              <a:gd name="connsiteX16" fmla="*/ 98469 w 244844"/>
              <a:gd name="connsiteY16" fmla="*/ 242437 h 244809"/>
              <a:gd name="connsiteX17" fmla="*/ 105784 w 244844"/>
              <a:gd name="connsiteY17" fmla="*/ 243552 h 244809"/>
              <a:gd name="connsiteX18" fmla="*/ 110302 w 244844"/>
              <a:gd name="connsiteY18" fmla="*/ 244202 h 244809"/>
              <a:gd name="connsiteX19" fmla="*/ 122419 w 244844"/>
              <a:gd name="connsiteY19" fmla="*/ 244809 h 244809"/>
              <a:gd name="connsiteX20" fmla="*/ 134535 w 244844"/>
              <a:gd name="connsiteY20" fmla="*/ 244202 h 244809"/>
              <a:gd name="connsiteX21" fmla="*/ 139054 w 244844"/>
              <a:gd name="connsiteY21" fmla="*/ 243552 h 244809"/>
              <a:gd name="connsiteX22" fmla="*/ 146369 w 244844"/>
              <a:gd name="connsiteY22" fmla="*/ 242437 h 244809"/>
              <a:gd name="connsiteX23" fmla="*/ 151608 w 244844"/>
              <a:gd name="connsiteY23" fmla="*/ 241166 h 244809"/>
              <a:gd name="connsiteX24" fmla="*/ 157878 w 244844"/>
              <a:gd name="connsiteY24" fmla="*/ 239542 h 244809"/>
              <a:gd name="connsiteX25" fmla="*/ 163258 w 244844"/>
              <a:gd name="connsiteY25" fmla="*/ 237678 h 244809"/>
              <a:gd name="connsiteX26" fmla="*/ 168935 w 244844"/>
              <a:gd name="connsiteY26" fmla="*/ 235602 h 244809"/>
              <a:gd name="connsiteX27" fmla="*/ 174456 w 244844"/>
              <a:gd name="connsiteY27" fmla="*/ 233074 h 244809"/>
              <a:gd name="connsiteX28" fmla="*/ 179469 w 244844"/>
              <a:gd name="connsiteY28" fmla="*/ 230660 h 244809"/>
              <a:gd name="connsiteX29" fmla="*/ 185189 w 244844"/>
              <a:gd name="connsiteY29" fmla="*/ 227341 h 244809"/>
              <a:gd name="connsiteX30" fmla="*/ 189439 w 244844"/>
              <a:gd name="connsiteY30" fmla="*/ 224714 h 244809"/>
              <a:gd name="connsiteX31" fmla="*/ 195398 w 244844"/>
              <a:gd name="connsiteY31" fmla="*/ 220450 h 244809"/>
              <a:gd name="connsiteX32" fmla="*/ 198802 w 244844"/>
              <a:gd name="connsiteY32" fmla="*/ 217894 h 244809"/>
              <a:gd name="connsiteX33" fmla="*/ 204803 w 244844"/>
              <a:gd name="connsiteY33" fmla="*/ 212655 h 244809"/>
              <a:gd name="connsiteX34" fmla="*/ 206992 w 244844"/>
              <a:gd name="connsiteY34" fmla="*/ 210734 h 244809"/>
              <a:gd name="connsiteX35" fmla="*/ 207162 w 244844"/>
              <a:gd name="connsiteY35" fmla="*/ 210494 h 244809"/>
              <a:gd name="connsiteX36" fmla="*/ 210875 w 244844"/>
              <a:gd name="connsiteY36" fmla="*/ 37676 h 244809"/>
              <a:gd name="connsiteX37" fmla="*/ 191233 w 244844"/>
              <a:gd name="connsiteY37" fmla="*/ 201344 h 244809"/>
              <a:gd name="connsiteX38" fmla="*/ 186332 w 244844"/>
              <a:gd name="connsiteY38" fmla="*/ 205354 h 244809"/>
              <a:gd name="connsiteX39" fmla="*/ 183367 w 244844"/>
              <a:gd name="connsiteY39" fmla="*/ 207571 h 244809"/>
              <a:gd name="connsiteX40" fmla="*/ 178537 w 244844"/>
              <a:gd name="connsiteY40" fmla="*/ 210833 h 244809"/>
              <a:gd name="connsiteX41" fmla="*/ 174908 w 244844"/>
              <a:gd name="connsiteY41" fmla="*/ 213051 h 244809"/>
              <a:gd name="connsiteX42" fmla="*/ 170220 w 244844"/>
              <a:gd name="connsiteY42" fmla="*/ 215677 h 244809"/>
              <a:gd name="connsiteX43" fmla="*/ 165969 w 244844"/>
              <a:gd name="connsiteY43" fmla="*/ 217725 h 244809"/>
              <a:gd name="connsiteX44" fmla="*/ 161408 w 244844"/>
              <a:gd name="connsiteY44" fmla="*/ 219715 h 244809"/>
              <a:gd name="connsiteX45" fmla="*/ 156607 w 244844"/>
              <a:gd name="connsiteY45" fmla="*/ 221467 h 244809"/>
              <a:gd name="connsiteX46" fmla="*/ 152159 w 244844"/>
              <a:gd name="connsiteY46" fmla="*/ 222949 h 244809"/>
              <a:gd name="connsiteX47" fmla="*/ 146778 w 244844"/>
              <a:gd name="connsiteY47" fmla="*/ 224333 h 244809"/>
              <a:gd name="connsiteX48" fmla="*/ 142528 w 244844"/>
              <a:gd name="connsiteY48" fmla="*/ 225322 h 244809"/>
              <a:gd name="connsiteX49" fmla="*/ 136215 w 244844"/>
              <a:gd name="connsiteY49" fmla="*/ 226296 h 244809"/>
              <a:gd name="connsiteX50" fmla="*/ 132600 w 244844"/>
              <a:gd name="connsiteY50" fmla="*/ 226791 h 244809"/>
              <a:gd name="connsiteX51" fmla="*/ 122405 w 244844"/>
              <a:gd name="connsiteY51" fmla="*/ 227313 h 244809"/>
              <a:gd name="connsiteX52" fmla="*/ 112209 w 244844"/>
              <a:gd name="connsiteY52" fmla="*/ 226791 h 244809"/>
              <a:gd name="connsiteX53" fmla="*/ 108594 w 244844"/>
              <a:gd name="connsiteY53" fmla="*/ 226296 h 244809"/>
              <a:gd name="connsiteX54" fmla="*/ 102282 w 244844"/>
              <a:gd name="connsiteY54" fmla="*/ 225322 h 244809"/>
              <a:gd name="connsiteX55" fmla="*/ 98031 w 244844"/>
              <a:gd name="connsiteY55" fmla="*/ 224333 h 244809"/>
              <a:gd name="connsiteX56" fmla="*/ 92651 w 244844"/>
              <a:gd name="connsiteY56" fmla="*/ 222949 h 244809"/>
              <a:gd name="connsiteX57" fmla="*/ 88203 w 244844"/>
              <a:gd name="connsiteY57" fmla="*/ 221467 h 244809"/>
              <a:gd name="connsiteX58" fmla="*/ 83401 w 244844"/>
              <a:gd name="connsiteY58" fmla="*/ 219715 h 244809"/>
              <a:gd name="connsiteX59" fmla="*/ 78840 w 244844"/>
              <a:gd name="connsiteY59" fmla="*/ 217725 h 244809"/>
              <a:gd name="connsiteX60" fmla="*/ 74589 w 244844"/>
              <a:gd name="connsiteY60" fmla="*/ 215677 h 244809"/>
              <a:gd name="connsiteX61" fmla="*/ 69901 w 244844"/>
              <a:gd name="connsiteY61" fmla="*/ 213051 h 244809"/>
              <a:gd name="connsiteX62" fmla="*/ 66272 w 244844"/>
              <a:gd name="connsiteY62" fmla="*/ 210833 h 244809"/>
              <a:gd name="connsiteX63" fmla="*/ 61443 w 244844"/>
              <a:gd name="connsiteY63" fmla="*/ 207571 h 244809"/>
              <a:gd name="connsiteX64" fmla="*/ 58477 w 244844"/>
              <a:gd name="connsiteY64" fmla="*/ 205354 h 244809"/>
              <a:gd name="connsiteX65" fmla="*/ 53577 w 244844"/>
              <a:gd name="connsiteY65" fmla="*/ 201344 h 244809"/>
              <a:gd name="connsiteX66" fmla="*/ 52461 w 244844"/>
              <a:gd name="connsiteY66" fmla="*/ 200355 h 244809"/>
              <a:gd name="connsiteX67" fmla="*/ 100135 w 244844"/>
              <a:gd name="connsiteY67" fmla="*/ 134832 h 244809"/>
              <a:gd name="connsiteX68" fmla="*/ 144660 w 244844"/>
              <a:gd name="connsiteY68" fmla="*/ 134832 h 244809"/>
              <a:gd name="connsiteX69" fmla="*/ 192334 w 244844"/>
              <a:gd name="connsiteY69" fmla="*/ 200355 h 244809"/>
              <a:gd name="connsiteX70" fmla="*/ 191233 w 244844"/>
              <a:gd name="connsiteY70" fmla="*/ 201344 h 244809"/>
              <a:gd name="connsiteX71" fmla="*/ 91902 w 244844"/>
              <a:gd name="connsiteY71" fmla="*/ 70085 h 244809"/>
              <a:gd name="connsiteX72" fmla="*/ 139520 w 244844"/>
              <a:gd name="connsiteY72" fmla="*/ 56740 h 244809"/>
              <a:gd name="connsiteX73" fmla="*/ 152865 w 244844"/>
              <a:gd name="connsiteY73" fmla="*/ 104357 h 244809"/>
              <a:gd name="connsiteX74" fmla="*/ 139520 w 244844"/>
              <a:gd name="connsiteY74" fmla="*/ 117703 h 244809"/>
              <a:gd name="connsiteX75" fmla="*/ 139365 w 244844"/>
              <a:gd name="connsiteY75" fmla="*/ 117759 h 244809"/>
              <a:gd name="connsiteX76" fmla="*/ 132050 w 244844"/>
              <a:gd name="connsiteY76" fmla="*/ 120852 h 244809"/>
              <a:gd name="connsiteX77" fmla="*/ 130694 w 244844"/>
              <a:gd name="connsiteY77" fmla="*/ 121275 h 244809"/>
              <a:gd name="connsiteX78" fmla="*/ 127997 w 244844"/>
              <a:gd name="connsiteY78" fmla="*/ 121811 h 244809"/>
              <a:gd name="connsiteX79" fmla="*/ 122871 w 244844"/>
              <a:gd name="connsiteY79" fmla="*/ 122334 h 244809"/>
              <a:gd name="connsiteX80" fmla="*/ 121868 w 244844"/>
              <a:gd name="connsiteY80" fmla="*/ 122334 h 244809"/>
              <a:gd name="connsiteX81" fmla="*/ 116742 w 244844"/>
              <a:gd name="connsiteY81" fmla="*/ 121811 h 244809"/>
              <a:gd name="connsiteX82" fmla="*/ 114045 w 244844"/>
              <a:gd name="connsiteY82" fmla="*/ 121275 h 244809"/>
              <a:gd name="connsiteX83" fmla="*/ 112689 w 244844"/>
              <a:gd name="connsiteY83" fmla="*/ 120852 h 244809"/>
              <a:gd name="connsiteX84" fmla="*/ 105374 w 244844"/>
              <a:gd name="connsiteY84" fmla="*/ 117759 h 244809"/>
              <a:gd name="connsiteX85" fmla="*/ 105219 w 244844"/>
              <a:gd name="connsiteY85" fmla="*/ 117703 h 244809"/>
              <a:gd name="connsiteX86" fmla="*/ 91902 w 244844"/>
              <a:gd name="connsiteY86" fmla="*/ 70085 h 244809"/>
              <a:gd name="connsiteX87" fmla="*/ 207825 w 244844"/>
              <a:gd name="connsiteY87" fmla="*/ 183014 h 244809"/>
              <a:gd name="connsiteX88" fmla="*/ 207825 w 244844"/>
              <a:gd name="connsiteY88" fmla="*/ 183014 h 244809"/>
              <a:gd name="connsiteX89" fmla="*/ 161027 w 244844"/>
              <a:gd name="connsiteY89" fmla="*/ 122758 h 244809"/>
              <a:gd name="connsiteX90" fmla="*/ 157863 w 244844"/>
              <a:gd name="connsiteY90" fmla="*/ 48648 h 244809"/>
              <a:gd name="connsiteX91" fmla="*/ 83754 w 244844"/>
              <a:gd name="connsiteY91" fmla="*/ 51812 h 244809"/>
              <a:gd name="connsiteX92" fmla="*/ 83754 w 244844"/>
              <a:gd name="connsiteY92" fmla="*/ 122744 h 244809"/>
              <a:gd name="connsiteX93" fmla="*/ 36956 w 244844"/>
              <a:gd name="connsiteY93" fmla="*/ 183000 h 244809"/>
              <a:gd name="connsiteX94" fmla="*/ 61753 w 244844"/>
              <a:gd name="connsiteY94" fmla="*/ 36815 h 244809"/>
              <a:gd name="connsiteX95" fmla="*/ 207938 w 244844"/>
              <a:gd name="connsiteY95" fmla="*/ 61612 h 244809"/>
              <a:gd name="connsiteX96" fmla="*/ 227299 w 244844"/>
              <a:gd name="connsiteY96" fmla="*/ 122362 h 244809"/>
              <a:gd name="connsiteX97" fmla="*/ 207825 w 244844"/>
              <a:gd name="connsiteY97" fmla="*/ 183014 h 24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44844" h="244809">
                <a:moveTo>
                  <a:pt x="210875" y="37676"/>
                </a:moveTo>
                <a:cubicBezTo>
                  <a:pt x="187773" y="13557"/>
                  <a:pt x="155788" y="-56"/>
                  <a:pt x="122391" y="0"/>
                </a:cubicBezTo>
                <a:cubicBezTo>
                  <a:pt x="54890" y="-85"/>
                  <a:pt x="85" y="54565"/>
                  <a:pt x="0" y="122080"/>
                </a:cubicBezTo>
                <a:cubicBezTo>
                  <a:pt x="-42" y="155463"/>
                  <a:pt x="13571" y="187406"/>
                  <a:pt x="37676" y="210494"/>
                </a:cubicBezTo>
                <a:cubicBezTo>
                  <a:pt x="37747" y="210565"/>
                  <a:pt x="37775" y="210664"/>
                  <a:pt x="37845" y="210734"/>
                </a:cubicBezTo>
                <a:cubicBezTo>
                  <a:pt x="38551" y="211412"/>
                  <a:pt x="39328" y="211991"/>
                  <a:pt x="40034" y="212655"/>
                </a:cubicBezTo>
                <a:cubicBezTo>
                  <a:pt x="41997" y="214406"/>
                  <a:pt x="43974" y="216213"/>
                  <a:pt x="46036" y="217894"/>
                </a:cubicBezTo>
                <a:cubicBezTo>
                  <a:pt x="47151" y="218769"/>
                  <a:pt x="48295" y="219645"/>
                  <a:pt x="49439" y="220450"/>
                </a:cubicBezTo>
                <a:cubicBezTo>
                  <a:pt x="51402" y="221905"/>
                  <a:pt x="53351" y="223373"/>
                  <a:pt x="55398" y="224714"/>
                </a:cubicBezTo>
                <a:cubicBezTo>
                  <a:pt x="56782" y="225590"/>
                  <a:pt x="58223" y="226466"/>
                  <a:pt x="59649" y="227341"/>
                </a:cubicBezTo>
                <a:cubicBezTo>
                  <a:pt x="61541" y="228471"/>
                  <a:pt x="63419" y="229629"/>
                  <a:pt x="65368" y="230660"/>
                </a:cubicBezTo>
                <a:cubicBezTo>
                  <a:pt x="67020" y="231535"/>
                  <a:pt x="68701" y="232283"/>
                  <a:pt x="70381" y="233074"/>
                </a:cubicBezTo>
                <a:cubicBezTo>
                  <a:pt x="72217" y="233950"/>
                  <a:pt x="74025" y="234826"/>
                  <a:pt x="75903" y="235602"/>
                </a:cubicBezTo>
                <a:cubicBezTo>
                  <a:pt x="77781" y="236379"/>
                  <a:pt x="79673" y="237000"/>
                  <a:pt x="81580" y="237678"/>
                </a:cubicBezTo>
                <a:cubicBezTo>
                  <a:pt x="83486" y="238356"/>
                  <a:pt x="85124" y="238991"/>
                  <a:pt x="86960" y="239542"/>
                </a:cubicBezTo>
                <a:cubicBezTo>
                  <a:pt x="89021" y="240163"/>
                  <a:pt x="91140" y="240644"/>
                  <a:pt x="93230" y="241166"/>
                </a:cubicBezTo>
                <a:cubicBezTo>
                  <a:pt x="94981" y="241590"/>
                  <a:pt x="96675" y="242084"/>
                  <a:pt x="98469" y="242437"/>
                </a:cubicBezTo>
                <a:cubicBezTo>
                  <a:pt x="100884" y="242917"/>
                  <a:pt x="103327" y="243228"/>
                  <a:pt x="105784" y="243552"/>
                </a:cubicBezTo>
                <a:cubicBezTo>
                  <a:pt x="107295" y="243765"/>
                  <a:pt x="108778" y="244061"/>
                  <a:pt x="110302" y="244202"/>
                </a:cubicBezTo>
                <a:cubicBezTo>
                  <a:pt x="114313" y="244598"/>
                  <a:pt x="118337" y="244809"/>
                  <a:pt x="122419" y="244809"/>
                </a:cubicBezTo>
                <a:cubicBezTo>
                  <a:pt x="126486" y="244809"/>
                  <a:pt x="130524" y="244584"/>
                  <a:pt x="134535" y="244202"/>
                </a:cubicBezTo>
                <a:cubicBezTo>
                  <a:pt x="136060" y="244061"/>
                  <a:pt x="137543" y="243750"/>
                  <a:pt x="139054" y="243552"/>
                </a:cubicBezTo>
                <a:cubicBezTo>
                  <a:pt x="141497" y="243214"/>
                  <a:pt x="143954" y="242917"/>
                  <a:pt x="146369" y="242437"/>
                </a:cubicBezTo>
                <a:cubicBezTo>
                  <a:pt x="148120" y="242084"/>
                  <a:pt x="149871" y="241562"/>
                  <a:pt x="151608" y="241166"/>
                </a:cubicBezTo>
                <a:cubicBezTo>
                  <a:pt x="153712" y="240644"/>
                  <a:pt x="155816" y="240163"/>
                  <a:pt x="157878" y="239542"/>
                </a:cubicBezTo>
                <a:cubicBezTo>
                  <a:pt x="159699" y="238977"/>
                  <a:pt x="161464" y="238299"/>
                  <a:pt x="163258" y="237678"/>
                </a:cubicBezTo>
                <a:cubicBezTo>
                  <a:pt x="165051" y="237057"/>
                  <a:pt x="167071" y="236365"/>
                  <a:pt x="168935" y="235602"/>
                </a:cubicBezTo>
                <a:cubicBezTo>
                  <a:pt x="170799" y="234839"/>
                  <a:pt x="172621" y="233936"/>
                  <a:pt x="174456" y="233074"/>
                </a:cubicBezTo>
                <a:cubicBezTo>
                  <a:pt x="176137" y="232283"/>
                  <a:pt x="177817" y="231521"/>
                  <a:pt x="179469" y="230660"/>
                </a:cubicBezTo>
                <a:cubicBezTo>
                  <a:pt x="181418" y="229615"/>
                  <a:pt x="183296" y="228471"/>
                  <a:pt x="185189" y="227341"/>
                </a:cubicBezTo>
                <a:cubicBezTo>
                  <a:pt x="186615" y="226466"/>
                  <a:pt x="188041" y="225675"/>
                  <a:pt x="189439" y="224714"/>
                </a:cubicBezTo>
                <a:cubicBezTo>
                  <a:pt x="191487" y="223373"/>
                  <a:pt x="193450" y="221905"/>
                  <a:pt x="195398" y="220450"/>
                </a:cubicBezTo>
                <a:cubicBezTo>
                  <a:pt x="196528" y="219574"/>
                  <a:pt x="197686" y="218784"/>
                  <a:pt x="198802" y="217894"/>
                </a:cubicBezTo>
                <a:cubicBezTo>
                  <a:pt x="200878" y="216228"/>
                  <a:pt x="202840" y="214463"/>
                  <a:pt x="204803" y="212655"/>
                </a:cubicBezTo>
                <a:cubicBezTo>
                  <a:pt x="205523" y="212005"/>
                  <a:pt x="206286" y="211426"/>
                  <a:pt x="206992" y="210734"/>
                </a:cubicBezTo>
                <a:cubicBezTo>
                  <a:pt x="207063" y="210678"/>
                  <a:pt x="207091" y="210565"/>
                  <a:pt x="207162" y="210494"/>
                </a:cubicBezTo>
                <a:cubicBezTo>
                  <a:pt x="255923" y="163794"/>
                  <a:pt x="257575" y="86409"/>
                  <a:pt x="210875" y="37676"/>
                </a:cubicBezTo>
                <a:close/>
                <a:moveTo>
                  <a:pt x="191233" y="201344"/>
                </a:moveTo>
                <a:cubicBezTo>
                  <a:pt x="189637" y="202741"/>
                  <a:pt x="187999" y="204069"/>
                  <a:pt x="186332" y="205354"/>
                </a:cubicBezTo>
                <a:cubicBezTo>
                  <a:pt x="185358" y="206103"/>
                  <a:pt x="184369" y="206851"/>
                  <a:pt x="183367" y="207571"/>
                </a:cubicBezTo>
                <a:cubicBezTo>
                  <a:pt x="181785" y="208715"/>
                  <a:pt x="180175" y="209802"/>
                  <a:pt x="178537" y="210833"/>
                </a:cubicBezTo>
                <a:cubicBezTo>
                  <a:pt x="177351" y="211596"/>
                  <a:pt x="176137" y="212330"/>
                  <a:pt x="174908" y="213051"/>
                </a:cubicBezTo>
                <a:cubicBezTo>
                  <a:pt x="173369" y="213926"/>
                  <a:pt x="171801" y="214801"/>
                  <a:pt x="170220" y="215677"/>
                </a:cubicBezTo>
                <a:cubicBezTo>
                  <a:pt x="168822" y="216397"/>
                  <a:pt x="167395" y="217061"/>
                  <a:pt x="165969" y="217725"/>
                </a:cubicBezTo>
                <a:cubicBezTo>
                  <a:pt x="164543" y="218388"/>
                  <a:pt x="162947" y="219094"/>
                  <a:pt x="161408" y="219715"/>
                </a:cubicBezTo>
                <a:cubicBezTo>
                  <a:pt x="159855" y="220337"/>
                  <a:pt x="158216" y="220916"/>
                  <a:pt x="156607" y="221467"/>
                </a:cubicBezTo>
                <a:cubicBezTo>
                  <a:pt x="155124" y="221975"/>
                  <a:pt x="153655" y="222498"/>
                  <a:pt x="152159" y="222949"/>
                </a:cubicBezTo>
                <a:cubicBezTo>
                  <a:pt x="150408" y="223472"/>
                  <a:pt x="148586" y="223895"/>
                  <a:pt x="146778" y="224333"/>
                </a:cubicBezTo>
                <a:cubicBezTo>
                  <a:pt x="145366" y="224658"/>
                  <a:pt x="143968" y="225039"/>
                  <a:pt x="142528" y="225322"/>
                </a:cubicBezTo>
                <a:cubicBezTo>
                  <a:pt x="140452" y="225717"/>
                  <a:pt x="138334" y="226000"/>
                  <a:pt x="136215" y="226296"/>
                </a:cubicBezTo>
                <a:cubicBezTo>
                  <a:pt x="135015" y="226451"/>
                  <a:pt x="133815" y="226678"/>
                  <a:pt x="132600" y="226791"/>
                </a:cubicBezTo>
                <a:cubicBezTo>
                  <a:pt x="129240" y="227115"/>
                  <a:pt x="125836" y="227313"/>
                  <a:pt x="122405" y="227313"/>
                </a:cubicBezTo>
                <a:cubicBezTo>
                  <a:pt x="118973" y="227313"/>
                  <a:pt x="115570" y="227115"/>
                  <a:pt x="112209" y="226791"/>
                </a:cubicBezTo>
                <a:cubicBezTo>
                  <a:pt x="110994" y="226663"/>
                  <a:pt x="109794" y="226451"/>
                  <a:pt x="108594" y="226296"/>
                </a:cubicBezTo>
                <a:cubicBezTo>
                  <a:pt x="106476" y="226014"/>
                  <a:pt x="104357" y="225732"/>
                  <a:pt x="102282" y="225322"/>
                </a:cubicBezTo>
                <a:cubicBezTo>
                  <a:pt x="100841" y="225039"/>
                  <a:pt x="99443" y="224672"/>
                  <a:pt x="98031" y="224333"/>
                </a:cubicBezTo>
                <a:cubicBezTo>
                  <a:pt x="96223" y="223895"/>
                  <a:pt x="94416" y="223457"/>
                  <a:pt x="92651" y="222949"/>
                </a:cubicBezTo>
                <a:cubicBezTo>
                  <a:pt x="91154" y="222498"/>
                  <a:pt x="89685" y="221975"/>
                  <a:pt x="88203" y="221467"/>
                </a:cubicBezTo>
                <a:cubicBezTo>
                  <a:pt x="86578" y="220902"/>
                  <a:pt x="84969" y="220337"/>
                  <a:pt x="83401" y="219715"/>
                </a:cubicBezTo>
                <a:cubicBezTo>
                  <a:pt x="81834" y="219094"/>
                  <a:pt x="80337" y="218416"/>
                  <a:pt x="78840" y="217725"/>
                </a:cubicBezTo>
                <a:cubicBezTo>
                  <a:pt x="77343" y="217033"/>
                  <a:pt x="75987" y="216383"/>
                  <a:pt x="74589" y="215677"/>
                </a:cubicBezTo>
                <a:cubicBezTo>
                  <a:pt x="73008" y="214858"/>
                  <a:pt x="71440" y="213997"/>
                  <a:pt x="69901" y="213051"/>
                </a:cubicBezTo>
                <a:cubicBezTo>
                  <a:pt x="68673" y="212330"/>
                  <a:pt x="67458" y="211596"/>
                  <a:pt x="66272" y="210833"/>
                </a:cubicBezTo>
                <a:cubicBezTo>
                  <a:pt x="64634" y="209788"/>
                  <a:pt x="63024" y="208715"/>
                  <a:pt x="61443" y="207571"/>
                </a:cubicBezTo>
                <a:cubicBezTo>
                  <a:pt x="60440" y="206851"/>
                  <a:pt x="59451" y="206117"/>
                  <a:pt x="58477" y="205354"/>
                </a:cubicBezTo>
                <a:cubicBezTo>
                  <a:pt x="56811" y="204069"/>
                  <a:pt x="55172" y="202728"/>
                  <a:pt x="53577" y="201344"/>
                </a:cubicBezTo>
                <a:cubicBezTo>
                  <a:pt x="53195" y="201061"/>
                  <a:pt x="52842" y="200694"/>
                  <a:pt x="52461" y="200355"/>
                </a:cubicBezTo>
                <a:cubicBezTo>
                  <a:pt x="52857" y="170615"/>
                  <a:pt x="71949" y="144364"/>
                  <a:pt x="100135" y="134832"/>
                </a:cubicBezTo>
                <a:cubicBezTo>
                  <a:pt x="114228" y="141539"/>
                  <a:pt x="130581" y="141539"/>
                  <a:pt x="144660" y="134832"/>
                </a:cubicBezTo>
                <a:cubicBezTo>
                  <a:pt x="172832" y="144349"/>
                  <a:pt x="191939" y="170615"/>
                  <a:pt x="192334" y="200355"/>
                </a:cubicBezTo>
                <a:cubicBezTo>
                  <a:pt x="191953" y="200680"/>
                  <a:pt x="191600" y="201019"/>
                  <a:pt x="191233" y="201344"/>
                </a:cubicBezTo>
                <a:close/>
                <a:moveTo>
                  <a:pt x="91902" y="70085"/>
                </a:moveTo>
                <a:cubicBezTo>
                  <a:pt x="101364" y="53252"/>
                  <a:pt x="122687" y="47279"/>
                  <a:pt x="139520" y="56740"/>
                </a:cubicBezTo>
                <a:cubicBezTo>
                  <a:pt x="156353" y="66201"/>
                  <a:pt x="162326" y="87525"/>
                  <a:pt x="152865" y="104357"/>
                </a:cubicBezTo>
                <a:cubicBezTo>
                  <a:pt x="149730" y="109950"/>
                  <a:pt x="145112" y="114553"/>
                  <a:pt x="139520" y="117703"/>
                </a:cubicBezTo>
                <a:cubicBezTo>
                  <a:pt x="139478" y="117703"/>
                  <a:pt x="139421" y="117703"/>
                  <a:pt x="139365" y="117759"/>
                </a:cubicBezTo>
                <a:cubicBezTo>
                  <a:pt x="137048" y="119044"/>
                  <a:pt x="134591" y="120089"/>
                  <a:pt x="132050" y="120852"/>
                </a:cubicBezTo>
                <a:cubicBezTo>
                  <a:pt x="131598" y="120978"/>
                  <a:pt x="131174" y="121162"/>
                  <a:pt x="130694" y="121275"/>
                </a:cubicBezTo>
                <a:cubicBezTo>
                  <a:pt x="129818" y="121501"/>
                  <a:pt x="128901" y="121656"/>
                  <a:pt x="127997" y="121811"/>
                </a:cubicBezTo>
                <a:cubicBezTo>
                  <a:pt x="126302" y="122108"/>
                  <a:pt x="124579" y="122278"/>
                  <a:pt x="122871" y="122334"/>
                </a:cubicBezTo>
                <a:lnTo>
                  <a:pt x="121868" y="122334"/>
                </a:lnTo>
                <a:cubicBezTo>
                  <a:pt x="120145" y="122292"/>
                  <a:pt x="118436" y="122108"/>
                  <a:pt x="116742" y="121811"/>
                </a:cubicBezTo>
                <a:cubicBezTo>
                  <a:pt x="115866" y="121656"/>
                  <a:pt x="114934" y="121501"/>
                  <a:pt x="114045" y="121275"/>
                </a:cubicBezTo>
                <a:cubicBezTo>
                  <a:pt x="113579" y="121162"/>
                  <a:pt x="113169" y="120993"/>
                  <a:pt x="112689" y="120852"/>
                </a:cubicBezTo>
                <a:cubicBezTo>
                  <a:pt x="110147" y="120089"/>
                  <a:pt x="107704" y="119044"/>
                  <a:pt x="105374" y="117759"/>
                </a:cubicBezTo>
                <a:lnTo>
                  <a:pt x="105219" y="117703"/>
                </a:lnTo>
                <a:cubicBezTo>
                  <a:pt x="88414" y="108241"/>
                  <a:pt x="82441" y="86918"/>
                  <a:pt x="91902" y="70085"/>
                </a:cubicBezTo>
                <a:close/>
                <a:moveTo>
                  <a:pt x="207825" y="183014"/>
                </a:moveTo>
                <a:lnTo>
                  <a:pt x="207825" y="183014"/>
                </a:lnTo>
                <a:cubicBezTo>
                  <a:pt x="202219" y="156847"/>
                  <a:pt x="184991" y="134662"/>
                  <a:pt x="161027" y="122758"/>
                </a:cubicBezTo>
                <a:cubicBezTo>
                  <a:pt x="180613" y="101420"/>
                  <a:pt x="179201" y="68235"/>
                  <a:pt x="157863" y="48648"/>
                </a:cubicBezTo>
                <a:cubicBezTo>
                  <a:pt x="136526" y="29062"/>
                  <a:pt x="103341" y="30474"/>
                  <a:pt x="83754" y="51812"/>
                </a:cubicBezTo>
                <a:cubicBezTo>
                  <a:pt x="65340" y="71878"/>
                  <a:pt x="65340" y="102691"/>
                  <a:pt x="83754" y="122744"/>
                </a:cubicBezTo>
                <a:cubicBezTo>
                  <a:pt x="59790" y="134648"/>
                  <a:pt x="42562" y="156833"/>
                  <a:pt x="36956" y="183000"/>
                </a:cubicBezTo>
                <a:cubicBezTo>
                  <a:pt x="3432" y="135778"/>
                  <a:pt x="14531" y="70339"/>
                  <a:pt x="61753" y="36815"/>
                </a:cubicBezTo>
                <a:cubicBezTo>
                  <a:pt x="108975" y="3291"/>
                  <a:pt x="174414" y="14404"/>
                  <a:pt x="207938" y="61612"/>
                </a:cubicBezTo>
                <a:cubicBezTo>
                  <a:pt x="220535" y="79363"/>
                  <a:pt x="227299" y="100587"/>
                  <a:pt x="227299" y="122362"/>
                </a:cubicBezTo>
                <a:cubicBezTo>
                  <a:pt x="227285" y="144124"/>
                  <a:pt x="220478" y="165334"/>
                  <a:pt x="207825" y="183014"/>
                </a:cubicBezTo>
                <a:close/>
              </a:path>
            </a:pathLst>
          </a:custGeom>
          <a:solidFill>
            <a:srgbClr val="000000"/>
          </a:solidFill>
          <a:ln w="1410" cap="flat">
            <a:noFill/>
            <a:prstDash val="solid"/>
            <a:miter/>
          </a:ln>
        </p:spPr>
        <p:txBody>
          <a:bodyPr rtlCol="0" anchor="ctr"/>
          <a:lstStyle/>
          <a:p>
            <a:endParaRPr lang="en-US"/>
          </a:p>
        </p:txBody>
      </p:sp>
      <p:sp>
        <p:nvSpPr>
          <p:cNvPr id="12" name="Text Placeholder 2">
            <a:extLst>
              <a:ext uri="{FF2B5EF4-FFF2-40B4-BE49-F238E27FC236}">
                <a16:creationId xmlns:a16="http://schemas.microsoft.com/office/drawing/2014/main" id="{8EFC243A-892E-04B7-D8C9-FB3DDA09878A}"/>
              </a:ext>
            </a:extLst>
          </p:cNvPr>
          <p:cNvSpPr txBox="1">
            <a:spLocks/>
          </p:cNvSpPr>
          <p:nvPr/>
        </p:nvSpPr>
        <p:spPr>
          <a:xfrm>
            <a:off x="9750870" y="4817542"/>
            <a:ext cx="1942893" cy="391885"/>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bg2">
                    <a:lumMod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120000"/>
              </a:lnSpc>
              <a:spcBef>
                <a:spcPts val="500"/>
              </a:spcBef>
              <a:buFont typeface="Gill Sans MT" panose="020B0502020104020203" pitchFamily="34" charset="0"/>
              <a:buNone/>
              <a:defRPr sz="2000" kern="1200">
                <a:solidFill>
                  <a:schemeClr val="tx1">
                    <a:tint val="75000"/>
                  </a:schemeClr>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120000"/>
              </a:lnSpc>
              <a:spcBef>
                <a:spcPts val="500"/>
              </a:spcBef>
              <a:buFont typeface="Courier New" panose="02070309020205020404" pitchFamily="49" charset="0"/>
              <a:buNone/>
              <a:defRPr sz="1800" kern="1200">
                <a:solidFill>
                  <a:schemeClr val="tx1">
                    <a:tint val="75000"/>
                  </a:schemeClr>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a:t>Team Member</a:t>
            </a:r>
            <a:endParaRPr lang="en-IN" b="1"/>
          </a:p>
        </p:txBody>
      </p:sp>
      <p:sp>
        <p:nvSpPr>
          <p:cNvPr id="13" name="Text Placeholder 2">
            <a:extLst>
              <a:ext uri="{FF2B5EF4-FFF2-40B4-BE49-F238E27FC236}">
                <a16:creationId xmlns:a16="http://schemas.microsoft.com/office/drawing/2014/main" id="{2A1A515E-4F52-FF6C-0339-4BBAB0FF8657}"/>
              </a:ext>
            </a:extLst>
          </p:cNvPr>
          <p:cNvSpPr txBox="1">
            <a:spLocks/>
          </p:cNvSpPr>
          <p:nvPr/>
        </p:nvSpPr>
        <p:spPr>
          <a:xfrm>
            <a:off x="7582660" y="4817542"/>
            <a:ext cx="1942893" cy="391885"/>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bg2">
                    <a:lumMod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120000"/>
              </a:lnSpc>
              <a:spcBef>
                <a:spcPts val="500"/>
              </a:spcBef>
              <a:buFont typeface="Gill Sans MT" panose="020B0502020104020203" pitchFamily="34" charset="0"/>
              <a:buNone/>
              <a:defRPr sz="2000" kern="1200">
                <a:solidFill>
                  <a:schemeClr val="tx1">
                    <a:tint val="75000"/>
                  </a:schemeClr>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120000"/>
              </a:lnSpc>
              <a:spcBef>
                <a:spcPts val="500"/>
              </a:spcBef>
              <a:buFont typeface="Courier New" panose="02070309020205020404" pitchFamily="49" charset="0"/>
              <a:buNone/>
              <a:defRPr sz="1800" kern="1200">
                <a:solidFill>
                  <a:schemeClr val="tx1">
                    <a:tint val="75000"/>
                  </a:schemeClr>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a:t>Mentor</a:t>
            </a:r>
            <a:endParaRPr lang="en-IN" b="1"/>
          </a:p>
        </p:txBody>
      </p:sp>
      <p:sp>
        <p:nvSpPr>
          <p:cNvPr id="16" name="Text Placeholder 2">
            <a:extLst>
              <a:ext uri="{FF2B5EF4-FFF2-40B4-BE49-F238E27FC236}">
                <a16:creationId xmlns:a16="http://schemas.microsoft.com/office/drawing/2014/main" id="{71DBF884-DC25-EE73-0589-AF9570734E44}"/>
              </a:ext>
            </a:extLst>
          </p:cNvPr>
          <p:cNvSpPr txBox="1">
            <a:spLocks/>
          </p:cNvSpPr>
          <p:nvPr/>
        </p:nvSpPr>
        <p:spPr>
          <a:xfrm>
            <a:off x="9375988" y="5165701"/>
            <a:ext cx="3059232" cy="39188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bg2">
                    <a:lumMod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120000"/>
              </a:lnSpc>
              <a:spcBef>
                <a:spcPts val="500"/>
              </a:spcBef>
              <a:buFont typeface="Gill Sans MT" panose="020B0502020104020203" pitchFamily="34" charset="0"/>
              <a:buNone/>
              <a:defRPr sz="2000" kern="1200">
                <a:solidFill>
                  <a:schemeClr val="tx1">
                    <a:tint val="75000"/>
                  </a:schemeClr>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120000"/>
              </a:lnSpc>
              <a:spcBef>
                <a:spcPts val="500"/>
              </a:spcBef>
              <a:buFont typeface="Courier New" panose="02070309020205020404" pitchFamily="49" charset="0"/>
              <a:buNone/>
              <a:defRPr sz="1800" kern="1200">
                <a:solidFill>
                  <a:schemeClr val="tx1">
                    <a:tint val="75000"/>
                  </a:schemeClr>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spcBef>
                <a:spcPts val="600"/>
              </a:spcBef>
            </a:pPr>
            <a:r>
              <a:rPr lang="en-US" sz="1900" dirty="0"/>
              <a:t>Akshat Singh</a:t>
            </a:r>
          </a:p>
          <a:p>
            <a:pPr>
              <a:lnSpc>
                <a:spcPct val="100000"/>
              </a:lnSpc>
              <a:spcBef>
                <a:spcPts val="600"/>
              </a:spcBef>
            </a:pPr>
            <a:r>
              <a:rPr lang="en-US" sz="1900" dirty="0"/>
              <a:t>Raj Kumar</a:t>
            </a:r>
          </a:p>
          <a:p>
            <a:pPr>
              <a:lnSpc>
                <a:spcPct val="100000"/>
              </a:lnSpc>
              <a:spcBef>
                <a:spcPts val="600"/>
              </a:spcBef>
            </a:pPr>
            <a:r>
              <a:rPr lang="en-US" sz="1900" dirty="0"/>
              <a:t>Utsav Lakhani</a:t>
            </a:r>
          </a:p>
          <a:p>
            <a:pPr>
              <a:lnSpc>
                <a:spcPct val="100000"/>
              </a:lnSpc>
              <a:spcBef>
                <a:spcPts val="600"/>
              </a:spcBef>
            </a:pPr>
            <a:r>
              <a:rPr lang="en-US" sz="1900" dirty="0"/>
              <a:t>Sambangi </a:t>
            </a:r>
            <a:r>
              <a:rPr lang="en-US" sz="1900" dirty="0" err="1"/>
              <a:t>Hima</a:t>
            </a:r>
            <a:r>
              <a:rPr lang="en-US" sz="1900" dirty="0"/>
              <a:t> Bindu</a:t>
            </a:r>
            <a:endParaRPr lang="en-IN" sz="1900" dirty="0"/>
          </a:p>
        </p:txBody>
      </p:sp>
      <p:sp>
        <p:nvSpPr>
          <p:cNvPr id="21" name="Text Placeholder 2">
            <a:extLst>
              <a:ext uri="{FF2B5EF4-FFF2-40B4-BE49-F238E27FC236}">
                <a16:creationId xmlns:a16="http://schemas.microsoft.com/office/drawing/2014/main" id="{1311401A-193B-4722-ECD8-E8869DF2B3CA}"/>
              </a:ext>
            </a:extLst>
          </p:cNvPr>
          <p:cNvSpPr txBox="1">
            <a:spLocks/>
          </p:cNvSpPr>
          <p:nvPr/>
        </p:nvSpPr>
        <p:spPr>
          <a:xfrm>
            <a:off x="7143584" y="5159785"/>
            <a:ext cx="3059232" cy="39037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bg2">
                    <a:lumMod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120000"/>
              </a:lnSpc>
              <a:spcBef>
                <a:spcPts val="500"/>
              </a:spcBef>
              <a:buFont typeface="Gill Sans MT" panose="020B0502020104020203" pitchFamily="34" charset="0"/>
              <a:buNone/>
              <a:defRPr sz="2000" kern="1200">
                <a:solidFill>
                  <a:schemeClr val="tx1">
                    <a:tint val="75000"/>
                  </a:schemeClr>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120000"/>
              </a:lnSpc>
              <a:spcBef>
                <a:spcPts val="500"/>
              </a:spcBef>
              <a:buFont typeface="Courier New" panose="02070309020205020404" pitchFamily="49" charset="0"/>
              <a:buNone/>
              <a:defRPr sz="1800" kern="1200">
                <a:solidFill>
                  <a:schemeClr val="tx1">
                    <a:tint val="75000"/>
                  </a:schemeClr>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spcBef>
                <a:spcPts val="600"/>
              </a:spcBef>
            </a:pPr>
            <a:r>
              <a:rPr lang="en-US" sz="1900" dirty="0"/>
              <a:t>Jayita Mandal</a:t>
            </a:r>
          </a:p>
        </p:txBody>
      </p:sp>
      <p:sp>
        <p:nvSpPr>
          <p:cNvPr id="22" name="Graphic 8">
            <a:extLst>
              <a:ext uri="{FF2B5EF4-FFF2-40B4-BE49-F238E27FC236}">
                <a16:creationId xmlns:a16="http://schemas.microsoft.com/office/drawing/2014/main" id="{9738BAE0-68D6-B45A-1326-4D758EECD8BD}"/>
              </a:ext>
            </a:extLst>
          </p:cNvPr>
          <p:cNvSpPr/>
          <p:nvPr/>
        </p:nvSpPr>
        <p:spPr>
          <a:xfrm>
            <a:off x="4953344" y="4777152"/>
            <a:ext cx="180904" cy="363740"/>
          </a:xfrm>
          <a:custGeom>
            <a:avLst/>
            <a:gdLst>
              <a:gd name="connsiteX0" fmla="*/ 148273 w 180904"/>
              <a:gd name="connsiteY0" fmla="*/ 245233 h 363740"/>
              <a:gd name="connsiteX1" fmla="*/ 176360 w 180904"/>
              <a:gd name="connsiteY1" fmla="*/ 227835 h 363740"/>
              <a:gd name="connsiteX2" fmla="*/ 180808 w 180904"/>
              <a:gd name="connsiteY2" fmla="*/ 218318 h 363740"/>
              <a:gd name="connsiteX3" fmla="*/ 180808 w 180904"/>
              <a:gd name="connsiteY3" fmla="*/ 218318 h 363740"/>
              <a:gd name="connsiteX4" fmla="*/ 170584 w 180904"/>
              <a:gd name="connsiteY4" fmla="*/ 146736 h 363740"/>
              <a:gd name="connsiteX5" fmla="*/ 118872 w 180904"/>
              <a:gd name="connsiteY5" fmla="*/ 99514 h 363740"/>
              <a:gd name="connsiteX6" fmla="*/ 105951 w 180904"/>
              <a:gd name="connsiteY6" fmla="*/ 99514 h 363740"/>
              <a:gd name="connsiteX7" fmla="*/ 114212 w 180904"/>
              <a:gd name="connsiteY7" fmla="*/ 95051 h 363740"/>
              <a:gd name="connsiteX8" fmla="*/ 140788 w 180904"/>
              <a:gd name="connsiteY8" fmla="*/ 50527 h 363740"/>
              <a:gd name="connsiteX9" fmla="*/ 90445 w 180904"/>
              <a:gd name="connsiteY9" fmla="*/ 0 h 363740"/>
              <a:gd name="connsiteX10" fmla="*/ 40102 w 180904"/>
              <a:gd name="connsiteY10" fmla="*/ 50527 h 363740"/>
              <a:gd name="connsiteX11" fmla="*/ 66693 w 180904"/>
              <a:gd name="connsiteY11" fmla="*/ 95051 h 363740"/>
              <a:gd name="connsiteX12" fmla="*/ 74954 w 180904"/>
              <a:gd name="connsiteY12" fmla="*/ 99514 h 363740"/>
              <a:gd name="connsiteX13" fmla="*/ 62033 w 180904"/>
              <a:gd name="connsiteY13" fmla="*/ 99514 h 363740"/>
              <a:gd name="connsiteX14" fmla="*/ 10306 w 180904"/>
              <a:gd name="connsiteY14" fmla="*/ 146863 h 363740"/>
              <a:gd name="connsiteX15" fmla="*/ 96 w 180904"/>
              <a:gd name="connsiteY15" fmla="*/ 218318 h 363740"/>
              <a:gd name="connsiteX16" fmla="*/ 4545 w 180904"/>
              <a:gd name="connsiteY16" fmla="*/ 227835 h 363740"/>
              <a:gd name="connsiteX17" fmla="*/ 32632 w 180904"/>
              <a:gd name="connsiteY17" fmla="*/ 245233 h 363740"/>
              <a:gd name="connsiteX18" fmla="*/ 46090 w 180904"/>
              <a:gd name="connsiteY18" fmla="*/ 339521 h 363740"/>
              <a:gd name="connsiteX19" fmla="*/ 72384 w 180904"/>
              <a:gd name="connsiteY19" fmla="*/ 363740 h 363740"/>
              <a:gd name="connsiteX20" fmla="*/ 108549 w 180904"/>
              <a:gd name="connsiteY20" fmla="*/ 363740 h 363740"/>
              <a:gd name="connsiteX21" fmla="*/ 134843 w 180904"/>
              <a:gd name="connsiteY21" fmla="*/ 339550 h 363740"/>
              <a:gd name="connsiteX22" fmla="*/ 148273 w 180904"/>
              <a:gd name="connsiteY22" fmla="*/ 245233 h 363740"/>
              <a:gd name="connsiteX23" fmla="*/ 59322 w 180904"/>
              <a:gd name="connsiteY23" fmla="*/ 50512 h 363740"/>
              <a:gd name="connsiteX24" fmla="*/ 90459 w 180904"/>
              <a:gd name="connsiteY24" fmla="*/ 19191 h 363740"/>
              <a:gd name="connsiteX25" fmla="*/ 121597 w 180904"/>
              <a:gd name="connsiteY25" fmla="*/ 50512 h 363740"/>
              <a:gd name="connsiteX26" fmla="*/ 90459 w 180904"/>
              <a:gd name="connsiteY26" fmla="*/ 81834 h 363740"/>
              <a:gd name="connsiteX27" fmla="*/ 59322 w 180904"/>
              <a:gd name="connsiteY27" fmla="*/ 50512 h 363740"/>
              <a:gd name="connsiteX28" fmla="*/ 129901 w 180904"/>
              <a:gd name="connsiteY28" fmla="*/ 238073 h 363740"/>
              <a:gd name="connsiteX29" fmla="*/ 115779 w 180904"/>
              <a:gd name="connsiteY29" fmla="*/ 337050 h 363740"/>
              <a:gd name="connsiteX30" fmla="*/ 108535 w 180904"/>
              <a:gd name="connsiteY30" fmla="*/ 344535 h 363740"/>
              <a:gd name="connsiteX31" fmla="*/ 72370 w 180904"/>
              <a:gd name="connsiteY31" fmla="*/ 344535 h 363740"/>
              <a:gd name="connsiteX32" fmla="*/ 65111 w 180904"/>
              <a:gd name="connsiteY32" fmla="*/ 336994 h 363740"/>
              <a:gd name="connsiteX33" fmla="*/ 65097 w 180904"/>
              <a:gd name="connsiteY33" fmla="*/ 336867 h 363740"/>
              <a:gd name="connsiteX34" fmla="*/ 51004 w 180904"/>
              <a:gd name="connsiteY34" fmla="*/ 238088 h 363740"/>
              <a:gd name="connsiteX35" fmla="*/ 46556 w 180904"/>
              <a:gd name="connsiteY35" fmla="*/ 231281 h 363740"/>
              <a:gd name="connsiteX36" fmla="*/ 19993 w 180904"/>
              <a:gd name="connsiteY36" fmla="*/ 214829 h 363740"/>
              <a:gd name="connsiteX37" fmla="*/ 29299 w 180904"/>
              <a:gd name="connsiteY37" fmla="*/ 149673 h 363740"/>
              <a:gd name="connsiteX38" fmla="*/ 62033 w 180904"/>
              <a:gd name="connsiteY38" fmla="*/ 118719 h 363740"/>
              <a:gd name="connsiteX39" fmla="*/ 118872 w 180904"/>
              <a:gd name="connsiteY39" fmla="*/ 118719 h 363740"/>
              <a:gd name="connsiteX40" fmla="*/ 151577 w 180904"/>
              <a:gd name="connsiteY40" fmla="*/ 149546 h 363740"/>
              <a:gd name="connsiteX41" fmla="*/ 160911 w 180904"/>
              <a:gd name="connsiteY41" fmla="*/ 214829 h 363740"/>
              <a:gd name="connsiteX42" fmla="*/ 134349 w 180904"/>
              <a:gd name="connsiteY42" fmla="*/ 231281 h 363740"/>
              <a:gd name="connsiteX43" fmla="*/ 129901 w 180904"/>
              <a:gd name="connsiteY43" fmla="*/ 238073 h 36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0904" h="363740">
                <a:moveTo>
                  <a:pt x="148273" y="245233"/>
                </a:moveTo>
                <a:lnTo>
                  <a:pt x="176360" y="227835"/>
                </a:lnTo>
                <a:cubicBezTo>
                  <a:pt x="179608" y="225830"/>
                  <a:pt x="181345" y="222088"/>
                  <a:pt x="180808" y="218318"/>
                </a:cubicBezTo>
                <a:lnTo>
                  <a:pt x="180808" y="218318"/>
                </a:lnTo>
                <a:lnTo>
                  <a:pt x="170584" y="146736"/>
                </a:lnTo>
                <a:cubicBezTo>
                  <a:pt x="166616" y="120710"/>
                  <a:pt x="143429" y="99514"/>
                  <a:pt x="118872" y="99514"/>
                </a:cubicBezTo>
                <a:lnTo>
                  <a:pt x="105951" y="99514"/>
                </a:lnTo>
                <a:lnTo>
                  <a:pt x="114212" y="95051"/>
                </a:lnTo>
                <a:cubicBezTo>
                  <a:pt x="130607" y="86197"/>
                  <a:pt x="140788" y="69139"/>
                  <a:pt x="140788" y="50527"/>
                </a:cubicBezTo>
                <a:cubicBezTo>
                  <a:pt x="140788" y="22665"/>
                  <a:pt x="118208" y="0"/>
                  <a:pt x="90445" y="0"/>
                </a:cubicBezTo>
                <a:cubicBezTo>
                  <a:pt x="62683" y="0"/>
                  <a:pt x="40102" y="22665"/>
                  <a:pt x="40102" y="50527"/>
                </a:cubicBezTo>
                <a:cubicBezTo>
                  <a:pt x="40102" y="69139"/>
                  <a:pt x="50284" y="86211"/>
                  <a:pt x="66693" y="95051"/>
                </a:cubicBezTo>
                <a:lnTo>
                  <a:pt x="74954" y="99514"/>
                </a:lnTo>
                <a:lnTo>
                  <a:pt x="62033" y="99514"/>
                </a:lnTo>
                <a:cubicBezTo>
                  <a:pt x="37476" y="99514"/>
                  <a:pt x="14274" y="120752"/>
                  <a:pt x="10306" y="146863"/>
                </a:cubicBezTo>
                <a:lnTo>
                  <a:pt x="96" y="218318"/>
                </a:lnTo>
                <a:cubicBezTo>
                  <a:pt x="-440" y="222088"/>
                  <a:pt x="1297" y="225830"/>
                  <a:pt x="4545" y="227835"/>
                </a:cubicBezTo>
                <a:lnTo>
                  <a:pt x="32632" y="245233"/>
                </a:lnTo>
                <a:lnTo>
                  <a:pt x="46090" y="339521"/>
                </a:lnTo>
                <a:cubicBezTo>
                  <a:pt x="47897" y="353106"/>
                  <a:pt x="59449" y="363740"/>
                  <a:pt x="72384" y="363740"/>
                </a:cubicBezTo>
                <a:lnTo>
                  <a:pt x="108549" y="363740"/>
                </a:lnTo>
                <a:cubicBezTo>
                  <a:pt x="121484" y="363740"/>
                  <a:pt x="133036" y="353106"/>
                  <a:pt x="134843" y="339550"/>
                </a:cubicBezTo>
                <a:lnTo>
                  <a:pt x="148273" y="245233"/>
                </a:lnTo>
                <a:close/>
                <a:moveTo>
                  <a:pt x="59322" y="50512"/>
                </a:moveTo>
                <a:cubicBezTo>
                  <a:pt x="59322" y="33242"/>
                  <a:pt x="73288" y="19191"/>
                  <a:pt x="90459" y="19191"/>
                </a:cubicBezTo>
                <a:cubicBezTo>
                  <a:pt x="107631" y="19191"/>
                  <a:pt x="121597" y="33242"/>
                  <a:pt x="121597" y="50512"/>
                </a:cubicBezTo>
                <a:cubicBezTo>
                  <a:pt x="121597" y="67783"/>
                  <a:pt x="107631" y="81834"/>
                  <a:pt x="90459" y="81834"/>
                </a:cubicBezTo>
                <a:cubicBezTo>
                  <a:pt x="73288" y="81820"/>
                  <a:pt x="59322" y="67769"/>
                  <a:pt x="59322" y="50512"/>
                </a:cubicBezTo>
                <a:close/>
                <a:moveTo>
                  <a:pt x="129901" y="238073"/>
                </a:moveTo>
                <a:lnTo>
                  <a:pt x="115779" y="337050"/>
                </a:lnTo>
                <a:cubicBezTo>
                  <a:pt x="115228" y="341301"/>
                  <a:pt x="111486" y="344535"/>
                  <a:pt x="108535" y="344535"/>
                </a:cubicBezTo>
                <a:lnTo>
                  <a:pt x="72370" y="344535"/>
                </a:lnTo>
                <a:cubicBezTo>
                  <a:pt x="69404" y="344535"/>
                  <a:pt x="65676" y="341301"/>
                  <a:pt x="65111" y="336994"/>
                </a:cubicBezTo>
                <a:lnTo>
                  <a:pt x="65097" y="336867"/>
                </a:lnTo>
                <a:lnTo>
                  <a:pt x="51004" y="238088"/>
                </a:lnTo>
                <a:cubicBezTo>
                  <a:pt x="50609" y="235263"/>
                  <a:pt x="48985" y="232778"/>
                  <a:pt x="46556" y="231281"/>
                </a:cubicBezTo>
                <a:lnTo>
                  <a:pt x="19993" y="214829"/>
                </a:lnTo>
                <a:lnTo>
                  <a:pt x="29299" y="149673"/>
                </a:lnTo>
                <a:cubicBezTo>
                  <a:pt x="31855" y="132883"/>
                  <a:pt x="46838" y="118719"/>
                  <a:pt x="62033" y="118719"/>
                </a:cubicBezTo>
                <a:lnTo>
                  <a:pt x="118872" y="118719"/>
                </a:lnTo>
                <a:cubicBezTo>
                  <a:pt x="134066" y="118719"/>
                  <a:pt x="149035" y="132826"/>
                  <a:pt x="151577" y="149546"/>
                </a:cubicBezTo>
                <a:lnTo>
                  <a:pt x="160911" y="214829"/>
                </a:lnTo>
                <a:lnTo>
                  <a:pt x="134349" y="231281"/>
                </a:lnTo>
                <a:cubicBezTo>
                  <a:pt x="131920" y="232764"/>
                  <a:pt x="130296" y="235249"/>
                  <a:pt x="129901" y="238073"/>
                </a:cubicBezTo>
                <a:close/>
              </a:path>
            </a:pathLst>
          </a:custGeom>
          <a:solidFill>
            <a:srgbClr val="000000"/>
          </a:solidFill>
          <a:ln w="1410" cap="flat">
            <a:noFill/>
            <a:prstDash val="solid"/>
            <a:miter/>
          </a:ln>
        </p:spPr>
        <p:txBody>
          <a:bodyPr rtlCol="0" anchor="ctr"/>
          <a:lstStyle/>
          <a:p>
            <a:endParaRPr lang="en-US"/>
          </a:p>
        </p:txBody>
      </p:sp>
      <p:sp>
        <p:nvSpPr>
          <p:cNvPr id="24" name="Text Placeholder 2">
            <a:extLst>
              <a:ext uri="{FF2B5EF4-FFF2-40B4-BE49-F238E27FC236}">
                <a16:creationId xmlns:a16="http://schemas.microsoft.com/office/drawing/2014/main" id="{63CFDBE4-D0B6-BDE8-77DE-0606398F910E}"/>
              </a:ext>
            </a:extLst>
          </p:cNvPr>
          <p:cNvSpPr txBox="1">
            <a:spLocks/>
          </p:cNvSpPr>
          <p:nvPr/>
        </p:nvSpPr>
        <p:spPr>
          <a:xfrm>
            <a:off x="5124551" y="4844573"/>
            <a:ext cx="1942893" cy="391885"/>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bg2">
                    <a:lumMod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120000"/>
              </a:lnSpc>
              <a:spcBef>
                <a:spcPts val="500"/>
              </a:spcBef>
              <a:buFont typeface="Gill Sans MT" panose="020B0502020104020203" pitchFamily="34" charset="0"/>
              <a:buNone/>
              <a:defRPr sz="2000" kern="1200">
                <a:solidFill>
                  <a:schemeClr val="tx1">
                    <a:tint val="75000"/>
                  </a:schemeClr>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120000"/>
              </a:lnSpc>
              <a:spcBef>
                <a:spcPts val="500"/>
              </a:spcBef>
              <a:buFont typeface="Courier New" panose="02070309020205020404" pitchFamily="49" charset="0"/>
              <a:buNone/>
              <a:defRPr sz="1800" kern="1200">
                <a:solidFill>
                  <a:schemeClr val="tx1">
                    <a:tint val="75000"/>
                  </a:schemeClr>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dirty="0"/>
              <a:t>Training Head</a:t>
            </a:r>
            <a:endParaRPr lang="en-IN" b="1" dirty="0"/>
          </a:p>
        </p:txBody>
      </p:sp>
      <p:sp>
        <p:nvSpPr>
          <p:cNvPr id="25" name="Text Placeholder 2">
            <a:extLst>
              <a:ext uri="{FF2B5EF4-FFF2-40B4-BE49-F238E27FC236}">
                <a16:creationId xmlns:a16="http://schemas.microsoft.com/office/drawing/2014/main" id="{6CC76A61-3CDE-AE5F-C2C4-23D2FABF2429}"/>
              </a:ext>
            </a:extLst>
          </p:cNvPr>
          <p:cNvSpPr txBox="1">
            <a:spLocks/>
          </p:cNvSpPr>
          <p:nvPr/>
        </p:nvSpPr>
        <p:spPr>
          <a:xfrm>
            <a:off x="4911180" y="5158233"/>
            <a:ext cx="3059232" cy="390378"/>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400" kern="1200">
                <a:solidFill>
                  <a:schemeClr val="bg2">
                    <a:lumMod val="25000"/>
                  </a:schemeClr>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120000"/>
              </a:lnSpc>
              <a:spcBef>
                <a:spcPts val="500"/>
              </a:spcBef>
              <a:buFont typeface="Gill Sans MT" panose="020B0502020104020203" pitchFamily="34" charset="0"/>
              <a:buNone/>
              <a:defRPr sz="2000" kern="1200">
                <a:solidFill>
                  <a:schemeClr val="tx1">
                    <a:tint val="75000"/>
                  </a:schemeClr>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120000"/>
              </a:lnSpc>
              <a:spcBef>
                <a:spcPts val="500"/>
              </a:spcBef>
              <a:buFont typeface="Courier New" panose="02070309020205020404" pitchFamily="49" charset="0"/>
              <a:buNone/>
              <a:defRPr sz="1800" kern="1200">
                <a:solidFill>
                  <a:schemeClr val="tx1">
                    <a:tint val="75000"/>
                  </a:schemeClr>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Gill Sans MT" panose="020B0502020104020203" pitchFamily="34"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00000"/>
              </a:lnSpc>
              <a:spcBef>
                <a:spcPts val="600"/>
              </a:spcBef>
            </a:pPr>
            <a:r>
              <a:rPr lang="en-US" sz="1900" dirty="0"/>
              <a:t>Jayanth P Reddy</a:t>
            </a:r>
          </a:p>
        </p:txBody>
      </p:sp>
    </p:spTree>
    <p:extLst>
      <p:ext uri="{BB962C8B-B14F-4D97-AF65-F5344CB8AC3E}">
        <p14:creationId xmlns:p14="http://schemas.microsoft.com/office/powerpoint/2010/main" val="381092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7324-B22E-EE2F-C1A2-172581BFEA14}"/>
              </a:ext>
            </a:extLst>
          </p:cNvPr>
          <p:cNvSpPr>
            <a:spLocks noGrp="1"/>
          </p:cNvSpPr>
          <p:nvPr>
            <p:ph type="title"/>
          </p:nvPr>
        </p:nvSpPr>
        <p:spPr/>
        <p:txBody>
          <a:bodyPr/>
          <a:lstStyle/>
          <a:p>
            <a:r>
              <a:rPr lang="en-US"/>
              <a:t>Implementing Approach Architecture (3/6)</a:t>
            </a:r>
          </a:p>
        </p:txBody>
      </p:sp>
      <p:sp>
        <p:nvSpPr>
          <p:cNvPr id="3" name="Footer Placeholder 2">
            <a:extLst>
              <a:ext uri="{FF2B5EF4-FFF2-40B4-BE49-F238E27FC236}">
                <a16:creationId xmlns:a16="http://schemas.microsoft.com/office/drawing/2014/main" id="{4A3E2638-954E-59A1-F3E5-10F59434AE3B}"/>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8E4DFEFB-391D-A6A2-259A-CB4F1CD5E168}"/>
              </a:ext>
            </a:extLst>
          </p:cNvPr>
          <p:cNvSpPr>
            <a:spLocks noGrp="1"/>
          </p:cNvSpPr>
          <p:nvPr>
            <p:ph type="sldNum" sz="quarter" idx="11"/>
          </p:nvPr>
        </p:nvSpPr>
        <p:spPr/>
        <p:txBody>
          <a:bodyPr/>
          <a:lstStyle/>
          <a:p>
            <a:fld id="{ACFEA301-D87F-42B2-926F-3B0DBE2FFC80}" type="slidenum">
              <a:rPr lang="en-US" smtClean="0"/>
              <a:t>10</a:t>
            </a:fld>
            <a:endParaRPr lang="en-US"/>
          </a:p>
        </p:txBody>
      </p:sp>
      <p:sp>
        <p:nvSpPr>
          <p:cNvPr id="5" name="Text Placeholder 4">
            <a:extLst>
              <a:ext uri="{FF2B5EF4-FFF2-40B4-BE49-F238E27FC236}">
                <a16:creationId xmlns:a16="http://schemas.microsoft.com/office/drawing/2014/main" id="{EFED4759-CEDA-1B82-382D-FA2CAF11E778}"/>
              </a:ext>
            </a:extLst>
          </p:cNvPr>
          <p:cNvSpPr>
            <a:spLocks noGrp="1"/>
          </p:cNvSpPr>
          <p:nvPr>
            <p:ph type="body" sz="quarter" idx="12"/>
          </p:nvPr>
        </p:nvSpPr>
        <p:spPr/>
        <p:txBody>
          <a:bodyPr vert="horz" lIns="91440" tIns="45720" rIns="91440" bIns="45720" rtlCol="0" anchor="t">
            <a:normAutofit/>
          </a:bodyPr>
          <a:lstStyle/>
          <a:p>
            <a:r>
              <a:rPr lang="en-US">
                <a:latin typeface="Segoe UI"/>
                <a:cs typeface="Segoe UI"/>
              </a:rPr>
              <a:t>Created two rule in EventBridge with targets as SNS topic for the success and failure of GlueJob.</a:t>
            </a:r>
          </a:p>
          <a:p>
            <a:pPr marL="0" indent="0">
              <a:buNone/>
            </a:pPr>
            <a:endParaRPr lang="en-US"/>
          </a:p>
        </p:txBody>
      </p:sp>
      <p:pic>
        <p:nvPicPr>
          <p:cNvPr id="9" name="Picture 8">
            <a:extLst>
              <a:ext uri="{FF2B5EF4-FFF2-40B4-BE49-F238E27FC236}">
                <a16:creationId xmlns:a16="http://schemas.microsoft.com/office/drawing/2014/main" id="{FD56C16D-6BE6-B3B7-D687-71CE14D9A225}"/>
              </a:ext>
            </a:extLst>
          </p:cNvPr>
          <p:cNvPicPr>
            <a:picLocks noChangeAspect="1"/>
          </p:cNvPicPr>
          <p:nvPr/>
        </p:nvPicPr>
        <p:blipFill>
          <a:blip r:embed="rId2"/>
          <a:stretch>
            <a:fillRect/>
          </a:stretch>
        </p:blipFill>
        <p:spPr>
          <a:xfrm>
            <a:off x="2500303" y="1306795"/>
            <a:ext cx="7163129" cy="2687905"/>
          </a:xfrm>
          <a:prstGeom prst="rect">
            <a:avLst/>
          </a:prstGeom>
          <a:ln w="6350">
            <a:solidFill>
              <a:schemeClr val="tx1"/>
            </a:solidFill>
          </a:ln>
        </p:spPr>
      </p:pic>
      <p:pic>
        <p:nvPicPr>
          <p:cNvPr id="11" name="Picture 10">
            <a:extLst>
              <a:ext uri="{FF2B5EF4-FFF2-40B4-BE49-F238E27FC236}">
                <a16:creationId xmlns:a16="http://schemas.microsoft.com/office/drawing/2014/main" id="{DBCB8D96-3AC7-2A38-613B-269E4FC267B2}"/>
              </a:ext>
            </a:extLst>
          </p:cNvPr>
          <p:cNvPicPr>
            <a:picLocks noChangeAspect="1"/>
          </p:cNvPicPr>
          <p:nvPr/>
        </p:nvPicPr>
        <p:blipFill>
          <a:blip r:embed="rId3"/>
          <a:stretch>
            <a:fillRect/>
          </a:stretch>
        </p:blipFill>
        <p:spPr>
          <a:xfrm>
            <a:off x="2514432" y="4057234"/>
            <a:ext cx="7134869" cy="2392157"/>
          </a:xfrm>
          <a:prstGeom prst="rect">
            <a:avLst/>
          </a:prstGeom>
          <a:ln w="6350">
            <a:solidFill>
              <a:schemeClr val="tx1"/>
            </a:solidFill>
          </a:ln>
        </p:spPr>
      </p:pic>
    </p:spTree>
    <p:extLst>
      <p:ext uri="{BB962C8B-B14F-4D97-AF65-F5344CB8AC3E}">
        <p14:creationId xmlns:p14="http://schemas.microsoft.com/office/powerpoint/2010/main" val="363765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7324-B22E-EE2F-C1A2-172581BFEA14}"/>
              </a:ext>
            </a:extLst>
          </p:cNvPr>
          <p:cNvSpPr>
            <a:spLocks noGrp="1"/>
          </p:cNvSpPr>
          <p:nvPr>
            <p:ph type="title"/>
          </p:nvPr>
        </p:nvSpPr>
        <p:spPr/>
        <p:txBody>
          <a:bodyPr/>
          <a:lstStyle/>
          <a:p>
            <a:r>
              <a:rPr lang="en-US"/>
              <a:t>Implementing Approach Architecture (4/6)</a:t>
            </a:r>
          </a:p>
        </p:txBody>
      </p:sp>
      <p:sp>
        <p:nvSpPr>
          <p:cNvPr id="3" name="Footer Placeholder 2">
            <a:extLst>
              <a:ext uri="{FF2B5EF4-FFF2-40B4-BE49-F238E27FC236}">
                <a16:creationId xmlns:a16="http://schemas.microsoft.com/office/drawing/2014/main" id="{4A3E2638-954E-59A1-F3E5-10F59434AE3B}"/>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8E4DFEFB-391D-A6A2-259A-CB4F1CD5E168}"/>
              </a:ext>
            </a:extLst>
          </p:cNvPr>
          <p:cNvSpPr>
            <a:spLocks noGrp="1"/>
          </p:cNvSpPr>
          <p:nvPr>
            <p:ph type="sldNum" sz="quarter" idx="11"/>
          </p:nvPr>
        </p:nvSpPr>
        <p:spPr/>
        <p:txBody>
          <a:bodyPr/>
          <a:lstStyle/>
          <a:p>
            <a:fld id="{ACFEA301-D87F-42B2-926F-3B0DBE2FFC80}" type="slidenum">
              <a:rPr lang="en-US" smtClean="0"/>
              <a:t>11</a:t>
            </a:fld>
            <a:endParaRPr lang="en-US"/>
          </a:p>
        </p:txBody>
      </p:sp>
      <p:sp>
        <p:nvSpPr>
          <p:cNvPr id="5" name="Text Placeholder 4">
            <a:extLst>
              <a:ext uri="{FF2B5EF4-FFF2-40B4-BE49-F238E27FC236}">
                <a16:creationId xmlns:a16="http://schemas.microsoft.com/office/drawing/2014/main" id="{EFED4759-CEDA-1B82-382D-FA2CAF11E778}"/>
              </a:ext>
            </a:extLst>
          </p:cNvPr>
          <p:cNvSpPr>
            <a:spLocks noGrp="1"/>
          </p:cNvSpPr>
          <p:nvPr>
            <p:ph type="body" sz="quarter" idx="12"/>
          </p:nvPr>
        </p:nvSpPr>
        <p:spPr/>
        <p:txBody>
          <a:bodyPr vert="horz" lIns="91440" tIns="45720" rIns="91440" bIns="45720" rtlCol="0" anchor="t">
            <a:normAutofit/>
          </a:bodyPr>
          <a:lstStyle/>
          <a:p>
            <a:r>
              <a:rPr lang="en-US"/>
              <a:t>Notification if the Job Fails.</a:t>
            </a:r>
          </a:p>
        </p:txBody>
      </p:sp>
      <p:pic>
        <p:nvPicPr>
          <p:cNvPr id="7" name="Picture 6">
            <a:extLst>
              <a:ext uri="{FF2B5EF4-FFF2-40B4-BE49-F238E27FC236}">
                <a16:creationId xmlns:a16="http://schemas.microsoft.com/office/drawing/2014/main" id="{CAE92BC1-8C30-8AD7-A848-562EBECC4B04}"/>
              </a:ext>
            </a:extLst>
          </p:cNvPr>
          <p:cNvPicPr>
            <a:picLocks noChangeAspect="1"/>
          </p:cNvPicPr>
          <p:nvPr/>
        </p:nvPicPr>
        <p:blipFill>
          <a:blip r:embed="rId2"/>
          <a:stretch>
            <a:fillRect/>
          </a:stretch>
        </p:blipFill>
        <p:spPr>
          <a:xfrm>
            <a:off x="3107641" y="1339303"/>
            <a:ext cx="5976717" cy="4908205"/>
          </a:xfrm>
          <a:prstGeom prst="rect">
            <a:avLst/>
          </a:prstGeom>
          <a:ln w="6350">
            <a:solidFill>
              <a:schemeClr val="tx1"/>
            </a:solidFill>
          </a:ln>
        </p:spPr>
      </p:pic>
    </p:spTree>
    <p:extLst>
      <p:ext uri="{BB962C8B-B14F-4D97-AF65-F5344CB8AC3E}">
        <p14:creationId xmlns:p14="http://schemas.microsoft.com/office/powerpoint/2010/main" val="237861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434D-475C-668C-B0F1-AF41B5359E21}"/>
              </a:ext>
            </a:extLst>
          </p:cNvPr>
          <p:cNvSpPr>
            <a:spLocks noGrp="1"/>
          </p:cNvSpPr>
          <p:nvPr>
            <p:ph type="title"/>
          </p:nvPr>
        </p:nvSpPr>
        <p:spPr/>
        <p:txBody>
          <a:bodyPr/>
          <a:lstStyle/>
          <a:p>
            <a:r>
              <a:rPr lang="en-US"/>
              <a:t>Implementing Approach Architecture (5/6)</a:t>
            </a:r>
          </a:p>
        </p:txBody>
      </p:sp>
      <p:sp>
        <p:nvSpPr>
          <p:cNvPr id="3" name="Footer Placeholder 2">
            <a:extLst>
              <a:ext uri="{FF2B5EF4-FFF2-40B4-BE49-F238E27FC236}">
                <a16:creationId xmlns:a16="http://schemas.microsoft.com/office/drawing/2014/main" id="{196F964C-91A2-23D3-00B3-E43971194218}"/>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722BB133-A8F7-1500-CFC3-C119DB2C82EA}"/>
              </a:ext>
            </a:extLst>
          </p:cNvPr>
          <p:cNvSpPr>
            <a:spLocks noGrp="1"/>
          </p:cNvSpPr>
          <p:nvPr>
            <p:ph type="sldNum" sz="quarter" idx="11"/>
          </p:nvPr>
        </p:nvSpPr>
        <p:spPr/>
        <p:txBody>
          <a:bodyPr/>
          <a:lstStyle/>
          <a:p>
            <a:fld id="{ACFEA301-D87F-42B2-926F-3B0DBE2FFC80}" type="slidenum">
              <a:rPr lang="en-US" smtClean="0"/>
              <a:t>12</a:t>
            </a:fld>
            <a:endParaRPr lang="en-US"/>
          </a:p>
        </p:txBody>
      </p:sp>
      <p:sp>
        <p:nvSpPr>
          <p:cNvPr id="5" name="Text Placeholder 4">
            <a:extLst>
              <a:ext uri="{FF2B5EF4-FFF2-40B4-BE49-F238E27FC236}">
                <a16:creationId xmlns:a16="http://schemas.microsoft.com/office/drawing/2014/main" id="{37F5D937-BBA2-C327-6797-B072C6770F4C}"/>
              </a:ext>
            </a:extLst>
          </p:cNvPr>
          <p:cNvSpPr>
            <a:spLocks noGrp="1"/>
          </p:cNvSpPr>
          <p:nvPr>
            <p:ph type="body" sz="quarter" idx="12"/>
          </p:nvPr>
        </p:nvSpPr>
        <p:spPr/>
        <p:txBody>
          <a:bodyPr vert="horz" lIns="91440" tIns="45720" rIns="91440" bIns="45720" rtlCol="0" anchor="t">
            <a:normAutofit/>
          </a:bodyPr>
          <a:lstStyle/>
          <a:p>
            <a:r>
              <a:rPr lang="en-US">
                <a:latin typeface="Segoe UI"/>
                <a:cs typeface="Segoe UI"/>
              </a:rPr>
              <a:t>Copying data from S3 to RedShift </a:t>
            </a:r>
            <a:endParaRPr lang="en-US"/>
          </a:p>
          <a:p>
            <a:pPr marL="0" indent="0">
              <a:buNone/>
            </a:pPr>
            <a:endParaRPr lang="en-US"/>
          </a:p>
        </p:txBody>
      </p:sp>
      <p:pic>
        <p:nvPicPr>
          <p:cNvPr id="6" name="Picture 6" descr="A screenshot of a computer program&#10;&#10;Description automatically generated">
            <a:extLst>
              <a:ext uri="{FF2B5EF4-FFF2-40B4-BE49-F238E27FC236}">
                <a16:creationId xmlns:a16="http://schemas.microsoft.com/office/drawing/2014/main" id="{7DAF1F44-913E-AB18-DDE7-18592DB9CBBF}"/>
              </a:ext>
            </a:extLst>
          </p:cNvPr>
          <p:cNvPicPr>
            <a:picLocks noChangeAspect="1"/>
          </p:cNvPicPr>
          <p:nvPr/>
        </p:nvPicPr>
        <p:blipFill>
          <a:blip r:embed="rId2"/>
          <a:stretch>
            <a:fillRect/>
          </a:stretch>
        </p:blipFill>
        <p:spPr>
          <a:xfrm>
            <a:off x="770627" y="1458144"/>
            <a:ext cx="10808897" cy="4919373"/>
          </a:xfrm>
          <a:prstGeom prst="rect">
            <a:avLst/>
          </a:prstGeom>
        </p:spPr>
      </p:pic>
    </p:spTree>
    <p:extLst>
      <p:ext uri="{BB962C8B-B14F-4D97-AF65-F5344CB8AC3E}">
        <p14:creationId xmlns:p14="http://schemas.microsoft.com/office/powerpoint/2010/main" val="419088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C359-C17B-6CE2-FE47-30648D879C4D}"/>
              </a:ext>
            </a:extLst>
          </p:cNvPr>
          <p:cNvSpPr>
            <a:spLocks noGrp="1"/>
          </p:cNvSpPr>
          <p:nvPr>
            <p:ph type="title"/>
          </p:nvPr>
        </p:nvSpPr>
        <p:spPr/>
        <p:txBody>
          <a:bodyPr/>
          <a:lstStyle/>
          <a:p>
            <a:r>
              <a:rPr lang="en-US">
                <a:latin typeface="Segoe UI"/>
                <a:cs typeface="Segoe UI"/>
              </a:rPr>
              <a:t>Automation using Lambda Functions</a:t>
            </a:r>
            <a:endParaRPr lang="en-US"/>
          </a:p>
        </p:txBody>
      </p:sp>
      <p:sp>
        <p:nvSpPr>
          <p:cNvPr id="3" name="Footer Placeholder 2">
            <a:extLst>
              <a:ext uri="{FF2B5EF4-FFF2-40B4-BE49-F238E27FC236}">
                <a16:creationId xmlns:a16="http://schemas.microsoft.com/office/drawing/2014/main" id="{6531A106-E9BD-6DA6-34F9-C6BFBC388E68}"/>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E5B130E3-8A8D-C2D8-EB41-5B895866DBD0}"/>
              </a:ext>
            </a:extLst>
          </p:cNvPr>
          <p:cNvSpPr>
            <a:spLocks noGrp="1"/>
          </p:cNvSpPr>
          <p:nvPr>
            <p:ph type="sldNum" sz="quarter" idx="11"/>
          </p:nvPr>
        </p:nvSpPr>
        <p:spPr/>
        <p:txBody>
          <a:bodyPr/>
          <a:lstStyle/>
          <a:p>
            <a:fld id="{ACFEA301-D87F-42B2-926F-3B0DBE2FFC80}" type="slidenum">
              <a:rPr lang="en-US" smtClean="0"/>
              <a:t>13</a:t>
            </a:fld>
            <a:endParaRPr lang="en-US"/>
          </a:p>
        </p:txBody>
      </p:sp>
      <p:sp>
        <p:nvSpPr>
          <p:cNvPr id="5" name="Text Placeholder 4">
            <a:extLst>
              <a:ext uri="{FF2B5EF4-FFF2-40B4-BE49-F238E27FC236}">
                <a16:creationId xmlns:a16="http://schemas.microsoft.com/office/drawing/2014/main" id="{42E6D240-9F60-899A-C206-97BC5F1BB2F4}"/>
              </a:ext>
            </a:extLst>
          </p:cNvPr>
          <p:cNvSpPr>
            <a:spLocks noGrp="1"/>
          </p:cNvSpPr>
          <p:nvPr>
            <p:ph type="body" sz="quarter" idx="12"/>
          </p:nvPr>
        </p:nvSpPr>
        <p:spPr/>
        <p:txBody>
          <a:bodyPr vert="horz" lIns="91440" tIns="45720" rIns="91440" bIns="45720" rtlCol="0" anchor="t">
            <a:normAutofit/>
          </a:bodyPr>
          <a:lstStyle/>
          <a:p>
            <a:r>
              <a:rPr lang="en-US">
                <a:latin typeface="Segoe UI"/>
                <a:cs typeface="Segoe UI"/>
              </a:rPr>
              <a:t>First lambda get triggered whenever there is an input file in folder  name input which further starts our GlueJob.</a:t>
            </a:r>
          </a:p>
          <a:p>
            <a:endParaRPr lang="en-US"/>
          </a:p>
        </p:txBody>
      </p:sp>
      <p:pic>
        <p:nvPicPr>
          <p:cNvPr id="6" name="Picture 6" descr="A screenshot of a computer&#10;&#10;Description automatically generated">
            <a:extLst>
              <a:ext uri="{FF2B5EF4-FFF2-40B4-BE49-F238E27FC236}">
                <a16:creationId xmlns:a16="http://schemas.microsoft.com/office/drawing/2014/main" id="{DAF95ADE-6A83-4C26-6F9A-B9C749B28FA8}"/>
              </a:ext>
            </a:extLst>
          </p:cNvPr>
          <p:cNvPicPr>
            <a:picLocks noChangeAspect="1"/>
          </p:cNvPicPr>
          <p:nvPr/>
        </p:nvPicPr>
        <p:blipFill>
          <a:blip r:embed="rId2"/>
          <a:stretch>
            <a:fillRect/>
          </a:stretch>
        </p:blipFill>
        <p:spPr>
          <a:xfrm>
            <a:off x="368061" y="1341842"/>
            <a:ext cx="11340859" cy="4346845"/>
          </a:xfrm>
          <a:prstGeom prst="rect">
            <a:avLst/>
          </a:prstGeom>
          <a:ln w="6350">
            <a:solidFill>
              <a:schemeClr val="tx1"/>
            </a:solidFill>
          </a:ln>
        </p:spPr>
      </p:pic>
    </p:spTree>
    <p:extLst>
      <p:ext uri="{BB962C8B-B14F-4D97-AF65-F5344CB8AC3E}">
        <p14:creationId xmlns:p14="http://schemas.microsoft.com/office/powerpoint/2010/main" val="186595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10AB-0A57-0EE7-5083-8422F8BB77E0}"/>
              </a:ext>
            </a:extLst>
          </p:cNvPr>
          <p:cNvSpPr>
            <a:spLocks noGrp="1"/>
          </p:cNvSpPr>
          <p:nvPr>
            <p:ph type="title"/>
          </p:nvPr>
        </p:nvSpPr>
        <p:spPr/>
        <p:txBody>
          <a:bodyPr/>
          <a:lstStyle/>
          <a:p>
            <a:r>
              <a:rPr lang="en-US">
                <a:latin typeface="Segoe UI"/>
                <a:cs typeface="Segoe UI"/>
              </a:rPr>
              <a:t>Exploratory Data Analysis </a:t>
            </a:r>
            <a:endParaRPr lang="en-US"/>
          </a:p>
        </p:txBody>
      </p:sp>
      <p:sp>
        <p:nvSpPr>
          <p:cNvPr id="3" name="Footer Placeholder 2">
            <a:extLst>
              <a:ext uri="{FF2B5EF4-FFF2-40B4-BE49-F238E27FC236}">
                <a16:creationId xmlns:a16="http://schemas.microsoft.com/office/drawing/2014/main" id="{BAE19A1D-F094-6266-73DB-3C715E5ADE18}"/>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66B21D5D-F476-C282-DA9B-F48103F65C93}"/>
              </a:ext>
            </a:extLst>
          </p:cNvPr>
          <p:cNvSpPr>
            <a:spLocks noGrp="1"/>
          </p:cNvSpPr>
          <p:nvPr>
            <p:ph type="sldNum" sz="quarter" idx="11"/>
          </p:nvPr>
        </p:nvSpPr>
        <p:spPr/>
        <p:txBody>
          <a:bodyPr/>
          <a:lstStyle/>
          <a:p>
            <a:fld id="{ACFEA301-D87F-42B2-926F-3B0DBE2FFC80}" type="slidenum">
              <a:rPr lang="en-US" smtClean="0"/>
              <a:t>14</a:t>
            </a:fld>
            <a:endParaRPr lang="en-US"/>
          </a:p>
        </p:txBody>
      </p:sp>
      <p:sp>
        <p:nvSpPr>
          <p:cNvPr id="5" name="Text Placeholder 4">
            <a:extLst>
              <a:ext uri="{FF2B5EF4-FFF2-40B4-BE49-F238E27FC236}">
                <a16:creationId xmlns:a16="http://schemas.microsoft.com/office/drawing/2014/main" id="{B37A0687-4F51-BD3D-684D-81A1099E3489}"/>
              </a:ext>
            </a:extLst>
          </p:cNvPr>
          <p:cNvSpPr>
            <a:spLocks noGrp="1"/>
          </p:cNvSpPr>
          <p:nvPr>
            <p:ph type="body" sz="quarter" idx="12"/>
          </p:nvPr>
        </p:nvSpPr>
        <p:spPr/>
        <p:txBody>
          <a:bodyPr vert="horz" lIns="91440" tIns="45720" rIns="91440" bIns="45720" rtlCol="0" anchor="t">
            <a:normAutofit/>
          </a:bodyPr>
          <a:lstStyle/>
          <a:p>
            <a:r>
              <a:rPr lang="en-US">
                <a:latin typeface="Segoe UI"/>
                <a:cs typeface="Segoe UI"/>
              </a:rPr>
              <a:t>Exploring dataset &amp; distributions for columns.</a:t>
            </a:r>
          </a:p>
          <a:p>
            <a:r>
              <a:rPr lang="en-US">
                <a:latin typeface="Segoe UI"/>
                <a:cs typeface="Segoe UI"/>
              </a:rPr>
              <a:t>Diving deep into analysis by inspecting relations between the columns.</a:t>
            </a:r>
          </a:p>
          <a:p>
            <a:r>
              <a:rPr lang="en-US">
                <a:latin typeface="Segoe UI"/>
                <a:cs typeface="Segoe UI"/>
              </a:rPr>
              <a:t>Visualizing using different charts/graphs.</a:t>
            </a:r>
          </a:p>
          <a:p>
            <a:pPr marL="0" indent="0">
              <a:buNone/>
            </a:pPr>
            <a:endParaRPr lang="en-US">
              <a:latin typeface="Segoe UI"/>
              <a:cs typeface="Segoe UI"/>
            </a:endParaRPr>
          </a:p>
          <a:p>
            <a:pPr marL="0" indent="0">
              <a:buNone/>
            </a:pPr>
            <a:endParaRPr lang="en-US">
              <a:latin typeface="Segoe UI"/>
              <a:cs typeface="Segoe UI"/>
            </a:endParaRPr>
          </a:p>
          <a:p>
            <a:pPr marL="0" indent="0">
              <a:buNone/>
            </a:pPr>
            <a:endParaRPr lang="en-US">
              <a:latin typeface="Segoe UI"/>
              <a:cs typeface="Segoe UI"/>
            </a:endParaRPr>
          </a:p>
        </p:txBody>
      </p:sp>
    </p:spTree>
    <p:extLst>
      <p:ext uri="{BB962C8B-B14F-4D97-AF65-F5344CB8AC3E}">
        <p14:creationId xmlns:p14="http://schemas.microsoft.com/office/powerpoint/2010/main" val="392078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7885FD-EAAB-2BC3-F939-A2A7B8A60BEB}"/>
              </a:ext>
            </a:extLst>
          </p:cNvPr>
          <p:cNvSpPr>
            <a:spLocks noGrp="1"/>
          </p:cNvSpPr>
          <p:nvPr>
            <p:ph type="body" sz="quarter" idx="10"/>
          </p:nvPr>
        </p:nvSpPr>
        <p:spPr/>
        <p:txBody>
          <a:bodyPr/>
          <a:lstStyle/>
          <a:p>
            <a:r>
              <a:rPr lang="en-US">
                <a:latin typeface="Segoe UI"/>
                <a:cs typeface="Segoe UI"/>
              </a:rPr>
              <a:t>Visualization</a:t>
            </a:r>
            <a:endParaRPr lang="en-US"/>
          </a:p>
        </p:txBody>
      </p:sp>
      <p:sp>
        <p:nvSpPr>
          <p:cNvPr id="3" name="Footer Placeholder 2">
            <a:extLst>
              <a:ext uri="{FF2B5EF4-FFF2-40B4-BE49-F238E27FC236}">
                <a16:creationId xmlns:a16="http://schemas.microsoft.com/office/drawing/2014/main" id="{4440AA95-A898-3C13-49AA-C0019E1409EA}"/>
              </a:ext>
            </a:extLst>
          </p:cNvPr>
          <p:cNvSpPr>
            <a:spLocks noGrp="1"/>
          </p:cNvSpPr>
          <p:nvPr>
            <p:ph type="ftr" sz="quarter" idx="11"/>
          </p:nvPr>
        </p:nvSpPr>
        <p:spPr/>
        <p:txBody>
          <a:bodyPr/>
          <a:lstStyle/>
          <a:p>
            <a:r>
              <a:rPr lang="en-US"/>
              <a:t>Ganit Confidential</a:t>
            </a:r>
          </a:p>
        </p:txBody>
      </p:sp>
    </p:spTree>
    <p:extLst>
      <p:ext uri="{BB962C8B-B14F-4D97-AF65-F5344CB8AC3E}">
        <p14:creationId xmlns:p14="http://schemas.microsoft.com/office/powerpoint/2010/main" val="120507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02AA-2A21-24F0-5D62-EC49DD214095}"/>
              </a:ext>
            </a:extLst>
          </p:cNvPr>
          <p:cNvSpPr>
            <a:spLocks noGrp="1"/>
          </p:cNvSpPr>
          <p:nvPr>
            <p:ph type="title"/>
          </p:nvPr>
        </p:nvSpPr>
        <p:spPr/>
        <p:txBody>
          <a:bodyPr/>
          <a:lstStyle/>
          <a:p>
            <a:r>
              <a:rPr lang="en-US">
                <a:latin typeface="Segoe UI"/>
                <a:cs typeface="Segoe UI"/>
              </a:rPr>
              <a:t>Key Insights</a:t>
            </a:r>
            <a:endParaRPr lang="en-US"/>
          </a:p>
        </p:txBody>
      </p:sp>
      <p:sp>
        <p:nvSpPr>
          <p:cNvPr id="3" name="Footer Placeholder 2">
            <a:extLst>
              <a:ext uri="{FF2B5EF4-FFF2-40B4-BE49-F238E27FC236}">
                <a16:creationId xmlns:a16="http://schemas.microsoft.com/office/drawing/2014/main" id="{149A319A-0C04-F49A-2D1B-FEAA7124F5C5}"/>
              </a:ext>
            </a:extLst>
          </p:cNvPr>
          <p:cNvSpPr>
            <a:spLocks noGrp="1"/>
          </p:cNvSpPr>
          <p:nvPr>
            <p:ph type="ftr" sz="quarter" idx="10"/>
          </p:nvPr>
        </p:nvSpPr>
        <p:spPr>
          <a:xfrm>
            <a:off x="5440448" y="6606201"/>
            <a:ext cx="1311103" cy="187367"/>
          </a:xfrm>
        </p:spPr>
        <p:txBody>
          <a:bodyPr/>
          <a:lstStyle/>
          <a:p>
            <a:r>
              <a:rPr lang="en-US"/>
              <a:t>Ganit Confidential</a:t>
            </a:r>
          </a:p>
        </p:txBody>
      </p:sp>
      <p:sp>
        <p:nvSpPr>
          <p:cNvPr id="4" name="Slide Number Placeholder 3">
            <a:extLst>
              <a:ext uri="{FF2B5EF4-FFF2-40B4-BE49-F238E27FC236}">
                <a16:creationId xmlns:a16="http://schemas.microsoft.com/office/drawing/2014/main" id="{A73A5CE3-41F6-3D44-4EC3-611F93A30DD2}"/>
              </a:ext>
            </a:extLst>
          </p:cNvPr>
          <p:cNvSpPr>
            <a:spLocks noGrp="1"/>
          </p:cNvSpPr>
          <p:nvPr>
            <p:ph type="sldNum" sz="quarter" idx="11"/>
          </p:nvPr>
        </p:nvSpPr>
        <p:spPr/>
        <p:txBody>
          <a:bodyPr/>
          <a:lstStyle/>
          <a:p>
            <a:fld id="{ACFEA301-D87F-42B2-926F-3B0DBE2FFC80}" type="slidenum">
              <a:rPr lang="en-US" smtClean="0"/>
              <a:t>16</a:t>
            </a:fld>
            <a:endParaRPr lang="en-US"/>
          </a:p>
        </p:txBody>
      </p:sp>
      <p:pic>
        <p:nvPicPr>
          <p:cNvPr id="14" name="Picture 14" descr="A graph with blue lines and numbers&#10;&#10;Description automatically generated">
            <a:extLst>
              <a:ext uri="{FF2B5EF4-FFF2-40B4-BE49-F238E27FC236}">
                <a16:creationId xmlns:a16="http://schemas.microsoft.com/office/drawing/2014/main" id="{FCC3D874-D87B-30E7-1A3F-EEE135530116}"/>
              </a:ext>
            </a:extLst>
          </p:cNvPr>
          <p:cNvPicPr>
            <a:picLocks noChangeAspect="1"/>
          </p:cNvPicPr>
          <p:nvPr/>
        </p:nvPicPr>
        <p:blipFill>
          <a:blip r:embed="rId2"/>
          <a:stretch>
            <a:fillRect/>
          </a:stretch>
        </p:blipFill>
        <p:spPr>
          <a:xfrm>
            <a:off x="261255" y="727411"/>
            <a:ext cx="5307457" cy="3031788"/>
          </a:xfrm>
          <a:prstGeom prst="rect">
            <a:avLst/>
          </a:prstGeom>
        </p:spPr>
      </p:pic>
      <p:pic>
        <p:nvPicPr>
          <p:cNvPr id="15" name="Picture 15" descr="A graph with blue line and white text&#10;&#10;Description automatically generated">
            <a:extLst>
              <a:ext uri="{FF2B5EF4-FFF2-40B4-BE49-F238E27FC236}">
                <a16:creationId xmlns:a16="http://schemas.microsoft.com/office/drawing/2014/main" id="{4E1C1CA4-74C4-232A-DA51-FCE6BE6EE032}"/>
              </a:ext>
            </a:extLst>
          </p:cNvPr>
          <p:cNvPicPr>
            <a:picLocks noChangeAspect="1"/>
          </p:cNvPicPr>
          <p:nvPr/>
        </p:nvPicPr>
        <p:blipFill rotWithShape="1">
          <a:blip r:embed="rId3"/>
          <a:srcRect l="1" r="-417"/>
          <a:stretch/>
        </p:blipFill>
        <p:spPr>
          <a:xfrm>
            <a:off x="6383115" y="727410"/>
            <a:ext cx="5307457" cy="3031789"/>
          </a:xfrm>
          <a:prstGeom prst="rect">
            <a:avLst/>
          </a:prstGeom>
        </p:spPr>
      </p:pic>
      <p:sp>
        <p:nvSpPr>
          <p:cNvPr id="6" name="TextBox 5">
            <a:extLst>
              <a:ext uri="{FF2B5EF4-FFF2-40B4-BE49-F238E27FC236}">
                <a16:creationId xmlns:a16="http://schemas.microsoft.com/office/drawing/2014/main" id="{8FCCE2F8-8371-3B62-9889-265EE15CD17F}"/>
              </a:ext>
            </a:extLst>
          </p:cNvPr>
          <p:cNvSpPr txBox="1"/>
          <p:nvPr/>
        </p:nvSpPr>
        <p:spPr>
          <a:xfrm>
            <a:off x="263394" y="3920994"/>
            <a:ext cx="52983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Segoe UI"/>
              </a:rPr>
              <a:t>The above image shows the Actors with their experience and their popularity .</a:t>
            </a:r>
          </a:p>
          <a:p>
            <a:pPr marL="285750" indent="-285750">
              <a:buFont typeface="Arial"/>
              <a:buChar char="•"/>
            </a:pPr>
            <a:r>
              <a:rPr lang="en-US">
                <a:cs typeface="Segoe UI"/>
              </a:rPr>
              <a:t> This will help us in figure out which actor to choose  </a:t>
            </a:r>
          </a:p>
        </p:txBody>
      </p:sp>
      <p:sp>
        <p:nvSpPr>
          <p:cNvPr id="7" name="TextBox 6">
            <a:extLst>
              <a:ext uri="{FF2B5EF4-FFF2-40B4-BE49-F238E27FC236}">
                <a16:creationId xmlns:a16="http://schemas.microsoft.com/office/drawing/2014/main" id="{C28AC0D5-4A45-9D79-7F96-2AD5FB0F59DF}"/>
              </a:ext>
            </a:extLst>
          </p:cNvPr>
          <p:cNvSpPr txBox="1"/>
          <p:nvPr/>
        </p:nvSpPr>
        <p:spPr>
          <a:xfrm>
            <a:off x="6388148" y="3920993"/>
            <a:ext cx="529834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Segoe UI"/>
              </a:rPr>
              <a:t>The above image shows the number of movies released in moth and the average revenue generated in that month . </a:t>
            </a:r>
          </a:p>
          <a:p>
            <a:pPr marL="285750" indent="-285750">
              <a:buFont typeface="Arial"/>
              <a:buChar char="•"/>
            </a:pPr>
            <a:r>
              <a:rPr lang="en-US">
                <a:cs typeface="Segoe UI"/>
              </a:rPr>
              <a:t>This will help us to figure out when to release a  movie where we will get less competition and more revenue .</a:t>
            </a:r>
          </a:p>
        </p:txBody>
      </p:sp>
    </p:spTree>
    <p:extLst>
      <p:ext uri="{BB962C8B-B14F-4D97-AF65-F5344CB8AC3E}">
        <p14:creationId xmlns:p14="http://schemas.microsoft.com/office/powerpoint/2010/main" val="50272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7834-8E91-8FD0-A583-8CCADC4898B8}"/>
              </a:ext>
            </a:extLst>
          </p:cNvPr>
          <p:cNvSpPr>
            <a:spLocks noGrp="1"/>
          </p:cNvSpPr>
          <p:nvPr>
            <p:ph type="title"/>
          </p:nvPr>
        </p:nvSpPr>
        <p:spPr/>
        <p:txBody>
          <a:bodyPr/>
          <a:lstStyle/>
          <a:p>
            <a:r>
              <a:rPr lang="en-US" dirty="0">
                <a:latin typeface="Segoe UI"/>
                <a:cs typeface="Segoe UI"/>
              </a:rPr>
              <a:t>BI Dashboard (1/2)</a:t>
            </a:r>
            <a:endParaRPr lang="en-US" dirty="0"/>
          </a:p>
        </p:txBody>
      </p:sp>
      <p:sp>
        <p:nvSpPr>
          <p:cNvPr id="3" name="Footer Placeholder 2">
            <a:extLst>
              <a:ext uri="{FF2B5EF4-FFF2-40B4-BE49-F238E27FC236}">
                <a16:creationId xmlns:a16="http://schemas.microsoft.com/office/drawing/2014/main" id="{89BE7642-D217-4B68-185B-84D89D9B3979}"/>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5C7BAFA9-75C2-1C9C-3DEF-C9EBA210B66F}"/>
              </a:ext>
            </a:extLst>
          </p:cNvPr>
          <p:cNvSpPr>
            <a:spLocks noGrp="1"/>
          </p:cNvSpPr>
          <p:nvPr>
            <p:ph type="sldNum" sz="quarter" idx="11"/>
          </p:nvPr>
        </p:nvSpPr>
        <p:spPr/>
        <p:txBody>
          <a:bodyPr/>
          <a:lstStyle/>
          <a:p>
            <a:fld id="{ACFEA301-D87F-42B2-926F-3B0DBE2FFC80}" type="slidenum">
              <a:rPr lang="en-US" smtClean="0"/>
              <a:t>17</a:t>
            </a:fld>
            <a:endParaRPr lang="en-US"/>
          </a:p>
        </p:txBody>
      </p:sp>
      <p:sp>
        <p:nvSpPr>
          <p:cNvPr id="5" name="Text Placeholder 4">
            <a:extLst>
              <a:ext uri="{FF2B5EF4-FFF2-40B4-BE49-F238E27FC236}">
                <a16:creationId xmlns:a16="http://schemas.microsoft.com/office/drawing/2014/main" id="{9CC245E7-2652-DBEE-A015-F1989344F55F}"/>
              </a:ext>
            </a:extLst>
          </p:cNvPr>
          <p:cNvSpPr>
            <a:spLocks noGrp="1"/>
          </p:cNvSpPr>
          <p:nvPr>
            <p:ph type="body" sz="quarter" idx="12"/>
          </p:nvPr>
        </p:nvSpPr>
        <p:spPr>
          <a:xfrm>
            <a:off x="139337" y="726886"/>
            <a:ext cx="11791409" cy="448046"/>
          </a:xfrm>
        </p:spPr>
        <p:txBody>
          <a:bodyPr vert="horz" lIns="91440" tIns="45720" rIns="91440" bIns="45720" rtlCol="0" anchor="t">
            <a:normAutofit/>
          </a:bodyPr>
          <a:lstStyle/>
          <a:p>
            <a:r>
              <a:rPr lang="en-US" dirty="0">
                <a:latin typeface="Segoe UI"/>
                <a:cs typeface="Segoe UI"/>
              </a:rPr>
              <a:t>Redshift to Power BI</a:t>
            </a:r>
            <a:endParaRPr lang="en-US" dirty="0"/>
          </a:p>
        </p:txBody>
      </p:sp>
      <p:pic>
        <p:nvPicPr>
          <p:cNvPr id="7" name="Picture 6" descr="A screenshot of a computer&#10;&#10;Description automatically generated">
            <a:extLst>
              <a:ext uri="{FF2B5EF4-FFF2-40B4-BE49-F238E27FC236}">
                <a16:creationId xmlns:a16="http://schemas.microsoft.com/office/drawing/2014/main" id="{23D028DE-36A5-DE46-A48C-388FE9462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004" y="1174932"/>
            <a:ext cx="9308073" cy="5246118"/>
          </a:xfrm>
          <a:prstGeom prst="rect">
            <a:avLst/>
          </a:prstGeom>
          <a:ln w="6350">
            <a:solidFill>
              <a:schemeClr val="tx1"/>
            </a:solidFill>
          </a:ln>
        </p:spPr>
      </p:pic>
    </p:spTree>
    <p:extLst>
      <p:ext uri="{BB962C8B-B14F-4D97-AF65-F5344CB8AC3E}">
        <p14:creationId xmlns:p14="http://schemas.microsoft.com/office/powerpoint/2010/main" val="60027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7834-8E91-8FD0-A583-8CCADC4898B8}"/>
              </a:ext>
            </a:extLst>
          </p:cNvPr>
          <p:cNvSpPr>
            <a:spLocks noGrp="1"/>
          </p:cNvSpPr>
          <p:nvPr>
            <p:ph type="title"/>
          </p:nvPr>
        </p:nvSpPr>
        <p:spPr/>
        <p:txBody>
          <a:bodyPr/>
          <a:lstStyle/>
          <a:p>
            <a:r>
              <a:rPr lang="en-US" dirty="0">
                <a:latin typeface="Segoe UI"/>
                <a:cs typeface="Segoe UI"/>
              </a:rPr>
              <a:t>BI Dashboard (1/2)</a:t>
            </a:r>
            <a:endParaRPr lang="en-US" dirty="0"/>
          </a:p>
        </p:txBody>
      </p:sp>
      <p:sp>
        <p:nvSpPr>
          <p:cNvPr id="3" name="Footer Placeholder 2">
            <a:extLst>
              <a:ext uri="{FF2B5EF4-FFF2-40B4-BE49-F238E27FC236}">
                <a16:creationId xmlns:a16="http://schemas.microsoft.com/office/drawing/2014/main" id="{89BE7642-D217-4B68-185B-84D89D9B3979}"/>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5C7BAFA9-75C2-1C9C-3DEF-C9EBA210B66F}"/>
              </a:ext>
            </a:extLst>
          </p:cNvPr>
          <p:cNvSpPr>
            <a:spLocks noGrp="1"/>
          </p:cNvSpPr>
          <p:nvPr>
            <p:ph type="sldNum" sz="quarter" idx="11"/>
          </p:nvPr>
        </p:nvSpPr>
        <p:spPr/>
        <p:txBody>
          <a:bodyPr/>
          <a:lstStyle/>
          <a:p>
            <a:fld id="{ACFEA301-D87F-42B2-926F-3B0DBE2FFC80}" type="slidenum">
              <a:rPr lang="en-US" smtClean="0"/>
              <a:t>18</a:t>
            </a:fld>
            <a:endParaRPr lang="en-US"/>
          </a:p>
        </p:txBody>
      </p:sp>
      <p:sp>
        <p:nvSpPr>
          <p:cNvPr id="5" name="Text Placeholder 4">
            <a:extLst>
              <a:ext uri="{FF2B5EF4-FFF2-40B4-BE49-F238E27FC236}">
                <a16:creationId xmlns:a16="http://schemas.microsoft.com/office/drawing/2014/main" id="{9CC245E7-2652-DBEE-A015-F1989344F55F}"/>
              </a:ext>
            </a:extLst>
          </p:cNvPr>
          <p:cNvSpPr>
            <a:spLocks noGrp="1"/>
          </p:cNvSpPr>
          <p:nvPr>
            <p:ph type="body" sz="quarter" idx="12"/>
          </p:nvPr>
        </p:nvSpPr>
        <p:spPr>
          <a:xfrm>
            <a:off x="139337" y="726886"/>
            <a:ext cx="11791409" cy="448046"/>
          </a:xfrm>
        </p:spPr>
        <p:txBody>
          <a:bodyPr vert="horz" lIns="91440" tIns="45720" rIns="91440" bIns="45720" rtlCol="0" anchor="t">
            <a:normAutofit/>
          </a:bodyPr>
          <a:lstStyle/>
          <a:p>
            <a:r>
              <a:rPr lang="en-US" dirty="0">
                <a:latin typeface="Segoe UI"/>
                <a:cs typeface="Segoe UI"/>
              </a:rPr>
              <a:t>Redshift to Power BI</a:t>
            </a:r>
            <a:endParaRPr lang="en-US" dirty="0"/>
          </a:p>
        </p:txBody>
      </p:sp>
      <p:pic>
        <p:nvPicPr>
          <p:cNvPr id="8" name="Picture 7" descr="A screenshot of a computer&#10;&#10;Description automatically generated">
            <a:extLst>
              <a:ext uri="{FF2B5EF4-FFF2-40B4-BE49-F238E27FC236}">
                <a16:creationId xmlns:a16="http://schemas.microsoft.com/office/drawing/2014/main" id="{4B63DB79-287D-54CA-AFAD-8EC26F33F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534" y="1174932"/>
            <a:ext cx="9360927" cy="5291563"/>
          </a:xfrm>
          <a:prstGeom prst="rect">
            <a:avLst/>
          </a:prstGeom>
          <a:ln w="6350">
            <a:solidFill>
              <a:schemeClr val="tx1"/>
            </a:solidFill>
          </a:ln>
        </p:spPr>
      </p:pic>
    </p:spTree>
    <p:extLst>
      <p:ext uri="{BB962C8B-B14F-4D97-AF65-F5344CB8AC3E}">
        <p14:creationId xmlns:p14="http://schemas.microsoft.com/office/powerpoint/2010/main" val="371881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BD59C6-5641-D5C6-764E-F294C495F329}"/>
              </a:ext>
            </a:extLst>
          </p:cNvPr>
          <p:cNvSpPr>
            <a:spLocks noGrp="1"/>
          </p:cNvSpPr>
          <p:nvPr>
            <p:ph type="ftr" sz="quarter" idx="10"/>
          </p:nvPr>
        </p:nvSpPr>
        <p:spPr/>
        <p:txBody>
          <a:bodyPr/>
          <a:lstStyle/>
          <a:p>
            <a:r>
              <a:rPr lang="en-US"/>
              <a:t>Ganit Confidential</a:t>
            </a:r>
          </a:p>
        </p:txBody>
      </p:sp>
      <p:sp>
        <p:nvSpPr>
          <p:cNvPr id="3" name="Slide Number Placeholder 2">
            <a:extLst>
              <a:ext uri="{FF2B5EF4-FFF2-40B4-BE49-F238E27FC236}">
                <a16:creationId xmlns:a16="http://schemas.microsoft.com/office/drawing/2014/main" id="{79C9D569-E75F-6164-ABEA-5EFA2F6F1ED9}"/>
              </a:ext>
            </a:extLst>
          </p:cNvPr>
          <p:cNvSpPr>
            <a:spLocks noGrp="1"/>
          </p:cNvSpPr>
          <p:nvPr>
            <p:ph type="sldNum" sz="quarter" idx="11"/>
          </p:nvPr>
        </p:nvSpPr>
        <p:spPr/>
        <p:txBody>
          <a:bodyPr/>
          <a:lstStyle/>
          <a:p>
            <a:fld id="{ACFEA301-D87F-42B2-926F-3B0DBE2FFC80}" type="slidenum">
              <a:rPr lang="en-US" smtClean="0"/>
              <a:pPr/>
              <a:t>19</a:t>
            </a:fld>
            <a:endParaRPr lang="en-US"/>
          </a:p>
        </p:txBody>
      </p:sp>
      <p:sp>
        <p:nvSpPr>
          <p:cNvPr id="5" name="Title 4">
            <a:extLst>
              <a:ext uri="{FF2B5EF4-FFF2-40B4-BE49-F238E27FC236}">
                <a16:creationId xmlns:a16="http://schemas.microsoft.com/office/drawing/2014/main" id="{41975CD4-E002-54B8-86A7-1FB81A4356A6}"/>
              </a:ext>
            </a:extLst>
          </p:cNvPr>
          <p:cNvSpPr>
            <a:spLocks noGrp="1"/>
          </p:cNvSpPr>
          <p:nvPr>
            <p:ph type="title"/>
          </p:nvPr>
        </p:nvSpPr>
        <p:spPr/>
        <p:txBody>
          <a:bodyPr/>
          <a:lstStyle/>
          <a:p>
            <a:r>
              <a:rPr lang="en-US"/>
              <a:t>Links</a:t>
            </a:r>
            <a:endParaRPr lang="en-IN"/>
          </a:p>
        </p:txBody>
      </p:sp>
      <p:graphicFrame>
        <p:nvGraphicFramePr>
          <p:cNvPr id="6" name="Table 6">
            <a:extLst>
              <a:ext uri="{FF2B5EF4-FFF2-40B4-BE49-F238E27FC236}">
                <a16:creationId xmlns:a16="http://schemas.microsoft.com/office/drawing/2014/main" id="{1969FF20-5CE5-B6B4-5DD8-6625E2E2F18B}"/>
              </a:ext>
            </a:extLst>
          </p:cNvPr>
          <p:cNvGraphicFramePr>
            <a:graphicFrameLocks noGrp="1"/>
          </p:cNvGraphicFramePr>
          <p:nvPr>
            <p:extLst>
              <p:ext uri="{D42A27DB-BD31-4B8C-83A1-F6EECF244321}">
                <p14:modId xmlns:p14="http://schemas.microsoft.com/office/powerpoint/2010/main" val="4242837233"/>
              </p:ext>
            </p:extLst>
          </p:nvPr>
        </p:nvGraphicFramePr>
        <p:xfrm>
          <a:off x="2032000" y="2722472"/>
          <a:ext cx="8128000" cy="14130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00369610"/>
                    </a:ext>
                  </a:extLst>
                </a:gridCol>
                <a:gridCol w="4064000">
                  <a:extLst>
                    <a:ext uri="{9D8B030D-6E8A-4147-A177-3AD203B41FA5}">
                      <a16:colId xmlns:a16="http://schemas.microsoft.com/office/drawing/2014/main" val="3518779145"/>
                    </a:ext>
                  </a:extLst>
                </a:gridCol>
              </a:tblGrid>
              <a:tr h="303384">
                <a:tc>
                  <a:txBody>
                    <a:bodyPr/>
                    <a:lstStyle/>
                    <a:p>
                      <a:pPr algn="ctr"/>
                      <a:r>
                        <a:rPr lang="en-US" dirty="0"/>
                        <a:t>Documents/Dashboard</a:t>
                      </a:r>
                      <a:endParaRPr lang="en-IN" dirty="0"/>
                    </a:p>
                  </a:txBody>
                  <a:tcPr anchor="ctr"/>
                </a:tc>
                <a:tc>
                  <a:txBody>
                    <a:bodyPr/>
                    <a:lstStyle/>
                    <a:p>
                      <a:pPr algn="ctr"/>
                      <a:r>
                        <a:rPr lang="en-US" dirty="0">
                          <a:solidFill>
                            <a:schemeClr val="bg1"/>
                          </a:solidFill>
                        </a:rPr>
                        <a:t>Link</a:t>
                      </a:r>
                      <a:endParaRPr lang="en-IN" dirty="0">
                        <a:solidFill>
                          <a:schemeClr val="bg1"/>
                        </a:solidFill>
                      </a:endParaRPr>
                    </a:p>
                  </a:txBody>
                  <a:tcPr anchor="ctr"/>
                </a:tc>
                <a:extLst>
                  <a:ext uri="{0D108BD9-81ED-4DB2-BD59-A6C34878D82A}">
                    <a16:rowId xmlns:a16="http://schemas.microsoft.com/office/drawing/2014/main" val="3541933627"/>
                  </a:ext>
                </a:extLst>
              </a:tr>
              <a:tr h="523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PowerBI Dashboard</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hlinkClick r:id="rId2"/>
                        </a:rPr>
                        <a:t>PowerBI</a:t>
                      </a:r>
                      <a:endParaRPr lang="en-IN" dirty="0">
                        <a:solidFill>
                          <a:schemeClr val="tx1"/>
                        </a:solidFill>
                      </a:endParaRPr>
                    </a:p>
                  </a:txBody>
                  <a:tcPr anchor="ctr"/>
                </a:tc>
                <a:extLst>
                  <a:ext uri="{0D108BD9-81ED-4DB2-BD59-A6C34878D82A}">
                    <a16:rowId xmlns:a16="http://schemas.microsoft.com/office/drawing/2014/main" val="122556883"/>
                  </a:ext>
                </a:extLst>
              </a:tr>
              <a:tr h="5236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GitHub Repository</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hlinkClick r:id="rId3"/>
                        </a:rPr>
                        <a:t>GitHub</a:t>
                      </a:r>
                      <a:endParaRPr lang="en-IN" dirty="0">
                        <a:solidFill>
                          <a:schemeClr val="bg1"/>
                        </a:solidFill>
                      </a:endParaRPr>
                    </a:p>
                  </a:txBody>
                  <a:tcPr anchor="ctr"/>
                </a:tc>
                <a:extLst>
                  <a:ext uri="{0D108BD9-81ED-4DB2-BD59-A6C34878D82A}">
                    <a16:rowId xmlns:a16="http://schemas.microsoft.com/office/drawing/2014/main" val="2653939496"/>
                  </a:ext>
                </a:extLst>
              </a:tr>
            </a:tbl>
          </a:graphicData>
        </a:graphic>
      </p:graphicFrame>
    </p:spTree>
    <p:extLst>
      <p:ext uri="{BB962C8B-B14F-4D97-AF65-F5344CB8AC3E}">
        <p14:creationId xmlns:p14="http://schemas.microsoft.com/office/powerpoint/2010/main" val="242289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67007-F8D6-63B9-1F74-16ADAE2385CA}"/>
              </a:ext>
            </a:extLst>
          </p:cNvPr>
          <p:cNvSpPr>
            <a:spLocks noGrp="1"/>
          </p:cNvSpPr>
          <p:nvPr>
            <p:ph type="ftr" sz="quarter" idx="10"/>
          </p:nvPr>
        </p:nvSpPr>
        <p:spPr/>
        <p:txBody>
          <a:bodyPr/>
          <a:lstStyle/>
          <a:p>
            <a:r>
              <a:rPr lang="en-US"/>
              <a:t>Ganit Confidential</a:t>
            </a:r>
          </a:p>
        </p:txBody>
      </p:sp>
      <p:sp>
        <p:nvSpPr>
          <p:cNvPr id="3" name="Slide Number Placeholder 2">
            <a:extLst>
              <a:ext uri="{FF2B5EF4-FFF2-40B4-BE49-F238E27FC236}">
                <a16:creationId xmlns:a16="http://schemas.microsoft.com/office/drawing/2014/main" id="{67D56A53-E7C2-08B2-16BC-BE6D596A2A0F}"/>
              </a:ext>
            </a:extLst>
          </p:cNvPr>
          <p:cNvSpPr>
            <a:spLocks noGrp="1"/>
          </p:cNvSpPr>
          <p:nvPr>
            <p:ph type="sldNum" sz="quarter" idx="11"/>
          </p:nvPr>
        </p:nvSpPr>
        <p:spPr/>
        <p:txBody>
          <a:bodyPr/>
          <a:lstStyle/>
          <a:p>
            <a:fld id="{ACFEA301-D87F-42B2-926F-3B0DBE2FFC80}" type="slidenum">
              <a:rPr lang="en-US" smtClean="0"/>
              <a:pPr/>
              <a:t>2</a:t>
            </a:fld>
            <a:endParaRPr lang="en-US"/>
          </a:p>
        </p:txBody>
      </p:sp>
      <p:sp>
        <p:nvSpPr>
          <p:cNvPr id="4" name="Text Placeholder 3">
            <a:extLst>
              <a:ext uri="{FF2B5EF4-FFF2-40B4-BE49-F238E27FC236}">
                <a16:creationId xmlns:a16="http://schemas.microsoft.com/office/drawing/2014/main" id="{6E5881A6-C339-14D1-187C-83BF0E93A964}"/>
              </a:ext>
            </a:extLst>
          </p:cNvPr>
          <p:cNvSpPr>
            <a:spLocks noGrp="1"/>
          </p:cNvSpPr>
          <p:nvPr>
            <p:ph type="body" sz="quarter" idx="12"/>
          </p:nvPr>
        </p:nvSpPr>
        <p:spPr/>
        <p:txBody>
          <a:bodyPr vert="horz" lIns="91440" tIns="45720" rIns="91440" bIns="45720" rtlCol="0" anchor="t">
            <a:normAutofit/>
          </a:bodyPr>
          <a:lstStyle/>
          <a:p>
            <a:r>
              <a:rPr lang="en-IN">
                <a:latin typeface="Segoe UI"/>
                <a:cs typeface="Segoe UI"/>
              </a:rPr>
              <a:t>Objective</a:t>
            </a:r>
          </a:p>
          <a:p>
            <a:r>
              <a:rPr lang="en-IN">
                <a:latin typeface="Segoe UI"/>
                <a:cs typeface="Segoe UI"/>
              </a:rPr>
              <a:t>Understanding Data </a:t>
            </a:r>
          </a:p>
          <a:p>
            <a:r>
              <a:rPr lang="en-IN"/>
              <a:t>Approach Architecture</a:t>
            </a:r>
          </a:p>
          <a:p>
            <a:r>
              <a:rPr lang="en-IN"/>
              <a:t>Amazon Web Services (AWS) Environment</a:t>
            </a:r>
          </a:p>
          <a:p>
            <a:pPr lvl="1"/>
            <a:r>
              <a:rPr lang="en-IN"/>
              <a:t>Simple Storage Service(S3)</a:t>
            </a:r>
          </a:p>
          <a:p>
            <a:pPr lvl="1"/>
            <a:r>
              <a:rPr lang="en-IN"/>
              <a:t>Lambda</a:t>
            </a:r>
          </a:p>
          <a:p>
            <a:pPr lvl="1"/>
            <a:r>
              <a:rPr lang="en-IN">
                <a:latin typeface="Segoe UI"/>
                <a:cs typeface="Segoe UI"/>
              </a:rPr>
              <a:t>Glue (ETL Job)</a:t>
            </a:r>
          </a:p>
          <a:p>
            <a:pPr lvl="1"/>
            <a:r>
              <a:rPr lang="en-IN"/>
              <a:t>Simple Notification Service (SNS)</a:t>
            </a:r>
          </a:p>
          <a:p>
            <a:pPr lvl="1"/>
            <a:r>
              <a:rPr lang="en-IN">
                <a:latin typeface="Segoe UI"/>
                <a:cs typeface="Segoe UI"/>
              </a:rPr>
              <a:t>Redshift</a:t>
            </a:r>
            <a:endParaRPr lang="en-IN"/>
          </a:p>
          <a:p>
            <a:pPr marL="285750" lvl="1" indent="-285750">
              <a:buFont typeface="Arial" panose="020B0604020202020204" pitchFamily="34" charset="0"/>
              <a:buChar char="•"/>
            </a:pPr>
            <a:r>
              <a:rPr lang="en-IN" sz="1800"/>
              <a:t>Implementation of AWS Architecture</a:t>
            </a:r>
          </a:p>
          <a:p>
            <a:pPr marL="285750" lvl="1" indent="-285750">
              <a:buFont typeface="Arial" panose="020B0604020202020204" pitchFamily="34" charset="0"/>
              <a:buChar char="•"/>
            </a:pPr>
            <a:r>
              <a:rPr lang="en-IN" sz="1800"/>
              <a:t>Visualization</a:t>
            </a:r>
            <a:endParaRPr lang="en-IN"/>
          </a:p>
          <a:p>
            <a:pPr lvl="1"/>
            <a:endParaRPr lang="en-IN"/>
          </a:p>
          <a:p>
            <a:pPr lvl="1"/>
            <a:endParaRPr lang="en-IN"/>
          </a:p>
          <a:p>
            <a:endParaRPr lang="en-IN"/>
          </a:p>
          <a:p>
            <a:endParaRPr lang="en-IN"/>
          </a:p>
          <a:p>
            <a:pPr marL="0" indent="0">
              <a:buNone/>
            </a:pPr>
            <a:endParaRPr lang="en-IN"/>
          </a:p>
        </p:txBody>
      </p:sp>
      <p:sp>
        <p:nvSpPr>
          <p:cNvPr id="5" name="Title 4">
            <a:extLst>
              <a:ext uri="{FF2B5EF4-FFF2-40B4-BE49-F238E27FC236}">
                <a16:creationId xmlns:a16="http://schemas.microsoft.com/office/drawing/2014/main" id="{4C1EA806-F3B6-4862-9227-6FD2568F4A03}"/>
              </a:ext>
            </a:extLst>
          </p:cNvPr>
          <p:cNvSpPr>
            <a:spLocks noGrp="1"/>
          </p:cNvSpPr>
          <p:nvPr>
            <p:ph type="title"/>
          </p:nvPr>
        </p:nvSpPr>
        <p:spPr/>
        <p:txBody>
          <a:bodyPr/>
          <a:lstStyle/>
          <a:p>
            <a:r>
              <a:rPr lang="en-US"/>
              <a:t>Agenda</a:t>
            </a:r>
            <a:endParaRPr lang="en-IN"/>
          </a:p>
        </p:txBody>
      </p:sp>
    </p:spTree>
    <p:extLst>
      <p:ext uri="{BB962C8B-B14F-4D97-AF65-F5344CB8AC3E}">
        <p14:creationId xmlns:p14="http://schemas.microsoft.com/office/powerpoint/2010/main" val="75265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75B54E-7551-4EA8-0816-5A7D942B19A7}"/>
              </a:ext>
            </a:extLst>
          </p:cNvPr>
          <p:cNvSpPr>
            <a:spLocks noGrp="1"/>
          </p:cNvSpPr>
          <p:nvPr>
            <p:ph type="ftr" sz="quarter" idx="11"/>
          </p:nvPr>
        </p:nvSpPr>
        <p:spPr/>
        <p:txBody>
          <a:bodyPr/>
          <a:lstStyle/>
          <a:p>
            <a:r>
              <a:rPr lang="en-US"/>
              <a:t>Ganit Confidential</a:t>
            </a:r>
          </a:p>
        </p:txBody>
      </p:sp>
    </p:spTree>
    <p:extLst>
      <p:ext uri="{BB962C8B-B14F-4D97-AF65-F5344CB8AC3E}">
        <p14:creationId xmlns:p14="http://schemas.microsoft.com/office/powerpoint/2010/main" val="370223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3BF-AE30-59BA-A6CB-006FD7B97FAA}"/>
              </a:ext>
            </a:extLst>
          </p:cNvPr>
          <p:cNvSpPr>
            <a:spLocks noGrp="1"/>
          </p:cNvSpPr>
          <p:nvPr>
            <p:ph type="title"/>
          </p:nvPr>
        </p:nvSpPr>
        <p:spPr/>
        <p:txBody>
          <a:bodyPr/>
          <a:lstStyle/>
          <a:p>
            <a:r>
              <a:rPr lang="en-US">
                <a:latin typeface="Segoe UI"/>
                <a:cs typeface="Segoe UI"/>
              </a:rPr>
              <a:t>Objectives</a:t>
            </a:r>
            <a:endParaRPr lang="en-US"/>
          </a:p>
        </p:txBody>
      </p:sp>
      <p:sp>
        <p:nvSpPr>
          <p:cNvPr id="3" name="Footer Placeholder 2">
            <a:extLst>
              <a:ext uri="{FF2B5EF4-FFF2-40B4-BE49-F238E27FC236}">
                <a16:creationId xmlns:a16="http://schemas.microsoft.com/office/drawing/2014/main" id="{CEDBD4E6-2509-6617-21CF-64221D83E8CD}"/>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31FD9398-B0CA-510F-E54E-8A8D86BF5872}"/>
              </a:ext>
            </a:extLst>
          </p:cNvPr>
          <p:cNvSpPr>
            <a:spLocks noGrp="1"/>
          </p:cNvSpPr>
          <p:nvPr>
            <p:ph type="sldNum" sz="quarter" idx="11"/>
          </p:nvPr>
        </p:nvSpPr>
        <p:spPr/>
        <p:txBody>
          <a:bodyPr/>
          <a:lstStyle/>
          <a:p>
            <a:fld id="{ACFEA301-D87F-42B2-926F-3B0DBE2FFC80}" type="slidenum">
              <a:rPr lang="en-US" smtClean="0"/>
              <a:t>3</a:t>
            </a:fld>
            <a:endParaRPr lang="en-US"/>
          </a:p>
        </p:txBody>
      </p:sp>
      <p:sp>
        <p:nvSpPr>
          <p:cNvPr id="5" name="Text Placeholder 4">
            <a:extLst>
              <a:ext uri="{FF2B5EF4-FFF2-40B4-BE49-F238E27FC236}">
                <a16:creationId xmlns:a16="http://schemas.microsoft.com/office/drawing/2014/main" id="{36DE46FD-5C49-98D4-DB49-6CB5B20B9FF6}"/>
              </a:ext>
            </a:extLst>
          </p:cNvPr>
          <p:cNvSpPr>
            <a:spLocks noGrp="1"/>
          </p:cNvSpPr>
          <p:nvPr>
            <p:ph type="body" sz="quarter" idx="12"/>
          </p:nvPr>
        </p:nvSpPr>
        <p:spPr/>
        <p:txBody>
          <a:bodyPr vert="horz" lIns="91440" tIns="45720" rIns="91440" bIns="45720" rtlCol="0" anchor="t">
            <a:normAutofit/>
          </a:bodyPr>
          <a:lstStyle/>
          <a:p>
            <a:pPr>
              <a:buFont typeface="Arial"/>
              <a:buChar char="•"/>
            </a:pPr>
            <a:r>
              <a:rPr lang="en-IN">
                <a:latin typeface="Segoe UI"/>
                <a:cs typeface="Segoe UI"/>
              </a:rPr>
              <a:t>Store all these data files in an AWS S3 bucket. Do the entire data profiling to understand the trends in data. Build QC checklist based on the data profiling done. Create data catalogs preferably using glue</a:t>
            </a:r>
            <a:endParaRPr lang="en-US"/>
          </a:p>
          <a:p>
            <a:pPr>
              <a:buFont typeface="Arial"/>
              <a:buChar char="•"/>
            </a:pPr>
            <a:r>
              <a:rPr lang="en-IN">
                <a:latin typeface="Segoe UI"/>
                <a:cs typeface="Segoe UI"/>
              </a:rPr>
              <a:t>Build custom data processing scripts to clean, process &amp; aggregate data. The scripts should have failure alerts and should also provide a summary report over email</a:t>
            </a:r>
            <a:endParaRPr lang="en-IN"/>
          </a:p>
          <a:p>
            <a:pPr>
              <a:buFont typeface="Arial"/>
              <a:buChar char="•"/>
            </a:pPr>
            <a:r>
              <a:rPr lang="en-IN">
                <a:latin typeface="Segoe UI"/>
                <a:cs typeface="Segoe UI"/>
              </a:rPr>
              <a:t>The processed can be loaded in S3 or moved to a data warehouse. The processed data should be able to be directly consumed by the visualization tool</a:t>
            </a:r>
            <a:endParaRPr lang="en-IN"/>
          </a:p>
          <a:p>
            <a:pPr>
              <a:buFont typeface="Arial"/>
              <a:buChar char="•"/>
            </a:pPr>
            <a:r>
              <a:rPr lang="en-IN">
                <a:latin typeface="Segoe UI"/>
                <a:cs typeface="Segoe UI"/>
              </a:rPr>
              <a:t>Build a live dashboard to show the various trends. You can create any visualizations that might be able to actor/character/platform comparison</a:t>
            </a:r>
            <a:endParaRPr lang="en-IN"/>
          </a:p>
        </p:txBody>
      </p:sp>
    </p:spTree>
    <p:extLst>
      <p:ext uri="{BB962C8B-B14F-4D97-AF65-F5344CB8AC3E}">
        <p14:creationId xmlns:p14="http://schemas.microsoft.com/office/powerpoint/2010/main" val="341698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6ED9-7C18-F49D-084D-FFE344EF8624}"/>
              </a:ext>
            </a:extLst>
          </p:cNvPr>
          <p:cNvSpPr>
            <a:spLocks noGrp="1"/>
          </p:cNvSpPr>
          <p:nvPr>
            <p:ph type="title"/>
          </p:nvPr>
        </p:nvSpPr>
        <p:spPr/>
        <p:txBody>
          <a:bodyPr/>
          <a:lstStyle/>
          <a:p>
            <a:r>
              <a:rPr lang="en-US">
                <a:latin typeface="Segoe UI"/>
                <a:cs typeface="Segoe UI"/>
              </a:rPr>
              <a:t>Understanding Data</a:t>
            </a:r>
            <a:endParaRPr lang="en-US"/>
          </a:p>
        </p:txBody>
      </p:sp>
      <p:sp>
        <p:nvSpPr>
          <p:cNvPr id="3" name="Footer Placeholder 2">
            <a:extLst>
              <a:ext uri="{FF2B5EF4-FFF2-40B4-BE49-F238E27FC236}">
                <a16:creationId xmlns:a16="http://schemas.microsoft.com/office/drawing/2014/main" id="{E1129E60-A10A-40C8-60E8-C9F6582C95F7}"/>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BC2EE2D9-A8A0-C013-58EC-19EE4A96B822}"/>
              </a:ext>
            </a:extLst>
          </p:cNvPr>
          <p:cNvSpPr>
            <a:spLocks noGrp="1"/>
          </p:cNvSpPr>
          <p:nvPr>
            <p:ph type="sldNum" sz="quarter" idx="11"/>
          </p:nvPr>
        </p:nvSpPr>
        <p:spPr/>
        <p:txBody>
          <a:bodyPr/>
          <a:lstStyle/>
          <a:p>
            <a:fld id="{ACFEA301-D87F-42B2-926F-3B0DBE2FFC80}" type="slidenum">
              <a:rPr lang="en-US" smtClean="0"/>
              <a:t>4</a:t>
            </a:fld>
            <a:endParaRPr lang="en-US"/>
          </a:p>
        </p:txBody>
      </p:sp>
      <p:sp>
        <p:nvSpPr>
          <p:cNvPr id="5" name="Text Placeholder 4">
            <a:extLst>
              <a:ext uri="{FF2B5EF4-FFF2-40B4-BE49-F238E27FC236}">
                <a16:creationId xmlns:a16="http://schemas.microsoft.com/office/drawing/2014/main" id="{9DF85D70-581C-A60D-1701-BBAB80F2513F}"/>
              </a:ext>
            </a:extLst>
          </p:cNvPr>
          <p:cNvSpPr>
            <a:spLocks noGrp="1"/>
          </p:cNvSpPr>
          <p:nvPr>
            <p:ph type="body" sz="quarter" idx="12"/>
          </p:nvPr>
        </p:nvSpPr>
        <p:spPr/>
        <p:txBody>
          <a:bodyPr vert="horz" lIns="91440" tIns="45720" rIns="91440" bIns="45720" rtlCol="0" anchor="t">
            <a:normAutofit/>
          </a:bodyPr>
          <a:lstStyle/>
          <a:p>
            <a:pPr marL="285750" indent="-285750"/>
            <a:r>
              <a:rPr lang="en-US">
                <a:latin typeface="Segoe UI"/>
                <a:cs typeface="Segoe UI"/>
              </a:rPr>
              <a:t>We have 5 input files </a:t>
            </a:r>
            <a:endParaRPr lang="en-US"/>
          </a:p>
          <a:p>
            <a:pPr marL="0" indent="0">
              <a:buNone/>
            </a:pPr>
            <a:r>
              <a:rPr lang="en-US">
                <a:latin typeface="Segoe UI"/>
                <a:cs typeface="Segoe UI"/>
              </a:rPr>
              <a:t>            -credit(contain information about the cast and crew of the movie)</a:t>
            </a:r>
          </a:p>
          <a:p>
            <a:pPr marL="0" indent="0">
              <a:buNone/>
            </a:pPr>
            <a:r>
              <a:rPr lang="en-US">
                <a:latin typeface="Segoe UI"/>
                <a:cs typeface="Segoe UI"/>
              </a:rPr>
              <a:t>            -keywords(contain information  about which movie will be shown on searching a particular keyword)</a:t>
            </a:r>
            <a:endParaRPr lang="en-US"/>
          </a:p>
          <a:p>
            <a:pPr marL="0" indent="0">
              <a:buNone/>
            </a:pPr>
            <a:r>
              <a:rPr lang="en-US">
                <a:latin typeface="Segoe UI"/>
                <a:cs typeface="Segoe UI"/>
              </a:rPr>
              <a:t>            -</a:t>
            </a:r>
            <a:r>
              <a:rPr lang="en-US" err="1">
                <a:latin typeface="Segoe UI"/>
                <a:cs typeface="Segoe UI"/>
              </a:rPr>
              <a:t>movie_metadata</a:t>
            </a:r>
            <a:r>
              <a:rPr lang="en-US">
                <a:latin typeface="Segoe UI"/>
                <a:cs typeface="Segoe UI"/>
              </a:rPr>
              <a:t>(contain information about the movie genres ,budget, revenue, production 	companies  etc.)</a:t>
            </a:r>
          </a:p>
          <a:p>
            <a:pPr marL="0" indent="0">
              <a:buNone/>
            </a:pPr>
            <a:r>
              <a:rPr lang="en-US">
                <a:latin typeface="Segoe UI"/>
                <a:cs typeface="Segoe UI"/>
              </a:rPr>
              <a:t>            - ratings(contain information of user ratings of a movie)</a:t>
            </a:r>
          </a:p>
          <a:p>
            <a:pPr marL="0" indent="0">
              <a:buNone/>
            </a:pPr>
            <a:r>
              <a:rPr lang="en-US">
                <a:latin typeface="Segoe UI"/>
                <a:cs typeface="Segoe UI"/>
              </a:rPr>
              <a:t>            -links(contains unique ID of movies across platforms like IMDB and TMDB)</a:t>
            </a:r>
          </a:p>
          <a:p>
            <a:pPr marL="285750" indent="-285750"/>
            <a:r>
              <a:rPr lang="en-US">
                <a:latin typeface="Segoe UI"/>
                <a:cs typeface="Segoe UI"/>
              </a:rPr>
              <a:t>Some input file has some columns in which information is stored in JSON string format.</a:t>
            </a:r>
            <a:endParaRPr lang="en-US"/>
          </a:p>
          <a:p>
            <a:pPr marL="285750" indent="-285750"/>
            <a:r>
              <a:rPr lang="en-US">
                <a:latin typeface="Segoe UI"/>
                <a:cs typeface="Segoe UI"/>
              </a:rPr>
              <a:t>Our main file is </a:t>
            </a:r>
            <a:r>
              <a:rPr lang="en-US" err="1">
                <a:latin typeface="Segoe UI"/>
                <a:cs typeface="Segoe UI"/>
              </a:rPr>
              <a:t>movie_metadata</a:t>
            </a:r>
            <a:r>
              <a:rPr lang="en-US">
                <a:latin typeface="Segoe UI"/>
                <a:cs typeface="Segoe UI"/>
              </a:rPr>
              <a:t>.</a:t>
            </a:r>
            <a:endParaRPr lang="en-US"/>
          </a:p>
          <a:p>
            <a:pPr marL="285750" indent="-285750"/>
            <a:r>
              <a:rPr lang="en-US">
                <a:latin typeface="Segoe UI"/>
                <a:cs typeface="Segoe UI"/>
              </a:rPr>
              <a:t>Other files are linked with </a:t>
            </a:r>
            <a:r>
              <a:rPr lang="en-US" err="1">
                <a:latin typeface="Segoe UI"/>
                <a:cs typeface="Segoe UI"/>
              </a:rPr>
              <a:t>movie_metadata</a:t>
            </a:r>
            <a:r>
              <a:rPr lang="en-US">
                <a:latin typeface="Segoe UI"/>
                <a:cs typeface="Segoe UI"/>
              </a:rPr>
              <a:t> through movie ID.</a:t>
            </a:r>
            <a:endParaRPr lang="en-US"/>
          </a:p>
          <a:p>
            <a:pPr marL="285750" indent="-285750"/>
            <a:endParaRPr lang="en-US"/>
          </a:p>
          <a:p>
            <a:pPr marL="285750" indent="-285750"/>
            <a:endParaRPr lang="en-US"/>
          </a:p>
          <a:p>
            <a:pPr marL="285750" indent="-285750"/>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54214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36A2-C645-E726-E5C3-2582EC3F2438}"/>
              </a:ext>
            </a:extLst>
          </p:cNvPr>
          <p:cNvSpPr>
            <a:spLocks noGrp="1"/>
          </p:cNvSpPr>
          <p:nvPr>
            <p:ph type="title"/>
          </p:nvPr>
        </p:nvSpPr>
        <p:spPr/>
        <p:txBody>
          <a:bodyPr/>
          <a:lstStyle/>
          <a:p>
            <a:r>
              <a:rPr lang="en-US">
                <a:latin typeface="Segoe UI"/>
                <a:cs typeface="Segoe UI"/>
              </a:rPr>
              <a:t>Approach Architecture</a:t>
            </a:r>
            <a:endParaRPr lang="en-US"/>
          </a:p>
        </p:txBody>
      </p:sp>
      <p:sp>
        <p:nvSpPr>
          <p:cNvPr id="3" name="Footer Placeholder 2">
            <a:extLst>
              <a:ext uri="{FF2B5EF4-FFF2-40B4-BE49-F238E27FC236}">
                <a16:creationId xmlns:a16="http://schemas.microsoft.com/office/drawing/2014/main" id="{BB769129-E4D0-559C-94CA-5DFC6907DC3E}"/>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1C98D5E2-96D3-18FE-6954-9AB4FCB0D606}"/>
              </a:ext>
            </a:extLst>
          </p:cNvPr>
          <p:cNvSpPr>
            <a:spLocks noGrp="1"/>
          </p:cNvSpPr>
          <p:nvPr>
            <p:ph type="sldNum" sz="quarter" idx="11"/>
          </p:nvPr>
        </p:nvSpPr>
        <p:spPr/>
        <p:txBody>
          <a:bodyPr/>
          <a:lstStyle/>
          <a:p>
            <a:fld id="{ACFEA301-D87F-42B2-926F-3B0DBE2FFC80}" type="slidenum">
              <a:rPr lang="en-US" smtClean="0"/>
              <a:t>5</a:t>
            </a:fld>
            <a:endParaRPr lang="en-US"/>
          </a:p>
        </p:txBody>
      </p:sp>
      <p:pic>
        <p:nvPicPr>
          <p:cNvPr id="11" name="Picture 10" descr="A diagram of a software process&#10;&#10;Description automatically generated">
            <a:extLst>
              <a:ext uri="{FF2B5EF4-FFF2-40B4-BE49-F238E27FC236}">
                <a16:creationId xmlns:a16="http://schemas.microsoft.com/office/drawing/2014/main" id="{E8419FF6-B4AC-CABE-945D-DD15762F6368}"/>
              </a:ext>
            </a:extLst>
          </p:cNvPr>
          <p:cNvPicPr>
            <a:picLocks noChangeAspect="1"/>
          </p:cNvPicPr>
          <p:nvPr/>
        </p:nvPicPr>
        <p:blipFill rotWithShape="1">
          <a:blip r:embed="rId2">
            <a:extLst>
              <a:ext uri="{28A0092B-C50C-407E-A947-70E740481C1C}">
                <a14:useLocalDpi xmlns:a14="http://schemas.microsoft.com/office/drawing/2010/main" val="0"/>
              </a:ext>
            </a:extLst>
          </a:blip>
          <a:srcRect l="4619" t="17206" r="3600" b="17076"/>
          <a:stretch/>
        </p:blipFill>
        <p:spPr>
          <a:xfrm>
            <a:off x="379752" y="1520782"/>
            <a:ext cx="11432496" cy="3845189"/>
          </a:xfrm>
          <a:prstGeom prst="rect">
            <a:avLst/>
          </a:prstGeom>
        </p:spPr>
      </p:pic>
    </p:spTree>
    <p:extLst>
      <p:ext uri="{BB962C8B-B14F-4D97-AF65-F5344CB8AC3E}">
        <p14:creationId xmlns:p14="http://schemas.microsoft.com/office/powerpoint/2010/main" val="251304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9BE-77B9-45B1-DBF0-E18706D63F69}"/>
              </a:ext>
            </a:extLst>
          </p:cNvPr>
          <p:cNvSpPr>
            <a:spLocks noGrp="1"/>
          </p:cNvSpPr>
          <p:nvPr>
            <p:ph type="title"/>
          </p:nvPr>
        </p:nvSpPr>
        <p:spPr/>
        <p:txBody>
          <a:bodyPr/>
          <a:lstStyle/>
          <a:p>
            <a:r>
              <a:rPr lang="en-IN">
                <a:latin typeface="Segoe UI"/>
                <a:cs typeface="Segoe UI"/>
              </a:rPr>
              <a:t>Amazon Web Services (AWS) Environment</a:t>
            </a:r>
            <a:endParaRPr lang="en-US">
              <a:latin typeface="Segoe UI"/>
              <a:cs typeface="Segoe UI"/>
            </a:endParaRPr>
          </a:p>
        </p:txBody>
      </p:sp>
      <p:sp>
        <p:nvSpPr>
          <p:cNvPr id="3" name="Footer Placeholder 2">
            <a:extLst>
              <a:ext uri="{FF2B5EF4-FFF2-40B4-BE49-F238E27FC236}">
                <a16:creationId xmlns:a16="http://schemas.microsoft.com/office/drawing/2014/main" id="{D9EE3E97-982A-2466-9142-3461C9AC604A}"/>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64194DFC-5EDD-B957-E540-A53DAB6ACF82}"/>
              </a:ext>
            </a:extLst>
          </p:cNvPr>
          <p:cNvSpPr>
            <a:spLocks noGrp="1"/>
          </p:cNvSpPr>
          <p:nvPr>
            <p:ph type="sldNum" sz="quarter" idx="11"/>
          </p:nvPr>
        </p:nvSpPr>
        <p:spPr/>
        <p:txBody>
          <a:bodyPr/>
          <a:lstStyle/>
          <a:p>
            <a:fld id="{ACFEA301-D87F-42B2-926F-3B0DBE2FFC80}" type="slidenum">
              <a:rPr lang="en-US" smtClean="0"/>
              <a:t>6</a:t>
            </a:fld>
            <a:endParaRPr lang="en-US"/>
          </a:p>
        </p:txBody>
      </p:sp>
      <p:pic>
        <p:nvPicPr>
          <p:cNvPr id="11" name="Graphic 10">
            <a:extLst>
              <a:ext uri="{FF2B5EF4-FFF2-40B4-BE49-F238E27FC236}">
                <a16:creationId xmlns:a16="http://schemas.microsoft.com/office/drawing/2014/main" id="{82EBD788-FF71-9143-594E-199127913A35}"/>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375730" y="2228518"/>
            <a:ext cx="960227" cy="96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phic 6">
            <a:extLst>
              <a:ext uri="{FF2B5EF4-FFF2-40B4-BE49-F238E27FC236}">
                <a16:creationId xmlns:a16="http://schemas.microsoft.com/office/drawing/2014/main" id="{4DB2F184-8A46-17B8-14CE-304AC0F4F53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375729" y="3560617"/>
            <a:ext cx="960227" cy="96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Graphic 24">
            <a:extLst>
              <a:ext uri="{FF2B5EF4-FFF2-40B4-BE49-F238E27FC236}">
                <a16:creationId xmlns:a16="http://schemas.microsoft.com/office/drawing/2014/main" id="{69CEBC69-72A6-4D46-D7E3-07AC55F5A8F4}"/>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375731" y="4958354"/>
            <a:ext cx="960227" cy="96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5">
            <a:extLst>
              <a:ext uri="{FF2B5EF4-FFF2-40B4-BE49-F238E27FC236}">
                <a16:creationId xmlns:a16="http://schemas.microsoft.com/office/drawing/2014/main" id="{B9003CBB-0BE1-1DD4-F3CC-01F2073004A3}"/>
              </a:ext>
            </a:extLst>
          </p:cNvPr>
          <p:cNvGraphicFramePr>
            <a:graphicFrameLocks noGrp="1"/>
          </p:cNvGraphicFramePr>
          <p:nvPr>
            <p:extLst>
              <p:ext uri="{D42A27DB-BD31-4B8C-83A1-F6EECF244321}">
                <p14:modId xmlns:p14="http://schemas.microsoft.com/office/powerpoint/2010/main" val="2232862920"/>
              </p:ext>
            </p:extLst>
          </p:nvPr>
        </p:nvGraphicFramePr>
        <p:xfrm>
          <a:off x="1335957" y="783540"/>
          <a:ext cx="10235876" cy="5290920"/>
        </p:xfrm>
        <a:graphic>
          <a:graphicData uri="http://schemas.openxmlformats.org/drawingml/2006/table">
            <a:tbl>
              <a:tblPr firstRow="1" bandRow="1">
                <a:tableStyleId>{5940675A-B579-460E-94D1-54222C63F5DA}</a:tableStyleId>
              </a:tblPr>
              <a:tblGrid>
                <a:gridCol w="249506">
                  <a:extLst>
                    <a:ext uri="{9D8B030D-6E8A-4147-A177-3AD203B41FA5}">
                      <a16:colId xmlns:a16="http://schemas.microsoft.com/office/drawing/2014/main" val="2946846911"/>
                    </a:ext>
                  </a:extLst>
                </a:gridCol>
                <a:gridCol w="9986370">
                  <a:extLst>
                    <a:ext uri="{9D8B030D-6E8A-4147-A177-3AD203B41FA5}">
                      <a16:colId xmlns:a16="http://schemas.microsoft.com/office/drawing/2014/main" val="1173758226"/>
                    </a:ext>
                  </a:extLst>
                </a:gridCol>
              </a:tblGrid>
              <a:tr h="491303">
                <a:tc rowSpan="8">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a:t>Simple Storage Service (S3):</a:t>
                      </a:r>
                      <a:endParaRPr lang="en-IN" b="1"/>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3711539"/>
                  </a:ext>
                </a:extLst>
              </a:tr>
              <a:tr h="848003">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cs typeface="Segoe UI"/>
                        </a:rPr>
                        <a:t>Amazon Simple Storage Service (Amazon S3) is an object storage service that offers industry-leading scalability, data availability, security, and performance.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2851678"/>
                  </a:ext>
                </a:extLst>
              </a:tr>
              <a:tr h="491303">
                <a:tc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a:t>Lambda:</a:t>
                      </a:r>
                      <a:endParaRPr lang="en-IN" b="1"/>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2222403"/>
                  </a:ext>
                </a:extLst>
              </a:tr>
              <a:tr h="848003">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cs typeface="Segoe UI"/>
                        </a:rPr>
                        <a:t>AWS Lambda is a compute service that lets you run code without provisioning or managing servers.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18986516"/>
                  </a:ext>
                </a:extLst>
              </a:tr>
              <a:tr h="491303">
                <a:tc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a:t>AWS Glue:</a:t>
                      </a:r>
                      <a:endParaRPr lang="en-IN" b="1"/>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3887140"/>
                  </a:ext>
                </a:extLst>
              </a:tr>
              <a:tr h="930833">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cs typeface="Segoe UI"/>
                        </a:rPr>
                        <a:t>AWS Glue is a serverless data integration service that makes it easy for analytics users to discover, prepare, move, and integrate data from multiple sources.</a:t>
                      </a:r>
                    </a:p>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24815186"/>
                  </a:ext>
                </a:extLst>
              </a:tr>
              <a:tr h="491303">
                <a:tc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a:t>Simple Notification Services (SNS):</a:t>
                      </a:r>
                      <a:endParaRPr lang="en-IN" b="1"/>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9489942"/>
                  </a:ext>
                </a:extLst>
              </a:tr>
              <a:tr h="698869">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ea typeface="Verdana"/>
                          <a:cs typeface="Segoe UI"/>
                        </a:rPr>
                        <a:t>Amazon SNS is an affordable cloud service for mass delivery of messages.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0436282"/>
                  </a:ext>
                </a:extLst>
              </a:tr>
            </a:tbl>
          </a:graphicData>
        </a:graphic>
      </p:graphicFrame>
      <p:pic>
        <p:nvPicPr>
          <p:cNvPr id="16" name="Graphic 8">
            <a:extLst>
              <a:ext uri="{FF2B5EF4-FFF2-40B4-BE49-F238E27FC236}">
                <a16:creationId xmlns:a16="http://schemas.microsoft.com/office/drawing/2014/main" id="{C24ED160-E732-F5BC-1E8D-8789D373827C}"/>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375731" y="868099"/>
            <a:ext cx="960227" cy="96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33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C8E8-C4FF-C7F6-3287-3D5493C6EC4A}"/>
              </a:ext>
            </a:extLst>
          </p:cNvPr>
          <p:cNvSpPr>
            <a:spLocks noGrp="1"/>
          </p:cNvSpPr>
          <p:nvPr>
            <p:ph type="title"/>
          </p:nvPr>
        </p:nvSpPr>
        <p:spPr/>
        <p:txBody>
          <a:bodyPr/>
          <a:lstStyle/>
          <a:p>
            <a:r>
              <a:rPr lang="en-IN"/>
              <a:t>Amazon Web Services (AWS) Environment</a:t>
            </a:r>
            <a:endParaRPr lang="en-US"/>
          </a:p>
        </p:txBody>
      </p:sp>
      <p:sp>
        <p:nvSpPr>
          <p:cNvPr id="3" name="Footer Placeholder 2">
            <a:extLst>
              <a:ext uri="{FF2B5EF4-FFF2-40B4-BE49-F238E27FC236}">
                <a16:creationId xmlns:a16="http://schemas.microsoft.com/office/drawing/2014/main" id="{F8D19488-E5BC-078F-9A9F-8079B3BE2B76}"/>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6EB11D86-896C-F7F3-135D-35BF8BC6375A}"/>
              </a:ext>
            </a:extLst>
          </p:cNvPr>
          <p:cNvSpPr>
            <a:spLocks noGrp="1"/>
          </p:cNvSpPr>
          <p:nvPr>
            <p:ph type="sldNum" sz="quarter" idx="11"/>
          </p:nvPr>
        </p:nvSpPr>
        <p:spPr/>
        <p:txBody>
          <a:bodyPr/>
          <a:lstStyle/>
          <a:p>
            <a:fld id="{ACFEA301-D87F-42B2-926F-3B0DBE2FFC80}" type="slidenum">
              <a:rPr lang="en-US" smtClean="0"/>
              <a:t>7</a:t>
            </a:fld>
            <a:endParaRPr lang="en-US"/>
          </a:p>
        </p:txBody>
      </p:sp>
      <p:pic>
        <p:nvPicPr>
          <p:cNvPr id="7" name="Picture 7" descr="A white line drawing of a padlock&#10;&#10;Description automatically generated">
            <a:extLst>
              <a:ext uri="{FF2B5EF4-FFF2-40B4-BE49-F238E27FC236}">
                <a16:creationId xmlns:a16="http://schemas.microsoft.com/office/drawing/2014/main" id="{BAC435C1-0DEA-3891-7605-ED4837867757}"/>
              </a:ext>
            </a:extLst>
          </p:cNvPr>
          <p:cNvPicPr>
            <a:picLocks noChangeAspect="1"/>
          </p:cNvPicPr>
          <p:nvPr/>
        </p:nvPicPr>
        <p:blipFill>
          <a:blip r:embed="rId2"/>
          <a:stretch>
            <a:fillRect/>
          </a:stretch>
        </p:blipFill>
        <p:spPr>
          <a:xfrm>
            <a:off x="296084" y="2373612"/>
            <a:ext cx="1104361" cy="1104361"/>
          </a:xfrm>
          <a:prstGeom prst="rect">
            <a:avLst/>
          </a:prstGeom>
        </p:spPr>
      </p:pic>
      <p:pic>
        <p:nvPicPr>
          <p:cNvPr id="8" name="Picture 8" descr="A white outline of a cloud and a magnifying glass&#10;&#10;Description automatically generated">
            <a:extLst>
              <a:ext uri="{FF2B5EF4-FFF2-40B4-BE49-F238E27FC236}">
                <a16:creationId xmlns:a16="http://schemas.microsoft.com/office/drawing/2014/main" id="{8D463D73-146F-C481-64D3-72A2F4923279}"/>
              </a:ext>
            </a:extLst>
          </p:cNvPr>
          <p:cNvPicPr>
            <a:picLocks noChangeAspect="1"/>
          </p:cNvPicPr>
          <p:nvPr/>
        </p:nvPicPr>
        <p:blipFill>
          <a:blip r:embed="rId3"/>
          <a:stretch>
            <a:fillRect/>
          </a:stretch>
        </p:blipFill>
        <p:spPr>
          <a:xfrm>
            <a:off x="293476" y="3751876"/>
            <a:ext cx="1104361" cy="1089984"/>
          </a:xfrm>
          <a:prstGeom prst="rect">
            <a:avLst/>
          </a:prstGeom>
        </p:spPr>
      </p:pic>
      <p:pic>
        <p:nvPicPr>
          <p:cNvPr id="9" name="Picture 9" descr="A white lines on a pink background&#10;&#10;Description automatically generated">
            <a:extLst>
              <a:ext uri="{FF2B5EF4-FFF2-40B4-BE49-F238E27FC236}">
                <a16:creationId xmlns:a16="http://schemas.microsoft.com/office/drawing/2014/main" id="{EB8E91C0-5110-41A5-8949-38D60E86EE09}"/>
              </a:ext>
            </a:extLst>
          </p:cNvPr>
          <p:cNvPicPr>
            <a:picLocks noChangeAspect="1"/>
          </p:cNvPicPr>
          <p:nvPr/>
        </p:nvPicPr>
        <p:blipFill>
          <a:blip r:embed="rId4"/>
          <a:stretch>
            <a:fillRect/>
          </a:stretch>
        </p:blipFill>
        <p:spPr>
          <a:xfrm>
            <a:off x="264721" y="5115763"/>
            <a:ext cx="1133116" cy="1118739"/>
          </a:xfrm>
          <a:prstGeom prst="rect">
            <a:avLst/>
          </a:prstGeom>
        </p:spPr>
      </p:pic>
      <p:graphicFrame>
        <p:nvGraphicFramePr>
          <p:cNvPr id="10" name="Table 15">
            <a:extLst>
              <a:ext uri="{FF2B5EF4-FFF2-40B4-BE49-F238E27FC236}">
                <a16:creationId xmlns:a16="http://schemas.microsoft.com/office/drawing/2014/main" id="{5218E7F1-5620-72DE-5445-CEE5722103E1}"/>
              </a:ext>
            </a:extLst>
          </p:cNvPr>
          <p:cNvGraphicFramePr>
            <a:graphicFrameLocks noGrp="1"/>
          </p:cNvGraphicFramePr>
          <p:nvPr>
            <p:extLst>
              <p:ext uri="{D42A27DB-BD31-4B8C-83A1-F6EECF244321}">
                <p14:modId xmlns:p14="http://schemas.microsoft.com/office/powerpoint/2010/main" val="797282228"/>
              </p:ext>
            </p:extLst>
          </p:nvPr>
        </p:nvGraphicFramePr>
        <p:xfrm>
          <a:off x="1397837" y="986377"/>
          <a:ext cx="10235876" cy="5357317"/>
        </p:xfrm>
        <a:graphic>
          <a:graphicData uri="http://schemas.openxmlformats.org/drawingml/2006/table">
            <a:tbl>
              <a:tblPr firstRow="1" bandRow="1">
                <a:tableStyleId>{5940675A-B579-460E-94D1-54222C63F5DA}</a:tableStyleId>
              </a:tblPr>
              <a:tblGrid>
                <a:gridCol w="249506">
                  <a:extLst>
                    <a:ext uri="{9D8B030D-6E8A-4147-A177-3AD203B41FA5}">
                      <a16:colId xmlns:a16="http://schemas.microsoft.com/office/drawing/2014/main" val="2946846911"/>
                    </a:ext>
                  </a:extLst>
                </a:gridCol>
                <a:gridCol w="9986370">
                  <a:extLst>
                    <a:ext uri="{9D8B030D-6E8A-4147-A177-3AD203B41FA5}">
                      <a16:colId xmlns:a16="http://schemas.microsoft.com/office/drawing/2014/main" val="1173758226"/>
                    </a:ext>
                  </a:extLst>
                </a:gridCol>
              </a:tblGrid>
              <a:tr h="491303">
                <a:tc rowSpan="8">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a:t>Amazon RedShift :</a:t>
                      </a:r>
                      <a:endParaRPr lang="en-IN" b="1"/>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3711539"/>
                  </a:ext>
                </a:extLst>
              </a:tr>
              <a:tr h="848003">
                <a:tc vMerge="1">
                  <a:txBody>
                    <a:bodyPr/>
                    <a:lstStyle/>
                    <a:p>
                      <a:endParaRPr lang="en-IN"/>
                    </a:p>
                  </a:txBody>
                  <a:tcPr/>
                </a:tc>
                <a:tc>
                  <a:txBody>
                    <a:bodyPr/>
                    <a:lstStyle/>
                    <a:p>
                      <a:pPr marL="0" indent="0">
                        <a:buNone/>
                      </a:pPr>
                      <a:r>
                        <a:rPr lang="en-IN">
                          <a:latin typeface="+mn-lt"/>
                          <a:cs typeface="Segoe UI"/>
                        </a:rPr>
                        <a:t>Amazon Redshift is a fully managed, petabyte-scale data warehouse service in the cloud.</a:t>
                      </a:r>
                      <a:endParaRPr lang="en-US">
                        <a:latin typeface="+mn-lt"/>
                        <a:cs typeface="Segoe UI"/>
                      </a:endParaRPr>
                    </a:p>
                    <a:p>
                      <a:pPr marL="0" indent="0">
                        <a:buNone/>
                      </a:pPr>
                      <a:r>
                        <a:rPr lang="en-US">
                          <a:latin typeface="+mn-lt"/>
                          <a:cs typeface="Segoe UI"/>
                        </a:rPr>
                        <a:t>         </a:t>
                      </a:r>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2851678"/>
                  </a:ext>
                </a:extLst>
              </a:tr>
              <a:tr h="491303">
                <a:tc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a:t>Identity and Access Management : </a:t>
                      </a:r>
                      <a:endParaRPr lang="en-IN" b="1"/>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2222403"/>
                  </a:ext>
                </a:extLst>
              </a:tr>
              <a:tr h="848003">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cs typeface="Segoe UI"/>
                        </a:rPr>
                        <a:t>Identity and Access Management (IAM) is a directory service designed for tracking system users and providing ways of keeping track of information about how they get authenticated.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cs typeface="Segoe UI"/>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18986516"/>
                  </a:ext>
                </a:extLst>
              </a:tr>
              <a:tr h="491303">
                <a:tc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a:t>CloudWatch : </a:t>
                      </a:r>
                      <a:endParaRPr lang="en-IN" b="1"/>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43887140"/>
                  </a:ext>
                </a:extLst>
              </a:tr>
              <a:tr h="930833">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mn-lt"/>
                          <a:cs typeface="Segoe UI"/>
                        </a:rPr>
                        <a:t>Amazon CloudWatch is a service used for monitoring and observing resources in real-time .</a:t>
                      </a:r>
                    </a:p>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24815186"/>
                  </a:ext>
                </a:extLst>
              </a:tr>
              <a:tr h="491303">
                <a:tc vMerge="1">
                  <a:txBody>
                    <a:bodyPr/>
                    <a:lstStyle/>
                    <a:p>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b="1"/>
                        <a:t>EventBridge : </a:t>
                      </a:r>
                      <a:endParaRPr lang="en-IN" b="1"/>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9489942"/>
                  </a:ext>
                </a:extLst>
              </a:tr>
              <a:tr h="698869">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mn-lt"/>
                          <a:cs typeface="Segoe UI"/>
                        </a:rPr>
                        <a:t>EventBridge is a serverless service that uses events to connect application components together.</a:t>
                      </a:r>
                      <a:endParaRPr lang="en-US">
                        <a:latin typeface="+mn-lt"/>
                        <a:ea typeface="Verdana"/>
                        <a:cs typeface="Segoe U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0436282"/>
                  </a:ext>
                </a:extLst>
              </a:tr>
            </a:tbl>
          </a:graphicData>
        </a:graphic>
      </p:graphicFrame>
      <p:pic>
        <p:nvPicPr>
          <p:cNvPr id="13" name="Graphic 23">
            <a:extLst>
              <a:ext uri="{FF2B5EF4-FFF2-40B4-BE49-F238E27FC236}">
                <a16:creationId xmlns:a16="http://schemas.microsoft.com/office/drawing/2014/main" id="{83478664-5BC5-ABE8-ACD8-F15FEF9FE37F}"/>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293476" y="1003993"/>
            <a:ext cx="1104361" cy="110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303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F54126-1EBD-AA12-76C7-90DDBCFB5E30}"/>
              </a:ext>
            </a:extLst>
          </p:cNvPr>
          <p:cNvSpPr>
            <a:spLocks noGrp="1"/>
          </p:cNvSpPr>
          <p:nvPr>
            <p:ph type="ftr" sz="quarter" idx="10"/>
          </p:nvPr>
        </p:nvSpPr>
        <p:spPr/>
        <p:txBody>
          <a:bodyPr/>
          <a:lstStyle/>
          <a:p>
            <a:r>
              <a:rPr lang="en-US"/>
              <a:t>Ganit Confidential</a:t>
            </a:r>
          </a:p>
        </p:txBody>
      </p:sp>
      <p:sp>
        <p:nvSpPr>
          <p:cNvPr id="3" name="Slide Number Placeholder 2">
            <a:extLst>
              <a:ext uri="{FF2B5EF4-FFF2-40B4-BE49-F238E27FC236}">
                <a16:creationId xmlns:a16="http://schemas.microsoft.com/office/drawing/2014/main" id="{1A270D85-33AE-38CE-FC2C-A539676E5A2A}"/>
              </a:ext>
            </a:extLst>
          </p:cNvPr>
          <p:cNvSpPr>
            <a:spLocks noGrp="1"/>
          </p:cNvSpPr>
          <p:nvPr>
            <p:ph type="sldNum" sz="quarter" idx="11"/>
          </p:nvPr>
        </p:nvSpPr>
        <p:spPr/>
        <p:txBody>
          <a:bodyPr/>
          <a:lstStyle/>
          <a:p>
            <a:fld id="{ACFEA301-D87F-42B2-926F-3B0DBE2FFC80}" type="slidenum">
              <a:rPr lang="en-US" smtClean="0"/>
              <a:pPr/>
              <a:t>8</a:t>
            </a:fld>
            <a:endParaRPr lang="en-US"/>
          </a:p>
        </p:txBody>
      </p:sp>
      <p:sp>
        <p:nvSpPr>
          <p:cNvPr id="4" name="Text Placeholder 3">
            <a:extLst>
              <a:ext uri="{FF2B5EF4-FFF2-40B4-BE49-F238E27FC236}">
                <a16:creationId xmlns:a16="http://schemas.microsoft.com/office/drawing/2014/main" id="{20B78F64-0CB5-528F-7E3C-CC4EAF906708}"/>
              </a:ext>
            </a:extLst>
          </p:cNvPr>
          <p:cNvSpPr>
            <a:spLocks noGrp="1"/>
          </p:cNvSpPr>
          <p:nvPr>
            <p:ph type="body" sz="quarter" idx="12"/>
          </p:nvPr>
        </p:nvSpPr>
        <p:spPr/>
        <p:txBody>
          <a:bodyPr vert="horz" lIns="91440" tIns="45720" rIns="91440" bIns="45720" rtlCol="0" anchor="t">
            <a:normAutofit/>
          </a:bodyPr>
          <a:lstStyle/>
          <a:p>
            <a:r>
              <a:rPr lang="en-US">
                <a:latin typeface="Segoe UI"/>
                <a:cs typeface="Segoe UI"/>
              </a:rPr>
              <a:t>Moving files from external source to input folder of our S3 bucket. </a:t>
            </a:r>
            <a:endParaRPr lang="en-US"/>
          </a:p>
        </p:txBody>
      </p:sp>
      <p:sp>
        <p:nvSpPr>
          <p:cNvPr id="5" name="Title 4">
            <a:extLst>
              <a:ext uri="{FF2B5EF4-FFF2-40B4-BE49-F238E27FC236}">
                <a16:creationId xmlns:a16="http://schemas.microsoft.com/office/drawing/2014/main" id="{CE406E3B-071C-7E33-4543-D7B4C02EE80E}"/>
              </a:ext>
            </a:extLst>
          </p:cNvPr>
          <p:cNvSpPr>
            <a:spLocks noGrp="1"/>
          </p:cNvSpPr>
          <p:nvPr>
            <p:ph type="title"/>
          </p:nvPr>
        </p:nvSpPr>
        <p:spPr/>
        <p:txBody>
          <a:bodyPr/>
          <a:lstStyle/>
          <a:p>
            <a:r>
              <a:rPr lang="en-US">
                <a:latin typeface="Segoe UI"/>
                <a:cs typeface="Segoe UI"/>
              </a:rPr>
              <a:t>Implementing Approach Architecture</a:t>
            </a:r>
            <a:endParaRPr lang="en-US"/>
          </a:p>
        </p:txBody>
      </p:sp>
      <p:pic>
        <p:nvPicPr>
          <p:cNvPr id="7" name="Picture 7" descr="A screenshot of a web page&#10;&#10;Description automatically generated">
            <a:extLst>
              <a:ext uri="{FF2B5EF4-FFF2-40B4-BE49-F238E27FC236}">
                <a16:creationId xmlns:a16="http://schemas.microsoft.com/office/drawing/2014/main" id="{2A2901BC-B6CF-379B-AC1B-D468D6CD2E02}"/>
              </a:ext>
            </a:extLst>
          </p:cNvPr>
          <p:cNvPicPr>
            <a:picLocks noChangeAspect="1"/>
          </p:cNvPicPr>
          <p:nvPr/>
        </p:nvPicPr>
        <p:blipFill>
          <a:blip r:embed="rId2"/>
          <a:stretch>
            <a:fillRect/>
          </a:stretch>
        </p:blipFill>
        <p:spPr>
          <a:xfrm>
            <a:off x="583721" y="1271443"/>
            <a:ext cx="10780142" cy="4458888"/>
          </a:xfrm>
          <a:prstGeom prst="rect">
            <a:avLst/>
          </a:prstGeom>
          <a:ln w="6350">
            <a:solidFill>
              <a:schemeClr val="tx1"/>
            </a:solidFill>
          </a:ln>
        </p:spPr>
      </p:pic>
      <p:sp>
        <p:nvSpPr>
          <p:cNvPr id="6" name="TextBox 5">
            <a:extLst>
              <a:ext uri="{FF2B5EF4-FFF2-40B4-BE49-F238E27FC236}">
                <a16:creationId xmlns:a16="http://schemas.microsoft.com/office/drawing/2014/main" id="{F6F278AE-7445-C1D9-F334-ED5353CD0BE9}"/>
              </a:ext>
            </a:extLst>
          </p:cNvPr>
          <p:cNvSpPr txBox="1"/>
          <p:nvPr/>
        </p:nvSpPr>
        <p:spPr>
          <a:xfrm>
            <a:off x="2608987" y="5849257"/>
            <a:ext cx="6850742" cy="369332"/>
          </a:xfrm>
          <a:prstGeom prst="rect">
            <a:avLst/>
          </a:prstGeom>
          <a:noFill/>
        </p:spPr>
        <p:txBody>
          <a:bodyPr wrap="square" rtlCol="0">
            <a:spAutoFit/>
          </a:bodyPr>
          <a:lstStyle/>
          <a:p>
            <a:r>
              <a:rPr lang="en-US"/>
              <a:t>Fig : Objects inside Input Folder of </a:t>
            </a:r>
            <a:r>
              <a:rPr lang="en-US" i="1"/>
              <a:t>capstone-grp3-bucket</a:t>
            </a:r>
            <a:endParaRPr lang="en-IN" i="1"/>
          </a:p>
        </p:txBody>
      </p:sp>
    </p:spTree>
    <p:extLst>
      <p:ext uri="{BB962C8B-B14F-4D97-AF65-F5344CB8AC3E}">
        <p14:creationId xmlns:p14="http://schemas.microsoft.com/office/powerpoint/2010/main" val="412661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6904-AB82-E265-F4A7-F9C8CCA3D922}"/>
              </a:ext>
            </a:extLst>
          </p:cNvPr>
          <p:cNvSpPr>
            <a:spLocks noGrp="1"/>
          </p:cNvSpPr>
          <p:nvPr>
            <p:ph type="title"/>
          </p:nvPr>
        </p:nvSpPr>
        <p:spPr/>
        <p:txBody>
          <a:bodyPr/>
          <a:lstStyle/>
          <a:p>
            <a:r>
              <a:rPr lang="en-US"/>
              <a:t>Implementing Approach Architecture (2/6)</a:t>
            </a:r>
          </a:p>
        </p:txBody>
      </p:sp>
      <p:sp>
        <p:nvSpPr>
          <p:cNvPr id="3" name="Footer Placeholder 2">
            <a:extLst>
              <a:ext uri="{FF2B5EF4-FFF2-40B4-BE49-F238E27FC236}">
                <a16:creationId xmlns:a16="http://schemas.microsoft.com/office/drawing/2014/main" id="{0525F862-9E30-20DF-9384-ACD8BA3FB447}"/>
              </a:ext>
            </a:extLst>
          </p:cNvPr>
          <p:cNvSpPr>
            <a:spLocks noGrp="1"/>
          </p:cNvSpPr>
          <p:nvPr>
            <p:ph type="ftr" sz="quarter" idx="10"/>
          </p:nvPr>
        </p:nvSpPr>
        <p:spPr/>
        <p:txBody>
          <a:bodyPr/>
          <a:lstStyle/>
          <a:p>
            <a:r>
              <a:rPr lang="en-US"/>
              <a:t>Ganit Confidential</a:t>
            </a:r>
          </a:p>
        </p:txBody>
      </p:sp>
      <p:sp>
        <p:nvSpPr>
          <p:cNvPr id="4" name="Slide Number Placeholder 3">
            <a:extLst>
              <a:ext uri="{FF2B5EF4-FFF2-40B4-BE49-F238E27FC236}">
                <a16:creationId xmlns:a16="http://schemas.microsoft.com/office/drawing/2014/main" id="{8421396D-116C-C7E1-15F3-FD9C03E49F5D}"/>
              </a:ext>
            </a:extLst>
          </p:cNvPr>
          <p:cNvSpPr>
            <a:spLocks noGrp="1"/>
          </p:cNvSpPr>
          <p:nvPr>
            <p:ph type="sldNum" sz="quarter" idx="11"/>
          </p:nvPr>
        </p:nvSpPr>
        <p:spPr/>
        <p:txBody>
          <a:bodyPr/>
          <a:lstStyle/>
          <a:p>
            <a:fld id="{ACFEA301-D87F-42B2-926F-3B0DBE2FFC80}" type="slidenum">
              <a:rPr lang="en-US" smtClean="0"/>
              <a:t>9</a:t>
            </a:fld>
            <a:endParaRPr lang="en-US"/>
          </a:p>
        </p:txBody>
      </p:sp>
      <p:sp>
        <p:nvSpPr>
          <p:cNvPr id="5" name="Text Placeholder 4">
            <a:extLst>
              <a:ext uri="{FF2B5EF4-FFF2-40B4-BE49-F238E27FC236}">
                <a16:creationId xmlns:a16="http://schemas.microsoft.com/office/drawing/2014/main" id="{700827C5-7E29-F071-3499-6F2FDC5F9D8D}"/>
              </a:ext>
            </a:extLst>
          </p:cNvPr>
          <p:cNvSpPr>
            <a:spLocks noGrp="1"/>
          </p:cNvSpPr>
          <p:nvPr>
            <p:ph type="body" sz="quarter" idx="12"/>
          </p:nvPr>
        </p:nvSpPr>
        <p:spPr/>
        <p:txBody>
          <a:bodyPr vert="horz" lIns="91440" tIns="45720" rIns="91440" bIns="45720" rtlCol="0" anchor="t">
            <a:normAutofit/>
          </a:bodyPr>
          <a:lstStyle/>
          <a:p>
            <a:r>
              <a:rPr lang="en-US">
                <a:latin typeface="Segoe UI"/>
                <a:cs typeface="Segoe UI"/>
              </a:rPr>
              <a:t>Creating a GLUE job using python shell script editor and writing python codes in it for data cleaning and saving back to output folder of s3 bucket</a:t>
            </a:r>
          </a:p>
          <a:p>
            <a:pPr marL="0" indent="0">
              <a:buNone/>
            </a:pPr>
            <a:endParaRPr lang="en-US"/>
          </a:p>
        </p:txBody>
      </p:sp>
      <p:pic>
        <p:nvPicPr>
          <p:cNvPr id="6" name="Picture 6" descr="A screenshot of a computer program&#10;&#10;Description automatically generated">
            <a:extLst>
              <a:ext uri="{FF2B5EF4-FFF2-40B4-BE49-F238E27FC236}">
                <a16:creationId xmlns:a16="http://schemas.microsoft.com/office/drawing/2014/main" id="{9C292504-AF68-CC42-E952-59A463E8DDD5}"/>
              </a:ext>
            </a:extLst>
          </p:cNvPr>
          <p:cNvPicPr>
            <a:picLocks noChangeAspect="1"/>
          </p:cNvPicPr>
          <p:nvPr/>
        </p:nvPicPr>
        <p:blipFill>
          <a:blip r:embed="rId2"/>
          <a:stretch>
            <a:fillRect/>
          </a:stretch>
        </p:blipFill>
        <p:spPr>
          <a:xfrm>
            <a:off x="1697509" y="1598123"/>
            <a:ext cx="8796982" cy="4587037"/>
          </a:xfrm>
          <a:prstGeom prst="rect">
            <a:avLst/>
          </a:prstGeom>
          <a:ln w="6350">
            <a:solidFill>
              <a:schemeClr val="tx1"/>
            </a:solidFill>
          </a:ln>
        </p:spPr>
      </p:pic>
    </p:spTree>
    <p:extLst>
      <p:ext uri="{BB962C8B-B14F-4D97-AF65-F5344CB8AC3E}">
        <p14:creationId xmlns:p14="http://schemas.microsoft.com/office/powerpoint/2010/main" val="4285655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RA3jT8iwkaZWXMmVPs6vw"/>
</p:tagLst>
</file>

<file path=ppt/theme/theme1.xml><?xml version="1.0" encoding="utf-8"?>
<a:theme xmlns:a="http://schemas.openxmlformats.org/drawingml/2006/main" name="Theme1">
  <a:themeElements>
    <a:clrScheme name="Ganit PPT Color Themes">
      <a:dk1>
        <a:srgbClr val="000000"/>
      </a:dk1>
      <a:lt1>
        <a:srgbClr val="FFFFFF"/>
      </a:lt1>
      <a:dk2>
        <a:srgbClr val="44546A"/>
      </a:dk2>
      <a:lt2>
        <a:srgbClr val="FAFAFA"/>
      </a:lt2>
      <a:accent1>
        <a:srgbClr val="226BD6"/>
      </a:accent1>
      <a:accent2>
        <a:srgbClr val="1A00D9"/>
      </a:accent2>
      <a:accent3>
        <a:srgbClr val="DBEAFF"/>
      </a:accent3>
      <a:accent4>
        <a:srgbClr val="FE6E06"/>
      </a:accent4>
      <a:accent5>
        <a:srgbClr val="FFAB31"/>
      </a:accent5>
      <a:accent6>
        <a:srgbClr val="FF0000"/>
      </a:accent6>
      <a:hlink>
        <a:srgbClr val="4E0BB7"/>
      </a:hlink>
      <a:folHlink>
        <a:srgbClr val="0E9946"/>
      </a:folHlink>
    </a:clrScheme>
    <a:fontScheme name="Ganit In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90269626-6DEA-4B0B-A5FB-AA93737D342D}" vid="{F3A0B693-FD13-41CF-A546-3288254ED3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TotalTime>
  <Words>831</Words>
  <Application>Microsoft Office PowerPoint</Application>
  <PresentationFormat>Widescreen</PresentationFormat>
  <Paragraphs>139</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 Antiqua</vt:lpstr>
      <vt:lpstr>Calibri</vt:lpstr>
      <vt:lpstr>Courier New</vt:lpstr>
      <vt:lpstr>Gill Sans MT</vt:lpstr>
      <vt:lpstr>Segoe UI</vt:lpstr>
      <vt:lpstr>Segoe UI Semibold</vt:lpstr>
      <vt:lpstr>Theme1</vt:lpstr>
      <vt:lpstr>Capstone Project</vt:lpstr>
      <vt:lpstr>Agenda</vt:lpstr>
      <vt:lpstr>Objectives</vt:lpstr>
      <vt:lpstr>Understanding Data</vt:lpstr>
      <vt:lpstr>Approach Architecture</vt:lpstr>
      <vt:lpstr>Amazon Web Services (AWS) Environment</vt:lpstr>
      <vt:lpstr>Amazon Web Services (AWS) Environment</vt:lpstr>
      <vt:lpstr>Implementing Approach Architecture</vt:lpstr>
      <vt:lpstr>Implementing Approach Architecture (2/6)</vt:lpstr>
      <vt:lpstr>Implementing Approach Architecture (3/6)</vt:lpstr>
      <vt:lpstr>Implementing Approach Architecture (4/6)</vt:lpstr>
      <vt:lpstr>Implementing Approach Architecture (5/6)</vt:lpstr>
      <vt:lpstr>Automation using Lambda Functions</vt:lpstr>
      <vt:lpstr>Exploratory Data Analysis </vt:lpstr>
      <vt:lpstr>PowerPoint Presentation</vt:lpstr>
      <vt:lpstr>Key Insights</vt:lpstr>
      <vt:lpstr>BI Dashboard (1/2)</vt:lpstr>
      <vt:lpstr>BI Dashboard (1/2)</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Raj Kumar</dc:creator>
  <cp:lastModifiedBy>Raj Kumar</cp:lastModifiedBy>
  <cp:revision>7</cp:revision>
  <dcterms:created xsi:type="dcterms:W3CDTF">2023-08-04T06:28:03Z</dcterms:created>
  <dcterms:modified xsi:type="dcterms:W3CDTF">2023-08-07T09:29:03Z</dcterms:modified>
</cp:coreProperties>
</file>