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8" r:id="rId2"/>
    <p:sldId id="265" r:id="rId3"/>
    <p:sldId id="257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7ECD2-7268-4E52-99B8-FEA940E86BB7}" v="30" dt="2023-03-16T10:25:53.031"/>
    <p1510:client id="{29FABC10-5E36-4E56-A322-48B526244687}" v="123" dt="2023-03-16T14:30:07.147"/>
    <p1510:client id="{2F898C23-ECA9-CEBB-BA1B-80E232BC2671}" v="373" dt="2023-03-16T13:28:09.551"/>
    <p1510:client id="{355F0022-E4A8-4B90-8BE6-BE6902EAA398}" v="28" dt="2023-03-15T15:21:38.237"/>
    <p1510:client id="{48B74F3D-6B43-407B-AF92-406E4EFC23E1}" v="4" dt="2023-03-15T15:10:58.326"/>
    <p1510:client id="{664D8785-24DA-DB39-2CE1-D40A24677EFD}" v="38" dt="2023-03-16T11:50:35"/>
    <p1510:client id="{66D0A6EA-6DAC-0903-3360-E44F0B93EC91}" v="471" dt="2023-03-16T11:47:16.133"/>
    <p1510:client id="{744B565B-18D9-7949-A730-72EA2E41E023}" v="9" dt="2023-03-16T11:14:55.254"/>
    <p1510:client id="{A18097C2-FCE6-D08B-F20B-662A63815E96}" v="2" dt="2023-03-16T12:14:46.503"/>
    <p1510:client id="{A3F9BEEB-10C7-4D75-8BC2-77397C161486}" v="665" dt="2023-03-16T11:07:13.377"/>
    <p1510:client id="{AC9403C2-477E-1C3D-8004-440D0E6295EC}" v="119" dt="2023-03-16T11:22:33.916"/>
    <p1510:client id="{C917BD8A-08FE-DA7B-00F8-1D50CB40CBD5}" v="2" dt="2023-03-16T10:20:53.180"/>
    <p1510:client id="{D820DA3F-5EAF-4A87-B7BB-D295F274DD10}" v="5" dt="2023-03-15T14:50:22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Margaria" userId="S::j.margaria@lfi.ie::63cfc643-cdf2-4f63-b19c-85983d897ee3" providerId="AD" clId="Web-{7B5F4639-B33D-7357-8F8A-DEA49600217A}"/>
    <pc:docChg chg="modSld">
      <pc:chgData name="Julie Margaria" userId="S::j.margaria@lfi.ie::63cfc643-cdf2-4f63-b19c-85983d897ee3" providerId="AD" clId="Web-{7B5F4639-B33D-7357-8F8A-DEA49600217A}" dt="2023-03-13T14:11:15.734" v="27" actId="20577"/>
      <pc:docMkLst>
        <pc:docMk/>
      </pc:docMkLst>
      <pc:sldChg chg="addSp delSp modSp">
        <pc:chgData name="Julie Margaria" userId="S::j.margaria@lfi.ie::63cfc643-cdf2-4f63-b19c-85983d897ee3" providerId="AD" clId="Web-{7B5F4639-B33D-7357-8F8A-DEA49600217A}" dt="2023-03-13T13:45:45.140" v="20" actId="1076"/>
        <pc:sldMkLst>
          <pc:docMk/>
          <pc:sldMk cId="2943790821" sldId="257"/>
        </pc:sldMkLst>
        <pc:spChg chg="del">
          <ac:chgData name="Julie Margaria" userId="S::j.margaria@lfi.ie::63cfc643-cdf2-4f63-b19c-85983d897ee3" providerId="AD" clId="Web-{7B5F4639-B33D-7357-8F8A-DEA49600217A}" dt="2023-03-13T13:41:53.805" v="0"/>
          <ac:spMkLst>
            <pc:docMk/>
            <pc:sldMk cId="2943790821" sldId="257"/>
            <ac:spMk id="5" creationId="{79B2EE7C-5FEE-1FFB-2FA8-8756BD83974A}"/>
          </ac:spMkLst>
        </pc:spChg>
        <pc:picChg chg="add mod ord modCrop">
          <ac:chgData name="Julie Margaria" userId="S::j.margaria@lfi.ie::63cfc643-cdf2-4f63-b19c-85983d897ee3" providerId="AD" clId="Web-{7B5F4639-B33D-7357-8F8A-DEA49600217A}" dt="2023-03-13T13:43:50.512" v="6" actId="1076"/>
          <ac:picMkLst>
            <pc:docMk/>
            <pc:sldMk cId="2943790821" sldId="257"/>
            <ac:picMk id="3" creationId="{83CB4EE9-8765-3596-A592-27AF1AA60634}"/>
          </ac:picMkLst>
        </pc:picChg>
        <pc:picChg chg="add mod modCrop">
          <ac:chgData name="Julie Margaria" userId="S::j.margaria@lfi.ie::63cfc643-cdf2-4f63-b19c-85983d897ee3" providerId="AD" clId="Web-{7B5F4639-B33D-7357-8F8A-DEA49600217A}" dt="2023-03-13T13:45:01.999" v="14" actId="1076"/>
          <ac:picMkLst>
            <pc:docMk/>
            <pc:sldMk cId="2943790821" sldId="257"/>
            <ac:picMk id="4" creationId="{C6F4AE97-B5D1-8C3F-37AA-A28B9EBA2F18}"/>
          </ac:picMkLst>
        </pc:picChg>
        <pc:picChg chg="add mod modCrop">
          <ac:chgData name="Julie Margaria" userId="S::j.margaria@lfi.ie::63cfc643-cdf2-4f63-b19c-85983d897ee3" providerId="AD" clId="Web-{7B5F4639-B33D-7357-8F8A-DEA49600217A}" dt="2023-03-13T13:45:45.140" v="20" actId="1076"/>
          <ac:picMkLst>
            <pc:docMk/>
            <pc:sldMk cId="2943790821" sldId="257"/>
            <ac:picMk id="6" creationId="{742701E9-F89C-AD39-280F-EBE4C9D2E37F}"/>
          </ac:picMkLst>
        </pc:picChg>
      </pc:sldChg>
      <pc:sldChg chg="modSp">
        <pc:chgData name="Julie Margaria" userId="S::j.margaria@lfi.ie::63cfc643-cdf2-4f63-b19c-85983d897ee3" providerId="AD" clId="Web-{7B5F4639-B33D-7357-8F8A-DEA49600217A}" dt="2023-03-13T14:11:15.734" v="27" actId="20577"/>
        <pc:sldMkLst>
          <pc:docMk/>
          <pc:sldMk cId="242197651" sldId="258"/>
        </pc:sldMkLst>
        <pc:spChg chg="mod">
          <ac:chgData name="Julie Margaria" userId="S::j.margaria@lfi.ie::63cfc643-cdf2-4f63-b19c-85983d897ee3" providerId="AD" clId="Web-{7B5F4639-B33D-7357-8F8A-DEA49600217A}" dt="2023-03-13T14:11:15.734" v="27" actId="20577"/>
          <ac:spMkLst>
            <pc:docMk/>
            <pc:sldMk cId="242197651" sldId="258"/>
            <ac:spMk id="3" creationId="{17047040-6B18-F93E-59AE-2D7F8DAA7ADE}"/>
          </ac:spMkLst>
        </pc:spChg>
      </pc:sldChg>
    </pc:docChg>
  </pc:docChgLst>
  <pc:docChgLst>
    <pc:chgData name="Julie Margaria" userId="S::j.margaria@lfi.ie::63cfc643-cdf2-4f63-b19c-85983d897ee3" providerId="AD" clId="Web-{AC9403C2-477E-1C3D-8004-440D0E6295EC}"/>
    <pc:docChg chg="delSld modSld sldOrd">
      <pc:chgData name="Julie Margaria" userId="S::j.margaria@lfi.ie::63cfc643-cdf2-4f63-b19c-85983d897ee3" providerId="AD" clId="Web-{AC9403C2-477E-1C3D-8004-440D0E6295EC}" dt="2023-03-16T11:22:32.432" v="118" actId="20577"/>
      <pc:docMkLst>
        <pc:docMk/>
      </pc:docMkLst>
      <pc:sldChg chg="delSp modSp">
        <pc:chgData name="Julie Margaria" userId="S::j.margaria@lfi.ie::63cfc643-cdf2-4f63-b19c-85983d897ee3" providerId="AD" clId="Web-{AC9403C2-477E-1C3D-8004-440D0E6295EC}" dt="2023-03-16T11:19:19.075" v="65" actId="20577"/>
        <pc:sldMkLst>
          <pc:docMk/>
          <pc:sldMk cId="2943790821" sldId="257"/>
        </pc:sldMkLst>
        <pc:spChg chg="mod">
          <ac:chgData name="Julie Margaria" userId="S::j.margaria@lfi.ie::63cfc643-cdf2-4f63-b19c-85983d897ee3" providerId="AD" clId="Web-{AC9403C2-477E-1C3D-8004-440D0E6295EC}" dt="2023-03-16T11:19:19.075" v="65" actId="20577"/>
          <ac:spMkLst>
            <pc:docMk/>
            <pc:sldMk cId="2943790821" sldId="257"/>
            <ac:spMk id="2" creationId="{E003ADF5-E826-36B9-0BDC-E0AE55F0B25D}"/>
          </ac:spMkLst>
        </pc:spChg>
        <pc:picChg chg="mod">
          <ac:chgData name="Julie Margaria" userId="S::j.margaria@lfi.ie::63cfc643-cdf2-4f63-b19c-85983d897ee3" providerId="AD" clId="Web-{AC9403C2-477E-1C3D-8004-440D0E6295EC}" dt="2023-03-16T11:16:01.436" v="17" actId="1076"/>
          <ac:picMkLst>
            <pc:docMk/>
            <pc:sldMk cId="2943790821" sldId="257"/>
            <ac:picMk id="3" creationId="{676ED54C-144F-D893-53F0-C8410FFFA406}"/>
          </ac:picMkLst>
        </pc:picChg>
        <pc:picChg chg="del">
          <ac:chgData name="Julie Margaria" userId="S::j.margaria@lfi.ie::63cfc643-cdf2-4f63-b19c-85983d897ee3" providerId="AD" clId="Web-{AC9403C2-477E-1C3D-8004-440D0E6295EC}" dt="2023-03-16T11:12:54.767" v="3"/>
          <ac:picMkLst>
            <pc:docMk/>
            <pc:sldMk cId="2943790821" sldId="257"/>
            <ac:picMk id="4" creationId="{C6F4AE97-B5D1-8C3F-37AA-A28B9EBA2F18}"/>
          </ac:picMkLst>
        </pc:picChg>
        <pc:picChg chg="del mod modCrop">
          <ac:chgData name="Julie Margaria" userId="S::j.margaria@lfi.ie::63cfc643-cdf2-4f63-b19c-85983d897ee3" providerId="AD" clId="Web-{AC9403C2-477E-1C3D-8004-440D0E6295EC}" dt="2023-03-16T11:14:38.493" v="8"/>
          <ac:picMkLst>
            <pc:docMk/>
            <pc:sldMk cId="2943790821" sldId="257"/>
            <ac:picMk id="5" creationId="{64AF038E-F464-731C-2165-0A0E6805B082}"/>
          </ac:picMkLst>
        </pc:picChg>
        <pc:picChg chg="del mod modCrop">
          <ac:chgData name="Julie Margaria" userId="S::j.margaria@lfi.ie::63cfc643-cdf2-4f63-b19c-85983d897ee3" providerId="AD" clId="Web-{AC9403C2-477E-1C3D-8004-440D0E6295EC}" dt="2023-03-16T11:12:07.279" v="2"/>
          <ac:picMkLst>
            <pc:docMk/>
            <pc:sldMk cId="2943790821" sldId="257"/>
            <ac:picMk id="5" creationId="{A2B1BAE6-793F-00F0-CDB2-2653BE963ECA}"/>
          </ac:picMkLst>
        </pc:picChg>
        <pc:picChg chg="del">
          <ac:chgData name="Julie Margaria" userId="S::j.margaria@lfi.ie::63cfc643-cdf2-4f63-b19c-85983d897ee3" providerId="AD" clId="Web-{AC9403C2-477E-1C3D-8004-440D0E6295EC}" dt="2023-03-16T11:12:56.923" v="4"/>
          <ac:picMkLst>
            <pc:docMk/>
            <pc:sldMk cId="2943790821" sldId="257"/>
            <ac:picMk id="6" creationId="{742701E9-F89C-AD39-280F-EBE4C9D2E37F}"/>
          </ac:picMkLst>
        </pc:picChg>
        <pc:picChg chg="mod modCrop">
          <ac:chgData name="Julie Margaria" userId="S::j.margaria@lfi.ie::63cfc643-cdf2-4f63-b19c-85983d897ee3" providerId="AD" clId="Web-{AC9403C2-477E-1C3D-8004-440D0E6295EC}" dt="2023-03-16T11:18:54.448" v="63" actId="1076"/>
          <ac:picMkLst>
            <pc:docMk/>
            <pc:sldMk cId="2943790821" sldId="257"/>
            <ac:picMk id="7" creationId="{E811F876-275C-44F5-8EFD-763C5FF2D468}"/>
          </ac:picMkLst>
        </pc:picChg>
        <pc:picChg chg="mod modCrop">
          <ac:chgData name="Julie Margaria" userId="S::j.margaria@lfi.ie::63cfc643-cdf2-4f63-b19c-85983d897ee3" providerId="AD" clId="Web-{AC9403C2-477E-1C3D-8004-440D0E6295EC}" dt="2023-03-16T11:18:52.573" v="62" actId="1076"/>
          <ac:picMkLst>
            <pc:docMk/>
            <pc:sldMk cId="2943790821" sldId="257"/>
            <ac:picMk id="8" creationId="{6E674711-459F-C9C0-6BFE-63FF4AB2066B}"/>
          </ac:picMkLst>
        </pc:picChg>
      </pc:sldChg>
      <pc:sldChg chg="modSp ord">
        <pc:chgData name="Julie Margaria" userId="S::j.margaria@lfi.ie::63cfc643-cdf2-4f63-b19c-85983d897ee3" providerId="AD" clId="Web-{AC9403C2-477E-1C3D-8004-440D0E6295EC}" dt="2023-03-16T11:21:37.412" v="114" actId="20577"/>
        <pc:sldMkLst>
          <pc:docMk/>
          <pc:sldMk cId="242197651" sldId="258"/>
        </pc:sldMkLst>
        <pc:spChg chg="mod">
          <ac:chgData name="Julie Margaria" userId="S::j.margaria@lfi.ie::63cfc643-cdf2-4f63-b19c-85983d897ee3" providerId="AD" clId="Web-{AC9403C2-477E-1C3D-8004-440D0E6295EC}" dt="2023-03-16T11:21:37.412" v="114" actId="20577"/>
          <ac:spMkLst>
            <pc:docMk/>
            <pc:sldMk cId="242197651" sldId="258"/>
            <ac:spMk id="3" creationId="{17047040-6B18-F93E-59AE-2D7F8DAA7ADE}"/>
          </ac:spMkLst>
        </pc:spChg>
      </pc:sldChg>
      <pc:sldChg chg="del">
        <pc:chgData name="Julie Margaria" userId="S::j.margaria@lfi.ie::63cfc643-cdf2-4f63-b19c-85983d897ee3" providerId="AD" clId="Web-{AC9403C2-477E-1C3D-8004-440D0E6295EC}" dt="2023-03-16T11:20:09.406" v="66"/>
        <pc:sldMkLst>
          <pc:docMk/>
          <pc:sldMk cId="207030237" sldId="261"/>
        </pc:sldMkLst>
      </pc:sldChg>
      <pc:sldChg chg="modSp">
        <pc:chgData name="Julie Margaria" userId="S::j.margaria@lfi.ie::63cfc643-cdf2-4f63-b19c-85983d897ee3" providerId="AD" clId="Web-{AC9403C2-477E-1C3D-8004-440D0E6295EC}" dt="2023-03-16T11:22:32.432" v="118" actId="20577"/>
        <pc:sldMkLst>
          <pc:docMk/>
          <pc:sldMk cId="3130102316" sldId="262"/>
        </pc:sldMkLst>
        <pc:spChg chg="mod">
          <ac:chgData name="Julie Margaria" userId="S::j.margaria@lfi.ie::63cfc643-cdf2-4f63-b19c-85983d897ee3" providerId="AD" clId="Web-{AC9403C2-477E-1C3D-8004-440D0E6295EC}" dt="2023-03-16T11:22:32.432" v="118" actId="20577"/>
          <ac:spMkLst>
            <pc:docMk/>
            <pc:sldMk cId="3130102316" sldId="262"/>
            <ac:spMk id="2" creationId="{7F7C481E-8756-12B3-D371-4AE78397D1A7}"/>
          </ac:spMkLst>
        </pc:spChg>
      </pc:sldChg>
      <pc:sldChg chg="del">
        <pc:chgData name="Julie Margaria" userId="S::j.margaria@lfi.ie::63cfc643-cdf2-4f63-b19c-85983d897ee3" providerId="AD" clId="Web-{AC9403C2-477E-1C3D-8004-440D0E6295EC}" dt="2023-03-16T11:16:30.282" v="21"/>
        <pc:sldMkLst>
          <pc:docMk/>
          <pc:sldMk cId="1024343320" sldId="263"/>
        </pc:sldMkLst>
      </pc:sldChg>
    </pc:docChg>
  </pc:docChgLst>
  <pc:docChgLst>
    <pc:chgData name="Eve GALLANT" userId="S::e.gallant@lfi.ie::1c1b8541-a9db-44a4-87e6-1e05eb60ec99" providerId="AD" clId="Web-{C917BD8A-08FE-DA7B-00F8-1D50CB40CBD5}"/>
    <pc:docChg chg="addSld delSld addMainMaster delMainMaster">
      <pc:chgData name="Eve GALLANT" userId="S::e.gallant@lfi.ie::1c1b8541-a9db-44a4-87e6-1e05eb60ec99" providerId="AD" clId="Web-{C917BD8A-08FE-DA7B-00F8-1D50CB40CBD5}" dt="2023-03-16T10:20:53.180" v="1"/>
      <pc:docMkLst>
        <pc:docMk/>
      </pc:docMkLst>
      <pc:sldChg chg="add del">
        <pc:chgData name="Eve GALLANT" userId="S::e.gallant@lfi.ie::1c1b8541-a9db-44a4-87e6-1e05eb60ec99" providerId="AD" clId="Web-{C917BD8A-08FE-DA7B-00F8-1D50CB40CBD5}" dt="2023-03-16T10:20:53.180" v="1"/>
        <pc:sldMkLst>
          <pc:docMk/>
          <pc:sldMk cId="3806445109" sldId="264"/>
        </pc:sldMkLst>
      </pc:sldChg>
      <pc:sldMasterChg chg="add del addSldLayout delSldLayout">
        <pc:chgData name="Eve GALLANT" userId="S::e.gallant@lfi.ie::1c1b8541-a9db-44a4-87e6-1e05eb60ec99" providerId="AD" clId="Web-{C917BD8A-08FE-DA7B-00F8-1D50CB40CBD5}" dt="2023-03-16T10:20:53.180" v="1"/>
        <pc:sldMasterMkLst>
          <pc:docMk/>
          <pc:sldMasterMk cId="0" sldId="2147483648"/>
        </pc:sldMasterMkLst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Eve GALLANT" userId="S::e.gallant@lfi.ie::1c1b8541-a9db-44a4-87e6-1e05eb60ec99" providerId="AD" clId="Web-{C917BD8A-08FE-DA7B-00F8-1D50CB40CBD5}" dt="2023-03-16T10:20:53.180" v="1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Quentin Margaria" userId="S::q.margaria@lfi.ie::5ee69f67-7c43-4f18-9ab7-66479f39ca52" providerId="AD" clId="Web-{A18097C2-FCE6-D08B-F20B-662A63815E96}"/>
    <pc:docChg chg="modSld">
      <pc:chgData name="Quentin Margaria" userId="S::q.margaria@lfi.ie::5ee69f67-7c43-4f18-9ab7-66479f39ca52" providerId="AD" clId="Web-{A18097C2-FCE6-D08B-F20B-662A63815E96}" dt="2023-03-16T12:14:46.503" v="1" actId="20577"/>
      <pc:docMkLst>
        <pc:docMk/>
      </pc:docMkLst>
      <pc:sldChg chg="modSp">
        <pc:chgData name="Quentin Margaria" userId="S::q.margaria@lfi.ie::5ee69f67-7c43-4f18-9ab7-66479f39ca52" providerId="AD" clId="Web-{A18097C2-FCE6-D08B-F20B-662A63815E96}" dt="2023-03-16T12:14:46.503" v="1" actId="20577"/>
        <pc:sldMkLst>
          <pc:docMk/>
          <pc:sldMk cId="3130102316" sldId="262"/>
        </pc:sldMkLst>
        <pc:spChg chg="mod">
          <ac:chgData name="Quentin Margaria" userId="S::q.margaria@lfi.ie::5ee69f67-7c43-4f18-9ab7-66479f39ca52" providerId="AD" clId="Web-{A18097C2-FCE6-D08B-F20B-662A63815E96}" dt="2023-03-16T12:14:46.503" v="1" actId="20577"/>
          <ac:spMkLst>
            <pc:docMk/>
            <pc:sldMk cId="3130102316" sldId="262"/>
            <ac:spMk id="3" creationId="{802428DE-7AFD-F7BE-3B50-94ACDAACD57F}"/>
          </ac:spMkLst>
        </pc:spChg>
      </pc:sldChg>
    </pc:docChg>
  </pc:docChgLst>
  <pc:docChgLst>
    <pc:chgData name="Julie Margaria" userId="S::j.margaria@lfi.ie::63cfc643-cdf2-4f63-b19c-85983d897ee3" providerId="AD" clId="Web-{68211EE0-9CEA-B30F-CC3C-8A2BE5766A5A}"/>
    <pc:docChg chg="modSld">
      <pc:chgData name="Julie Margaria" userId="S::j.margaria@lfi.ie::63cfc643-cdf2-4f63-b19c-85983d897ee3" providerId="AD" clId="Web-{68211EE0-9CEA-B30F-CC3C-8A2BE5766A5A}" dt="2023-03-08T20:49:46.314" v="3" actId="20577"/>
      <pc:docMkLst>
        <pc:docMk/>
      </pc:docMkLst>
      <pc:sldChg chg="modSp">
        <pc:chgData name="Julie Margaria" userId="S::j.margaria@lfi.ie::63cfc643-cdf2-4f63-b19c-85983d897ee3" providerId="AD" clId="Web-{68211EE0-9CEA-B30F-CC3C-8A2BE5766A5A}" dt="2023-03-08T20:49:46.314" v="3" actId="20577"/>
        <pc:sldMkLst>
          <pc:docMk/>
          <pc:sldMk cId="3226486024" sldId="259"/>
        </pc:sldMkLst>
        <pc:spChg chg="mod">
          <ac:chgData name="Julie Margaria" userId="S::j.margaria@lfi.ie::63cfc643-cdf2-4f63-b19c-85983d897ee3" providerId="AD" clId="Web-{68211EE0-9CEA-B30F-CC3C-8A2BE5766A5A}" dt="2023-03-08T20:49:46.314" v="3" actId="20577"/>
          <ac:spMkLst>
            <pc:docMk/>
            <pc:sldMk cId="3226486024" sldId="259"/>
            <ac:spMk id="3" creationId="{629ECEF8-F2E6-F197-439A-8C09C1745BE5}"/>
          </ac:spMkLst>
        </pc:spChg>
      </pc:sldChg>
      <pc:sldChg chg="modSp">
        <pc:chgData name="Julie Margaria" userId="S::j.margaria@lfi.ie::63cfc643-cdf2-4f63-b19c-85983d897ee3" providerId="AD" clId="Web-{68211EE0-9CEA-B30F-CC3C-8A2BE5766A5A}" dt="2023-03-08T20:49:24.032" v="2" actId="20577"/>
        <pc:sldMkLst>
          <pc:docMk/>
          <pc:sldMk cId="1024343320" sldId="263"/>
        </pc:sldMkLst>
        <pc:spChg chg="mod">
          <ac:chgData name="Julie Margaria" userId="S::j.margaria@lfi.ie::63cfc643-cdf2-4f63-b19c-85983d897ee3" providerId="AD" clId="Web-{68211EE0-9CEA-B30F-CC3C-8A2BE5766A5A}" dt="2023-03-08T20:49:24.032" v="2" actId="20577"/>
          <ac:spMkLst>
            <pc:docMk/>
            <pc:sldMk cId="1024343320" sldId="263"/>
            <ac:spMk id="3" creationId="{41C02B65-F846-74DF-7BE0-483A8237E71C}"/>
          </ac:spMkLst>
        </pc:spChg>
      </pc:sldChg>
    </pc:docChg>
  </pc:docChgLst>
  <pc:docChgLst>
    <pc:chgData name="Valentin PAPE KALI" userId="S::v.papekali@lfi.ie::adbd3e57-a924-4033-aefc-2cd7a94c4b24" providerId="AD" clId="Web-{48B74F3D-6B43-407B-AF92-406E4EFC23E1}"/>
    <pc:docChg chg="modSld">
      <pc:chgData name="Valentin PAPE KALI" userId="S::v.papekali@lfi.ie::adbd3e57-a924-4033-aefc-2cd7a94c4b24" providerId="AD" clId="Web-{48B74F3D-6B43-407B-AF92-406E4EFC23E1}" dt="2023-03-15T15:11:06.248" v="4"/>
      <pc:docMkLst>
        <pc:docMk/>
      </pc:docMkLst>
      <pc:sldChg chg="delSp modSp">
        <pc:chgData name="Valentin PAPE KALI" userId="S::v.papekali@lfi.ie::adbd3e57-a924-4033-aefc-2cd7a94c4b24" providerId="AD" clId="Web-{48B74F3D-6B43-407B-AF92-406E4EFC23E1}" dt="2023-03-15T14:49:36.964" v="1"/>
        <pc:sldMkLst>
          <pc:docMk/>
          <pc:sldMk cId="2943790821" sldId="257"/>
        </pc:sldMkLst>
        <pc:spChg chg="del mod">
          <ac:chgData name="Valentin PAPE KALI" userId="S::v.papekali@lfi.ie::adbd3e57-a924-4033-aefc-2cd7a94c4b24" providerId="AD" clId="Web-{48B74F3D-6B43-407B-AF92-406E4EFC23E1}" dt="2023-03-15T14:49:36.964" v="1"/>
          <ac:spMkLst>
            <pc:docMk/>
            <pc:sldMk cId="2943790821" sldId="257"/>
            <ac:spMk id="7" creationId="{066DCE52-7AFE-248C-5263-FFD17150A13E}"/>
          </ac:spMkLst>
        </pc:spChg>
      </pc:sldChg>
      <pc:sldChg chg="addSp modSp mod setBg">
        <pc:chgData name="Valentin PAPE KALI" userId="S::v.papekali@lfi.ie::adbd3e57-a924-4033-aefc-2cd7a94c4b24" providerId="AD" clId="Web-{48B74F3D-6B43-407B-AF92-406E4EFC23E1}" dt="2023-03-15T15:11:06.248" v="4"/>
        <pc:sldMkLst>
          <pc:docMk/>
          <pc:sldMk cId="242197651" sldId="258"/>
        </pc:sldMkLst>
        <pc:spChg chg="mod">
          <ac:chgData name="Valentin PAPE KALI" userId="S::v.papekali@lfi.ie::adbd3e57-a924-4033-aefc-2cd7a94c4b24" providerId="AD" clId="Web-{48B74F3D-6B43-407B-AF92-406E4EFC23E1}" dt="2023-03-15T15:11:06.248" v="4"/>
          <ac:spMkLst>
            <pc:docMk/>
            <pc:sldMk cId="242197651" sldId="258"/>
            <ac:spMk id="2" creationId="{09853E36-D420-1F4F-DF04-2851C8E7813D}"/>
          </ac:spMkLst>
        </pc:spChg>
        <pc:spChg chg="mod">
          <ac:chgData name="Valentin PAPE KALI" userId="S::v.papekali@lfi.ie::adbd3e57-a924-4033-aefc-2cd7a94c4b24" providerId="AD" clId="Web-{48B74F3D-6B43-407B-AF92-406E4EFC23E1}" dt="2023-03-15T15:11:06.248" v="4"/>
          <ac:spMkLst>
            <pc:docMk/>
            <pc:sldMk cId="242197651" sldId="258"/>
            <ac:spMk id="3" creationId="{17047040-6B18-F93E-59AE-2D7F8DAA7ADE}"/>
          </ac:spMkLst>
        </pc:spChg>
        <pc:spChg chg="add">
          <ac:chgData name="Valentin PAPE KALI" userId="S::v.papekali@lfi.ie::adbd3e57-a924-4033-aefc-2cd7a94c4b24" providerId="AD" clId="Web-{48B74F3D-6B43-407B-AF92-406E4EFC23E1}" dt="2023-03-15T15:11:06.248" v="4"/>
          <ac:spMkLst>
            <pc:docMk/>
            <pc:sldMk cId="242197651" sldId="258"/>
            <ac:spMk id="9" creationId="{7FF47CB7-972F-479F-A36D-9E72D26EC8DA}"/>
          </ac:spMkLst>
        </pc:spChg>
        <pc:spChg chg="add">
          <ac:chgData name="Valentin PAPE KALI" userId="S::v.papekali@lfi.ie::adbd3e57-a924-4033-aefc-2cd7a94c4b24" providerId="AD" clId="Web-{48B74F3D-6B43-407B-AF92-406E4EFC23E1}" dt="2023-03-15T15:11:06.248" v="4"/>
          <ac:spMkLst>
            <pc:docMk/>
            <pc:sldMk cId="242197651" sldId="258"/>
            <ac:spMk id="11" creationId="{0D153B68-5844-490D-8E67-F616D6D721CA}"/>
          </ac:spMkLst>
        </pc:spChg>
        <pc:spChg chg="add">
          <ac:chgData name="Valentin PAPE KALI" userId="S::v.papekali@lfi.ie::adbd3e57-a924-4033-aefc-2cd7a94c4b24" providerId="AD" clId="Web-{48B74F3D-6B43-407B-AF92-406E4EFC23E1}" dt="2023-03-15T15:11:06.248" v="4"/>
          <ac:spMkLst>
            <pc:docMk/>
            <pc:sldMk cId="242197651" sldId="258"/>
            <ac:spMk id="13" creationId="{9A0D773F-7A7D-4DBB-9DEA-86BB8B8F4BC8}"/>
          </ac:spMkLst>
        </pc:spChg>
        <pc:picChg chg="add mod">
          <ac:chgData name="Valentin PAPE KALI" userId="S::v.papekali@lfi.ie::adbd3e57-a924-4033-aefc-2cd7a94c4b24" providerId="AD" clId="Web-{48B74F3D-6B43-407B-AF92-406E4EFC23E1}" dt="2023-03-15T15:11:06.248" v="4"/>
          <ac:picMkLst>
            <pc:docMk/>
            <pc:sldMk cId="242197651" sldId="258"/>
            <ac:picMk id="4" creationId="{1DAEC4C1-6660-56A9-466A-027ADF4D156E}"/>
          </ac:picMkLst>
        </pc:picChg>
      </pc:sldChg>
    </pc:docChg>
  </pc:docChgLst>
  <pc:docChgLst>
    <pc:chgData name="Alexis Thirion" userId="S::a.thirion@lfi.ie::f00876f0-8e6c-4a44-8fb2-269eaaa6b82e" providerId="AD" clId="Web-{2F898C23-ECA9-CEBB-BA1B-80E232BC2671}"/>
    <pc:docChg chg="modSld">
      <pc:chgData name="Alexis Thirion" userId="S::a.thirion@lfi.ie::f00876f0-8e6c-4a44-8fb2-269eaaa6b82e" providerId="AD" clId="Web-{2F898C23-ECA9-CEBB-BA1B-80E232BC2671}" dt="2023-03-16T13:28:09.551" v="374" actId="20577"/>
      <pc:docMkLst>
        <pc:docMk/>
      </pc:docMkLst>
      <pc:sldChg chg="modSp">
        <pc:chgData name="Alexis Thirion" userId="S::a.thirion@lfi.ie::f00876f0-8e6c-4a44-8fb2-269eaaa6b82e" providerId="AD" clId="Web-{2F898C23-ECA9-CEBB-BA1B-80E232BC2671}" dt="2023-03-16T13:28:09.551" v="374" actId="20577"/>
        <pc:sldMkLst>
          <pc:docMk/>
          <pc:sldMk cId="3130102316" sldId="262"/>
        </pc:sldMkLst>
        <pc:spChg chg="mod">
          <ac:chgData name="Alexis Thirion" userId="S::a.thirion@lfi.ie::f00876f0-8e6c-4a44-8fb2-269eaaa6b82e" providerId="AD" clId="Web-{2F898C23-ECA9-CEBB-BA1B-80E232BC2671}" dt="2023-03-16T13:28:09.551" v="374" actId="20577"/>
          <ac:spMkLst>
            <pc:docMk/>
            <pc:sldMk cId="3130102316" sldId="262"/>
            <ac:spMk id="3" creationId="{802428DE-7AFD-F7BE-3B50-94ACDAACD57F}"/>
          </ac:spMkLst>
        </pc:spChg>
      </pc:sldChg>
      <pc:sldChg chg="modSp">
        <pc:chgData name="Alexis Thirion" userId="S::a.thirion@lfi.ie::f00876f0-8e6c-4a44-8fb2-269eaaa6b82e" providerId="AD" clId="Web-{2F898C23-ECA9-CEBB-BA1B-80E232BC2671}" dt="2023-03-16T12:44:21.048" v="281" actId="20577"/>
        <pc:sldMkLst>
          <pc:docMk/>
          <pc:sldMk cId="877199157" sldId="265"/>
        </pc:sldMkLst>
        <pc:spChg chg="mod">
          <ac:chgData name="Alexis Thirion" userId="S::a.thirion@lfi.ie::f00876f0-8e6c-4a44-8fb2-269eaaa6b82e" providerId="AD" clId="Web-{2F898C23-ECA9-CEBB-BA1B-80E232BC2671}" dt="2023-03-16T12:44:21.048" v="281" actId="20577"/>
          <ac:spMkLst>
            <pc:docMk/>
            <pc:sldMk cId="877199157" sldId="265"/>
            <ac:spMk id="15" creationId="{EA3AAA50-DE22-4E5D-9064-A37786C59056}"/>
          </ac:spMkLst>
        </pc:spChg>
      </pc:sldChg>
    </pc:docChg>
  </pc:docChgLst>
  <pc:docChgLst>
    <pc:chgData name="Julie Margaria" userId="S::j.margaria@lfi.ie::63cfc643-cdf2-4f63-b19c-85983d897ee3" providerId="AD" clId="Web-{664D8785-24DA-DB39-2CE1-D40A24677EFD}"/>
    <pc:docChg chg="addSld modSld">
      <pc:chgData name="Julie Margaria" userId="S::j.margaria@lfi.ie::63cfc643-cdf2-4f63-b19c-85983d897ee3" providerId="AD" clId="Web-{664D8785-24DA-DB39-2CE1-D40A24677EFD}" dt="2023-03-16T11:50:31.797" v="37" actId="20577"/>
      <pc:docMkLst>
        <pc:docMk/>
      </pc:docMkLst>
      <pc:sldChg chg="addSp delSp modSp new mod setBg">
        <pc:chgData name="Julie Margaria" userId="S::j.margaria@lfi.ie::63cfc643-cdf2-4f63-b19c-85983d897ee3" providerId="AD" clId="Web-{664D8785-24DA-DB39-2CE1-D40A24677EFD}" dt="2023-03-16T11:50:31.797" v="37" actId="20577"/>
        <pc:sldMkLst>
          <pc:docMk/>
          <pc:sldMk cId="877199157" sldId="265"/>
        </pc:sldMkLst>
        <pc:spChg chg="del mod">
          <ac:chgData name="Julie Margaria" userId="S::j.margaria@lfi.ie::63cfc643-cdf2-4f63-b19c-85983d897ee3" providerId="AD" clId="Web-{664D8785-24DA-DB39-2CE1-D40A24677EFD}" dt="2023-03-16T11:49:02.123" v="26"/>
          <ac:spMkLst>
            <pc:docMk/>
            <pc:sldMk cId="877199157" sldId="265"/>
            <ac:spMk id="2" creationId="{D409705D-CFB5-AF64-CEBC-EDD16DA1B84B}"/>
          </ac:spMkLst>
        </pc:spChg>
        <pc:spChg chg="mod">
          <ac:chgData name="Julie Margaria" userId="S::j.margaria@lfi.ie::63cfc643-cdf2-4f63-b19c-85983d897ee3" providerId="AD" clId="Web-{664D8785-24DA-DB39-2CE1-D40A24677EFD}" dt="2023-03-16T11:50:31.797" v="37" actId="20577"/>
          <ac:spMkLst>
            <pc:docMk/>
            <pc:sldMk cId="877199157" sldId="265"/>
            <ac:spMk id="3" creationId="{1B4CFDE8-1DF8-7797-CBBD-6A6441BE0FCF}"/>
          </ac:spMkLst>
        </pc:spChg>
        <pc:spChg chg="add">
          <ac:chgData name="Julie Margaria" userId="S::j.margaria@lfi.ie::63cfc643-cdf2-4f63-b19c-85983d897ee3" providerId="AD" clId="Web-{664D8785-24DA-DB39-2CE1-D40A24677EFD}" dt="2023-03-16T11:49:40.905" v="33"/>
          <ac:spMkLst>
            <pc:docMk/>
            <pc:sldMk cId="877199157" sldId="265"/>
            <ac:spMk id="8" creationId="{4BC99CB9-DDAD-44A2-8A1C-E3AF4E72DF5C}"/>
          </ac:spMkLst>
        </pc:spChg>
        <pc:grpChg chg="add">
          <ac:chgData name="Julie Margaria" userId="S::j.margaria@lfi.ie::63cfc643-cdf2-4f63-b19c-85983d897ee3" providerId="AD" clId="Web-{664D8785-24DA-DB39-2CE1-D40A24677EFD}" dt="2023-03-16T11:49:40.905" v="33"/>
          <ac:grpSpMkLst>
            <pc:docMk/>
            <pc:sldMk cId="877199157" sldId="265"/>
            <ac:grpSpMk id="10" creationId="{5C3921CD-DDE5-4B57-8FDF-B37ADE4EDAC7}"/>
          </ac:grpSpMkLst>
        </pc:grpChg>
      </pc:sldChg>
    </pc:docChg>
  </pc:docChgLst>
  <pc:docChgLst>
    <pc:chgData name="Julie Margaria" userId="S::j.margaria@lfi.ie::63cfc643-cdf2-4f63-b19c-85983d897ee3" providerId="AD" clId="Web-{D820DA3F-5EAF-4A87-B7BB-D295F274DD10}"/>
    <pc:docChg chg="modSld">
      <pc:chgData name="Julie Margaria" userId="S::j.margaria@lfi.ie::63cfc643-cdf2-4f63-b19c-85983d897ee3" providerId="AD" clId="Web-{D820DA3F-5EAF-4A87-B7BB-D295F274DD10}" dt="2023-03-15T14:50:22.786" v="3" actId="1076"/>
      <pc:docMkLst>
        <pc:docMk/>
      </pc:docMkLst>
      <pc:sldChg chg="addSp modSp">
        <pc:chgData name="Julie Margaria" userId="S::j.margaria@lfi.ie::63cfc643-cdf2-4f63-b19c-85983d897ee3" providerId="AD" clId="Web-{D820DA3F-5EAF-4A87-B7BB-D295F274DD10}" dt="2023-03-15T14:50:22.786" v="3" actId="1076"/>
        <pc:sldMkLst>
          <pc:docMk/>
          <pc:sldMk cId="2943790821" sldId="257"/>
        </pc:sldMkLst>
        <pc:picChg chg="add mod">
          <ac:chgData name="Julie Margaria" userId="S::j.margaria@lfi.ie::63cfc643-cdf2-4f63-b19c-85983d897ee3" providerId="AD" clId="Web-{D820DA3F-5EAF-4A87-B7BB-D295F274DD10}" dt="2023-03-15T14:50:22.786" v="3" actId="1076"/>
          <ac:picMkLst>
            <pc:docMk/>
            <pc:sldMk cId="2943790821" sldId="257"/>
            <ac:picMk id="3" creationId="{676ED54C-144F-D893-53F0-C8410FFFA406}"/>
          </ac:picMkLst>
        </pc:picChg>
      </pc:sldChg>
    </pc:docChg>
  </pc:docChgLst>
  <pc:docChgLst>
    <pc:chgData name="Julie MARGARIA" userId="63cfc643-cdf2-4f63-b19c-85983d897ee3" providerId="ADAL" clId="{744B565B-18D9-7949-A730-72EA2E41E023}"/>
    <pc:docChg chg="custSel modSld">
      <pc:chgData name="Julie MARGARIA" userId="63cfc643-cdf2-4f63-b19c-85983d897ee3" providerId="ADAL" clId="{744B565B-18D9-7949-A730-72EA2E41E023}" dt="2023-03-16T11:14:55.254" v="8" actId="931"/>
      <pc:docMkLst>
        <pc:docMk/>
      </pc:docMkLst>
      <pc:sldChg chg="addSp delSp modSp">
        <pc:chgData name="Julie MARGARIA" userId="63cfc643-cdf2-4f63-b19c-85983d897ee3" providerId="ADAL" clId="{744B565B-18D9-7949-A730-72EA2E41E023}" dt="2023-03-16T11:14:55.254" v="8" actId="931"/>
        <pc:sldMkLst>
          <pc:docMk/>
          <pc:sldMk cId="2943790821" sldId="257"/>
        </pc:sldMkLst>
        <pc:picChg chg="add del mod">
          <ac:chgData name="Julie MARGARIA" userId="63cfc643-cdf2-4f63-b19c-85983d897ee3" providerId="ADAL" clId="{744B565B-18D9-7949-A730-72EA2E41E023}" dt="2023-03-16T11:14:43.862" v="6" actId="21"/>
          <ac:picMkLst>
            <pc:docMk/>
            <pc:sldMk cId="2943790821" sldId="257"/>
            <ac:picMk id="5" creationId="{64AF038E-F464-731C-2165-0A0E6805B082}"/>
          </ac:picMkLst>
        </pc:picChg>
        <pc:picChg chg="add">
          <ac:chgData name="Julie MARGARIA" userId="63cfc643-cdf2-4f63-b19c-85983d897ee3" providerId="ADAL" clId="{744B565B-18D9-7949-A730-72EA2E41E023}" dt="2023-03-16T11:11:25.386" v="0" actId="931"/>
          <ac:picMkLst>
            <pc:docMk/>
            <pc:sldMk cId="2943790821" sldId="257"/>
            <ac:picMk id="5" creationId="{A2B1BAE6-793F-00F0-CDB2-2653BE963ECA}"/>
          </ac:picMkLst>
        </pc:picChg>
        <pc:picChg chg="add">
          <ac:chgData name="Julie MARGARIA" userId="63cfc643-cdf2-4f63-b19c-85983d897ee3" providerId="ADAL" clId="{744B565B-18D9-7949-A730-72EA2E41E023}" dt="2023-03-16T11:14:48.446" v="7" actId="931"/>
          <ac:picMkLst>
            <pc:docMk/>
            <pc:sldMk cId="2943790821" sldId="257"/>
            <ac:picMk id="7" creationId="{E811F876-275C-44F5-8EFD-763C5FF2D468}"/>
          </ac:picMkLst>
        </pc:picChg>
        <pc:picChg chg="add">
          <ac:chgData name="Julie MARGARIA" userId="63cfc643-cdf2-4f63-b19c-85983d897ee3" providerId="ADAL" clId="{744B565B-18D9-7949-A730-72EA2E41E023}" dt="2023-03-16T11:14:55.254" v="8" actId="931"/>
          <ac:picMkLst>
            <pc:docMk/>
            <pc:sldMk cId="2943790821" sldId="257"/>
            <ac:picMk id="8" creationId="{6E674711-459F-C9C0-6BFE-63FF4AB2066B}"/>
          </ac:picMkLst>
        </pc:picChg>
      </pc:sldChg>
    </pc:docChg>
  </pc:docChgLst>
  <pc:docChgLst>
    <pc:chgData name="Ethan Sand Reveillard" userId="276c5dc8-b986-42bc-9ad2-861ce140a975" providerId="ADAL" clId="{5919AC05-59DC-48B3-9B79-03FEED4C31D7}"/>
    <pc:docChg chg="undo custSel delSld modSld">
      <pc:chgData name="Ethan Sand Reveillard" userId="276c5dc8-b986-42bc-9ad2-861ce140a975" providerId="ADAL" clId="{5919AC05-59DC-48B3-9B79-03FEED4C31D7}" dt="2023-03-03T17:58:21.413" v="58" actId="20577"/>
      <pc:docMkLst>
        <pc:docMk/>
      </pc:docMkLst>
      <pc:sldChg chg="del">
        <pc:chgData name="Ethan Sand Reveillard" userId="276c5dc8-b986-42bc-9ad2-861ce140a975" providerId="ADAL" clId="{5919AC05-59DC-48B3-9B79-03FEED4C31D7}" dt="2023-03-03T17:51:57.698" v="17" actId="2696"/>
        <pc:sldMkLst>
          <pc:docMk/>
          <pc:sldMk cId="109857222" sldId="256"/>
        </pc:sldMkLst>
      </pc:sldChg>
      <pc:sldChg chg="modSp mod">
        <pc:chgData name="Ethan Sand Reveillard" userId="276c5dc8-b986-42bc-9ad2-861ce140a975" providerId="ADAL" clId="{5919AC05-59DC-48B3-9B79-03FEED4C31D7}" dt="2023-03-03T17:58:21.413" v="58" actId="20577"/>
        <pc:sldMkLst>
          <pc:docMk/>
          <pc:sldMk cId="2943790821" sldId="257"/>
        </pc:sldMkLst>
        <pc:spChg chg="mod">
          <ac:chgData name="Ethan Sand Reveillard" userId="276c5dc8-b986-42bc-9ad2-861ce140a975" providerId="ADAL" clId="{5919AC05-59DC-48B3-9B79-03FEED4C31D7}" dt="2023-03-03T17:58:21.413" v="58" actId="20577"/>
          <ac:spMkLst>
            <pc:docMk/>
            <pc:sldMk cId="2943790821" sldId="257"/>
            <ac:spMk id="2" creationId="{E003ADF5-E826-36B9-0BDC-E0AE55F0B25D}"/>
          </ac:spMkLst>
        </pc:spChg>
      </pc:sldChg>
    </pc:docChg>
  </pc:docChgLst>
  <pc:docChgLst>
    <pc:chgData name="Ethan Sand Reveillard" userId="S::e.sandreveillard@lfi.ie::276c5dc8-b986-42bc-9ad2-861ce140a975" providerId="AD" clId="Web-{E6FEF350-D9A6-F177-2ABA-BB5466EF50A3}"/>
    <pc:docChg chg="modSld">
      <pc:chgData name="Ethan Sand Reveillard" userId="S::e.sandreveillard@lfi.ie::276c5dc8-b986-42bc-9ad2-861ce140a975" providerId="AD" clId="Web-{E6FEF350-D9A6-F177-2ABA-BB5466EF50A3}" dt="2023-03-06T13:40:44.747" v="63" actId="20577"/>
      <pc:docMkLst>
        <pc:docMk/>
      </pc:docMkLst>
      <pc:sldChg chg="modSp">
        <pc:chgData name="Ethan Sand Reveillard" userId="S::e.sandreveillard@lfi.ie::276c5dc8-b986-42bc-9ad2-861ce140a975" providerId="AD" clId="Web-{E6FEF350-D9A6-F177-2ABA-BB5466EF50A3}" dt="2023-03-06T13:40:44.747" v="63" actId="20577"/>
        <pc:sldMkLst>
          <pc:docMk/>
          <pc:sldMk cId="2943790821" sldId="257"/>
        </pc:sldMkLst>
        <pc:spChg chg="mod">
          <ac:chgData name="Ethan Sand Reveillard" userId="S::e.sandreveillard@lfi.ie::276c5dc8-b986-42bc-9ad2-861ce140a975" providerId="AD" clId="Web-{E6FEF350-D9A6-F177-2ABA-BB5466EF50A3}" dt="2023-03-06T13:40:44.747" v="63" actId="20577"/>
          <ac:spMkLst>
            <pc:docMk/>
            <pc:sldMk cId="2943790821" sldId="257"/>
            <ac:spMk id="2" creationId="{E003ADF5-E826-36B9-0BDC-E0AE55F0B25D}"/>
          </ac:spMkLst>
        </pc:spChg>
        <pc:picChg chg="mod">
          <ac:chgData name="Ethan Sand Reveillard" userId="S::e.sandreveillard@lfi.ie::276c5dc8-b986-42bc-9ad2-861ce140a975" providerId="AD" clId="Web-{E6FEF350-D9A6-F177-2ABA-BB5466EF50A3}" dt="2023-03-06T13:37:36.673" v="48" actId="14100"/>
          <ac:picMkLst>
            <pc:docMk/>
            <pc:sldMk cId="2943790821" sldId="257"/>
            <ac:picMk id="4" creationId="{E5037AE2-036A-974B-A57B-50DFF46DE7E6}"/>
          </ac:picMkLst>
        </pc:picChg>
      </pc:sldChg>
    </pc:docChg>
  </pc:docChgLst>
  <pc:docChgLst>
    <pc:chgData name="Ethan Sand Reveillard" userId="S::e.sandreveillard@lfi.ie::276c5dc8-b986-42bc-9ad2-861ce140a975" providerId="AD" clId="Web-{083B366A-6EDD-A0BC-21F3-31B63BF7DF2A}"/>
    <pc:docChg chg="addSld delSld modSld sldOrd">
      <pc:chgData name="Ethan Sand Reveillard" userId="S::e.sandreveillard@lfi.ie::276c5dc8-b986-42bc-9ad2-861ce140a975" providerId="AD" clId="Web-{083B366A-6EDD-A0BC-21F3-31B63BF7DF2A}" dt="2023-03-06T14:42:20.269" v="131" actId="20577"/>
      <pc:docMkLst>
        <pc:docMk/>
      </pc:docMkLst>
      <pc:sldChg chg="modNotes">
        <pc:chgData name="Ethan Sand Reveillard" userId="S::e.sandreveillard@lfi.ie::276c5dc8-b986-42bc-9ad2-861ce140a975" providerId="AD" clId="Web-{083B366A-6EDD-A0BC-21F3-31B63BF7DF2A}" dt="2023-03-06T14:41:23.312" v="103"/>
        <pc:sldMkLst>
          <pc:docMk/>
          <pc:sldMk cId="2943790821" sldId="257"/>
        </pc:sldMkLst>
      </pc:sldChg>
      <pc:sldChg chg="add">
        <pc:chgData name="Ethan Sand Reveillard" userId="S::e.sandreveillard@lfi.ie::276c5dc8-b986-42bc-9ad2-861ce140a975" providerId="AD" clId="Web-{083B366A-6EDD-A0BC-21F3-31B63BF7DF2A}" dt="2023-03-06T14:37:22.043" v="0"/>
        <pc:sldMkLst>
          <pc:docMk/>
          <pc:sldMk cId="2125686517" sldId="260"/>
        </pc:sldMkLst>
      </pc:sldChg>
      <pc:sldChg chg="add">
        <pc:chgData name="Ethan Sand Reveillard" userId="S::e.sandreveillard@lfi.ie::276c5dc8-b986-42bc-9ad2-861ce140a975" providerId="AD" clId="Web-{083B366A-6EDD-A0BC-21F3-31B63BF7DF2A}" dt="2023-03-06T14:37:27.934" v="1"/>
        <pc:sldMkLst>
          <pc:docMk/>
          <pc:sldMk cId="207030237" sldId="261"/>
        </pc:sldMkLst>
      </pc:sldChg>
      <pc:sldChg chg="add del">
        <pc:chgData name="Ethan Sand Reveillard" userId="S::e.sandreveillard@lfi.ie::276c5dc8-b986-42bc-9ad2-861ce140a975" providerId="AD" clId="Web-{083B366A-6EDD-A0BC-21F3-31B63BF7DF2A}" dt="2023-03-06T14:37:59.280" v="3"/>
        <pc:sldMkLst>
          <pc:docMk/>
          <pc:sldMk cId="1148241497" sldId="262"/>
        </pc:sldMkLst>
      </pc:sldChg>
      <pc:sldChg chg="add">
        <pc:chgData name="Ethan Sand Reveillard" userId="S::e.sandreveillard@lfi.ie::276c5dc8-b986-42bc-9ad2-861ce140a975" providerId="AD" clId="Web-{083B366A-6EDD-A0BC-21F3-31B63BF7DF2A}" dt="2023-03-06T14:38:07.109" v="4"/>
        <pc:sldMkLst>
          <pc:docMk/>
          <pc:sldMk cId="3130102316" sldId="262"/>
        </pc:sldMkLst>
      </pc:sldChg>
      <pc:sldChg chg="modSp new ord">
        <pc:chgData name="Ethan Sand Reveillard" userId="S::e.sandreveillard@lfi.ie::276c5dc8-b986-42bc-9ad2-861ce140a975" providerId="AD" clId="Web-{083B366A-6EDD-A0BC-21F3-31B63BF7DF2A}" dt="2023-03-06T14:42:20.269" v="131" actId="20577"/>
        <pc:sldMkLst>
          <pc:docMk/>
          <pc:sldMk cId="1024343320" sldId="263"/>
        </pc:sldMkLst>
        <pc:spChg chg="mod">
          <ac:chgData name="Ethan Sand Reveillard" userId="S::e.sandreveillard@lfi.ie::276c5dc8-b986-42bc-9ad2-861ce140a975" providerId="AD" clId="Web-{083B366A-6EDD-A0BC-21F3-31B63BF7DF2A}" dt="2023-03-06T14:38:27.204" v="14" actId="20577"/>
          <ac:spMkLst>
            <pc:docMk/>
            <pc:sldMk cId="1024343320" sldId="263"/>
            <ac:spMk id="2" creationId="{7946EDF3-871D-2785-0EFF-70968AF337FA}"/>
          </ac:spMkLst>
        </pc:spChg>
        <pc:spChg chg="mod">
          <ac:chgData name="Ethan Sand Reveillard" userId="S::e.sandreveillard@lfi.ie::276c5dc8-b986-42bc-9ad2-861ce140a975" providerId="AD" clId="Web-{083B366A-6EDD-A0BC-21F3-31B63BF7DF2A}" dt="2023-03-06T14:42:20.269" v="131" actId="20577"/>
          <ac:spMkLst>
            <pc:docMk/>
            <pc:sldMk cId="1024343320" sldId="263"/>
            <ac:spMk id="3" creationId="{41C02B65-F846-74DF-7BE0-483A8237E71C}"/>
          </ac:spMkLst>
        </pc:spChg>
      </pc:sldChg>
    </pc:docChg>
  </pc:docChgLst>
  <pc:docChgLst>
    <pc:chgData name="Julie Margaria" userId="S::j.margaria@lfi.ie::63cfc643-cdf2-4f63-b19c-85983d897ee3" providerId="AD" clId="Web-{E9D03F73-0519-33E6-E638-848EB628ED49}"/>
    <pc:docChg chg="modSld">
      <pc:chgData name="Julie Margaria" userId="S::j.margaria@lfi.ie::63cfc643-cdf2-4f63-b19c-85983d897ee3" providerId="AD" clId="Web-{E9D03F73-0519-33E6-E638-848EB628ED49}" dt="2023-03-13T14:34:44.263" v="0"/>
      <pc:docMkLst>
        <pc:docMk/>
      </pc:docMkLst>
      <pc:sldChg chg="addSp delSp modSp">
        <pc:chgData name="Julie Margaria" userId="S::j.margaria@lfi.ie::63cfc643-cdf2-4f63-b19c-85983d897ee3" providerId="AD" clId="Web-{E9D03F73-0519-33E6-E638-848EB628ED49}" dt="2023-03-13T14:34:44.263" v="0"/>
        <pc:sldMkLst>
          <pc:docMk/>
          <pc:sldMk cId="2943790821" sldId="257"/>
        </pc:sldMkLst>
        <pc:spChg chg="add mod">
          <ac:chgData name="Julie Margaria" userId="S::j.margaria@lfi.ie::63cfc643-cdf2-4f63-b19c-85983d897ee3" providerId="AD" clId="Web-{E9D03F73-0519-33E6-E638-848EB628ED49}" dt="2023-03-13T14:34:44.263" v="0"/>
          <ac:spMkLst>
            <pc:docMk/>
            <pc:sldMk cId="2943790821" sldId="257"/>
            <ac:spMk id="7" creationId="{066DCE52-7AFE-248C-5263-FFD17150A13E}"/>
          </ac:spMkLst>
        </pc:spChg>
        <pc:picChg chg="del">
          <ac:chgData name="Julie Margaria" userId="S::j.margaria@lfi.ie::63cfc643-cdf2-4f63-b19c-85983d897ee3" providerId="AD" clId="Web-{E9D03F73-0519-33E6-E638-848EB628ED49}" dt="2023-03-13T14:34:44.263" v="0"/>
          <ac:picMkLst>
            <pc:docMk/>
            <pc:sldMk cId="2943790821" sldId="257"/>
            <ac:picMk id="3" creationId="{83CB4EE9-8765-3596-A592-27AF1AA60634}"/>
          </ac:picMkLst>
        </pc:picChg>
      </pc:sldChg>
    </pc:docChg>
  </pc:docChgLst>
  <pc:docChgLst>
    <pc:chgData name="Julie Margaria" userId="S::j.margaria@lfi.ie::63cfc643-cdf2-4f63-b19c-85983d897ee3" providerId="AD" clId="Web-{91EADBAC-8D83-1FF2-FA84-7ACBA1DFC69E}"/>
    <pc:docChg chg="modSld">
      <pc:chgData name="Julie Margaria" userId="S::j.margaria@lfi.ie::63cfc643-cdf2-4f63-b19c-85983d897ee3" providerId="AD" clId="Web-{91EADBAC-8D83-1FF2-FA84-7ACBA1DFC69E}" dt="2023-03-06T21:28:30.398" v="96"/>
      <pc:docMkLst>
        <pc:docMk/>
      </pc:docMkLst>
      <pc:sldChg chg="modSp">
        <pc:chgData name="Julie Margaria" userId="S::j.margaria@lfi.ie::63cfc643-cdf2-4f63-b19c-85983d897ee3" providerId="AD" clId="Web-{91EADBAC-8D83-1FF2-FA84-7ACBA1DFC69E}" dt="2023-03-06T21:25:00.988" v="35" actId="20577"/>
        <pc:sldMkLst>
          <pc:docMk/>
          <pc:sldMk cId="242197651" sldId="258"/>
        </pc:sldMkLst>
        <pc:spChg chg="mod">
          <ac:chgData name="Julie Margaria" userId="S::j.margaria@lfi.ie::63cfc643-cdf2-4f63-b19c-85983d897ee3" providerId="AD" clId="Web-{91EADBAC-8D83-1FF2-FA84-7ACBA1DFC69E}" dt="2023-03-06T21:25:00.988" v="35" actId="20577"/>
          <ac:spMkLst>
            <pc:docMk/>
            <pc:sldMk cId="242197651" sldId="258"/>
            <ac:spMk id="3" creationId="{17047040-6B18-F93E-59AE-2D7F8DAA7ADE}"/>
          </ac:spMkLst>
        </pc:spChg>
      </pc:sldChg>
      <pc:sldChg chg="addSp delSp modSp mod setBg">
        <pc:chgData name="Julie Margaria" userId="S::j.margaria@lfi.ie::63cfc643-cdf2-4f63-b19c-85983d897ee3" providerId="AD" clId="Web-{91EADBAC-8D83-1FF2-FA84-7ACBA1DFC69E}" dt="2023-03-06T21:28:30.398" v="96"/>
        <pc:sldMkLst>
          <pc:docMk/>
          <pc:sldMk cId="1024343320" sldId="263"/>
        </pc:sldMkLst>
        <pc:spChg chg="mod">
          <ac:chgData name="Julie Margaria" userId="S::j.margaria@lfi.ie::63cfc643-cdf2-4f63-b19c-85983d897ee3" providerId="AD" clId="Web-{91EADBAC-8D83-1FF2-FA84-7ACBA1DFC69E}" dt="2023-03-06T21:28:30.398" v="96"/>
          <ac:spMkLst>
            <pc:docMk/>
            <pc:sldMk cId="1024343320" sldId="263"/>
            <ac:spMk id="2" creationId="{7946EDF3-871D-2785-0EFF-70968AF337FA}"/>
          </ac:spMkLst>
        </pc:spChg>
        <pc:spChg chg="mod">
          <ac:chgData name="Julie Margaria" userId="S::j.margaria@lfi.ie::63cfc643-cdf2-4f63-b19c-85983d897ee3" providerId="AD" clId="Web-{91EADBAC-8D83-1FF2-FA84-7ACBA1DFC69E}" dt="2023-03-06T21:28:30.398" v="96"/>
          <ac:spMkLst>
            <pc:docMk/>
            <pc:sldMk cId="1024343320" sldId="263"/>
            <ac:spMk id="3" creationId="{41C02B65-F846-74DF-7BE0-483A8237E71C}"/>
          </ac:spMkLst>
        </pc:spChg>
        <pc:spChg chg="add del">
          <ac:chgData name="Julie Margaria" userId="S::j.margaria@lfi.ie::63cfc643-cdf2-4f63-b19c-85983d897ee3" providerId="AD" clId="Web-{91EADBAC-8D83-1FF2-FA84-7ACBA1DFC69E}" dt="2023-03-06T21:28:02.726" v="91"/>
          <ac:spMkLst>
            <pc:docMk/>
            <pc:sldMk cId="1024343320" sldId="263"/>
            <ac:spMk id="9" creationId="{2B1D4F77-A17C-43D7-B7FA-545148E4E93D}"/>
          </ac:spMkLst>
        </pc:spChg>
        <pc:spChg chg="add del">
          <ac:chgData name="Julie Margaria" userId="S::j.margaria@lfi.ie::63cfc643-cdf2-4f63-b19c-85983d897ee3" providerId="AD" clId="Web-{91EADBAC-8D83-1FF2-FA84-7ACBA1DFC69E}" dt="2023-03-06T21:28:06.601" v="93"/>
          <ac:spMkLst>
            <pc:docMk/>
            <pc:sldMk cId="1024343320" sldId="263"/>
            <ac:spMk id="11" creationId="{D1EA859B-E555-4109-94F3-6700E046E008}"/>
          </ac:spMkLst>
        </pc:spChg>
        <pc:spChg chg="add del">
          <ac:chgData name="Julie Margaria" userId="S::j.margaria@lfi.ie::63cfc643-cdf2-4f63-b19c-85983d897ee3" providerId="AD" clId="Web-{91EADBAC-8D83-1FF2-FA84-7ACBA1DFC69E}" dt="2023-03-06T21:28:06.601" v="93"/>
          <ac:spMkLst>
            <pc:docMk/>
            <pc:sldMk cId="1024343320" sldId="263"/>
            <ac:spMk id="12" creationId="{04812C46-200A-4DEB-A05E-3ED6C68C2387}"/>
          </ac:spMkLst>
        </pc:spChg>
        <pc:spChg chg="add del">
          <ac:chgData name="Julie Margaria" userId="S::j.margaria@lfi.ie::63cfc643-cdf2-4f63-b19c-85983d897ee3" providerId="AD" clId="Web-{91EADBAC-8D83-1FF2-FA84-7ACBA1DFC69E}" dt="2023-03-06T21:28:30.382" v="95"/>
          <ac:spMkLst>
            <pc:docMk/>
            <pc:sldMk cId="1024343320" sldId="263"/>
            <ac:spMk id="13" creationId="{A7B99495-F43F-4D80-A44F-2CB4764EB90B}"/>
          </ac:spMkLst>
        </pc:spChg>
        <pc:spChg chg="add del">
          <ac:chgData name="Julie Margaria" userId="S::j.margaria@lfi.ie::63cfc643-cdf2-4f63-b19c-85983d897ee3" providerId="AD" clId="Web-{91EADBAC-8D83-1FF2-FA84-7ACBA1DFC69E}" dt="2023-03-06T21:28:30.382" v="95"/>
          <ac:spMkLst>
            <pc:docMk/>
            <pc:sldMk cId="1024343320" sldId="263"/>
            <ac:spMk id="14" creationId="{4F7EBAE4-9945-4473-9E34-B2C66EA0F03D}"/>
          </ac:spMkLst>
        </pc:spChg>
        <pc:spChg chg="add del">
          <ac:chgData name="Julie Margaria" userId="S::j.margaria@lfi.ie::63cfc643-cdf2-4f63-b19c-85983d897ee3" providerId="AD" clId="Web-{91EADBAC-8D83-1FF2-FA84-7ACBA1DFC69E}" dt="2023-03-06T21:28:30.382" v="95"/>
          <ac:spMkLst>
            <pc:docMk/>
            <pc:sldMk cId="1024343320" sldId="263"/>
            <ac:spMk id="15" creationId="{70BEB1E7-2F88-40BC-B73D-42E5B6F80BFC}"/>
          </ac:spMkLst>
        </pc:spChg>
        <pc:spChg chg="add">
          <ac:chgData name="Julie Margaria" userId="S::j.margaria@lfi.ie::63cfc643-cdf2-4f63-b19c-85983d897ee3" providerId="AD" clId="Web-{91EADBAC-8D83-1FF2-FA84-7ACBA1DFC69E}" dt="2023-03-06T21:28:30.398" v="96"/>
          <ac:spMkLst>
            <pc:docMk/>
            <pc:sldMk cId="1024343320" sldId="263"/>
            <ac:spMk id="17" creationId="{FFD44BAB-2F3A-4B95-B9D3-E5B819787FF3}"/>
          </ac:spMkLst>
        </pc:spChg>
        <pc:grpChg chg="add">
          <ac:chgData name="Julie Margaria" userId="S::j.margaria@lfi.ie::63cfc643-cdf2-4f63-b19c-85983d897ee3" providerId="AD" clId="Web-{91EADBAC-8D83-1FF2-FA84-7ACBA1DFC69E}" dt="2023-03-06T21:28:30.398" v="96"/>
          <ac:grpSpMkLst>
            <pc:docMk/>
            <pc:sldMk cId="1024343320" sldId="263"/>
            <ac:grpSpMk id="18" creationId="{5C6AE2F4-5A2E-4357-A1D8-6142F9BDC8E3}"/>
          </ac:grpSpMkLst>
        </pc:grpChg>
        <pc:picChg chg="add mod ord">
          <ac:chgData name="Julie Margaria" userId="S::j.margaria@lfi.ie::63cfc643-cdf2-4f63-b19c-85983d897ee3" providerId="AD" clId="Web-{91EADBAC-8D83-1FF2-FA84-7ACBA1DFC69E}" dt="2023-03-06T21:28:30.398" v="96"/>
          <ac:picMkLst>
            <pc:docMk/>
            <pc:sldMk cId="1024343320" sldId="263"/>
            <ac:picMk id="4" creationId="{9D85DD9C-0B2B-C0E6-56FB-08DB3462BB00}"/>
          </ac:picMkLst>
        </pc:picChg>
      </pc:sldChg>
    </pc:docChg>
  </pc:docChgLst>
  <pc:docChgLst>
    <pc:chgData name="Valentin PAPE KALI" userId="S::v.papekali@lfi.ie::adbd3e57-a924-4033-aefc-2cd7a94c4b24" providerId="AD" clId="Web-{355F0022-E4A8-4B90-8BE6-BE6902EAA398}"/>
    <pc:docChg chg="modSld">
      <pc:chgData name="Valentin PAPE KALI" userId="S::v.papekali@lfi.ie::adbd3e57-a924-4033-aefc-2cd7a94c4b24" providerId="AD" clId="Web-{355F0022-E4A8-4B90-8BE6-BE6902EAA398}" dt="2023-03-15T15:21:38.237" v="27" actId="20577"/>
      <pc:docMkLst>
        <pc:docMk/>
      </pc:docMkLst>
      <pc:sldChg chg="modSp">
        <pc:chgData name="Valentin PAPE KALI" userId="S::v.papekali@lfi.ie::adbd3e57-a924-4033-aefc-2cd7a94c4b24" providerId="AD" clId="Web-{355F0022-E4A8-4B90-8BE6-BE6902EAA398}" dt="2023-03-15T15:21:25.611" v="25" actId="20577"/>
        <pc:sldMkLst>
          <pc:docMk/>
          <pc:sldMk cId="242197651" sldId="258"/>
        </pc:sldMkLst>
        <pc:spChg chg="mod">
          <ac:chgData name="Valentin PAPE KALI" userId="S::v.papekali@lfi.ie::adbd3e57-a924-4033-aefc-2cd7a94c4b24" providerId="AD" clId="Web-{355F0022-E4A8-4B90-8BE6-BE6902EAA398}" dt="2023-03-15T15:21:25.611" v="25" actId="20577"/>
          <ac:spMkLst>
            <pc:docMk/>
            <pc:sldMk cId="242197651" sldId="258"/>
            <ac:spMk id="3" creationId="{17047040-6B18-F93E-59AE-2D7F8DAA7ADE}"/>
          </ac:spMkLst>
        </pc:spChg>
      </pc:sldChg>
      <pc:sldChg chg="modSp">
        <pc:chgData name="Valentin PAPE KALI" userId="S::v.papekali@lfi.ie::adbd3e57-a924-4033-aefc-2cd7a94c4b24" providerId="AD" clId="Web-{355F0022-E4A8-4B90-8BE6-BE6902EAA398}" dt="2023-03-15T15:21:38.237" v="27" actId="20577"/>
        <pc:sldMkLst>
          <pc:docMk/>
          <pc:sldMk cId="2125686517" sldId="260"/>
        </pc:sldMkLst>
        <pc:spChg chg="mod">
          <ac:chgData name="Valentin PAPE KALI" userId="S::v.papekali@lfi.ie::adbd3e57-a924-4033-aefc-2cd7a94c4b24" providerId="AD" clId="Web-{355F0022-E4A8-4B90-8BE6-BE6902EAA398}" dt="2023-03-15T15:21:38.237" v="27" actId="20577"/>
          <ac:spMkLst>
            <pc:docMk/>
            <pc:sldMk cId="2125686517" sldId="260"/>
            <ac:spMk id="3" creationId="{154A9A0E-9897-228F-DDBB-C68247DC1C74}"/>
          </ac:spMkLst>
        </pc:spChg>
      </pc:sldChg>
    </pc:docChg>
  </pc:docChgLst>
  <pc:docChgLst>
    <pc:chgData name="Ethan Sand Reveillard" userId="S::e.sandreveillard@lfi.ie::276c5dc8-b986-42bc-9ad2-861ce140a975" providerId="AD" clId="Web-{FB991CB9-B671-161D-D941-44E86A2C2DDA}"/>
    <pc:docChg chg="addSld modSld">
      <pc:chgData name="Ethan Sand Reveillard" userId="S::e.sandreveillard@lfi.ie::276c5dc8-b986-42bc-9ad2-861ce140a975" providerId="AD" clId="Web-{FB991CB9-B671-161D-D941-44E86A2C2DDA}" dt="2023-03-06T14:28:01.183" v="335" actId="20577"/>
      <pc:docMkLst>
        <pc:docMk/>
      </pc:docMkLst>
      <pc:sldChg chg="modSp">
        <pc:chgData name="Ethan Sand Reveillard" userId="S::e.sandreveillard@lfi.ie::276c5dc8-b986-42bc-9ad2-861ce140a975" providerId="AD" clId="Web-{FB991CB9-B671-161D-D941-44E86A2C2DDA}" dt="2023-03-06T14:13:54.752" v="98" actId="20577"/>
        <pc:sldMkLst>
          <pc:docMk/>
          <pc:sldMk cId="2943790821" sldId="257"/>
        </pc:sldMkLst>
        <pc:spChg chg="mod">
          <ac:chgData name="Ethan Sand Reveillard" userId="S::e.sandreveillard@lfi.ie::276c5dc8-b986-42bc-9ad2-861ce140a975" providerId="AD" clId="Web-{FB991CB9-B671-161D-D941-44E86A2C2DDA}" dt="2023-03-06T14:13:54.752" v="98" actId="20577"/>
          <ac:spMkLst>
            <pc:docMk/>
            <pc:sldMk cId="2943790821" sldId="257"/>
            <ac:spMk id="2" creationId="{E003ADF5-E826-36B9-0BDC-E0AE55F0B25D}"/>
          </ac:spMkLst>
        </pc:spChg>
      </pc:sldChg>
      <pc:sldChg chg="modSp new">
        <pc:chgData name="Ethan Sand Reveillard" userId="S::e.sandreveillard@lfi.ie::276c5dc8-b986-42bc-9ad2-861ce140a975" providerId="AD" clId="Web-{FB991CB9-B671-161D-D941-44E86A2C2DDA}" dt="2023-03-06T14:22:13.517" v="299" actId="20577"/>
        <pc:sldMkLst>
          <pc:docMk/>
          <pc:sldMk cId="242197651" sldId="258"/>
        </pc:sldMkLst>
        <pc:spChg chg="mod">
          <ac:chgData name="Ethan Sand Reveillard" userId="S::e.sandreveillard@lfi.ie::276c5dc8-b986-42bc-9ad2-861ce140a975" providerId="AD" clId="Web-{FB991CB9-B671-161D-D941-44E86A2C2DDA}" dt="2023-03-06T14:15:07.895" v="108" actId="20577"/>
          <ac:spMkLst>
            <pc:docMk/>
            <pc:sldMk cId="242197651" sldId="258"/>
            <ac:spMk id="2" creationId="{09853E36-D420-1F4F-DF04-2851C8E7813D}"/>
          </ac:spMkLst>
        </pc:spChg>
        <pc:spChg chg="mod">
          <ac:chgData name="Ethan Sand Reveillard" userId="S::e.sandreveillard@lfi.ie::276c5dc8-b986-42bc-9ad2-861ce140a975" providerId="AD" clId="Web-{FB991CB9-B671-161D-D941-44E86A2C2DDA}" dt="2023-03-06T14:22:13.517" v="299" actId="20577"/>
          <ac:spMkLst>
            <pc:docMk/>
            <pc:sldMk cId="242197651" sldId="258"/>
            <ac:spMk id="3" creationId="{17047040-6B18-F93E-59AE-2D7F8DAA7ADE}"/>
          </ac:spMkLst>
        </pc:spChg>
      </pc:sldChg>
      <pc:sldChg chg="modSp new">
        <pc:chgData name="Ethan Sand Reveillard" userId="S::e.sandreveillard@lfi.ie::276c5dc8-b986-42bc-9ad2-861ce140a975" providerId="AD" clId="Web-{FB991CB9-B671-161D-D941-44E86A2C2DDA}" dt="2023-03-06T14:28:01.183" v="335" actId="20577"/>
        <pc:sldMkLst>
          <pc:docMk/>
          <pc:sldMk cId="3226486024" sldId="259"/>
        </pc:sldMkLst>
        <pc:spChg chg="mod">
          <ac:chgData name="Ethan Sand Reveillard" userId="S::e.sandreveillard@lfi.ie::276c5dc8-b986-42bc-9ad2-861ce140a975" providerId="AD" clId="Web-{FB991CB9-B671-161D-D941-44E86A2C2DDA}" dt="2023-03-06T14:22:30.346" v="308" actId="20577"/>
          <ac:spMkLst>
            <pc:docMk/>
            <pc:sldMk cId="3226486024" sldId="259"/>
            <ac:spMk id="2" creationId="{50ABFD46-8DBF-52BF-FF08-9DB3D2E20651}"/>
          </ac:spMkLst>
        </pc:spChg>
        <pc:spChg chg="mod">
          <ac:chgData name="Ethan Sand Reveillard" userId="S::e.sandreveillard@lfi.ie::276c5dc8-b986-42bc-9ad2-861ce140a975" providerId="AD" clId="Web-{FB991CB9-B671-161D-D941-44E86A2C2DDA}" dt="2023-03-06T14:28:01.183" v="335" actId="20577"/>
          <ac:spMkLst>
            <pc:docMk/>
            <pc:sldMk cId="3226486024" sldId="259"/>
            <ac:spMk id="3" creationId="{629ECEF8-F2E6-F197-439A-8C09C1745BE5}"/>
          </ac:spMkLst>
        </pc:spChg>
      </pc:sldChg>
    </pc:docChg>
  </pc:docChgLst>
  <pc:docChgLst>
    <pc:chgData name="Valentin PAPE KALI" userId="S::v.papekali@lfi.ie::adbd3e57-a924-4033-aefc-2cd7a94c4b24" providerId="AD" clId="Web-{29FABC10-5E36-4E56-A322-48B526244687}"/>
    <pc:docChg chg="addSld delSld modSld sldOrd">
      <pc:chgData name="Valentin PAPE KALI" userId="S::v.papekali@lfi.ie::adbd3e57-a924-4033-aefc-2cd7a94c4b24" providerId="AD" clId="Web-{29FABC10-5E36-4E56-A322-48B526244687}" dt="2023-03-16T14:30:07.147" v="121" actId="20577"/>
      <pc:docMkLst>
        <pc:docMk/>
      </pc:docMkLst>
      <pc:sldChg chg="modSp">
        <pc:chgData name="Valentin PAPE KALI" userId="S::v.papekali@lfi.ie::adbd3e57-a924-4033-aefc-2cd7a94c4b24" providerId="AD" clId="Web-{29FABC10-5E36-4E56-A322-48B526244687}" dt="2023-03-16T14:30:07.147" v="121" actId="20577"/>
        <pc:sldMkLst>
          <pc:docMk/>
          <pc:sldMk cId="2943790821" sldId="257"/>
        </pc:sldMkLst>
        <pc:spChg chg="mod">
          <ac:chgData name="Valentin PAPE KALI" userId="S::v.papekali@lfi.ie::adbd3e57-a924-4033-aefc-2cd7a94c4b24" providerId="AD" clId="Web-{29FABC10-5E36-4E56-A322-48B526244687}" dt="2023-03-16T14:30:07.147" v="121" actId="20577"/>
          <ac:spMkLst>
            <pc:docMk/>
            <pc:sldMk cId="2943790821" sldId="257"/>
            <ac:spMk id="2" creationId="{E003ADF5-E826-36B9-0BDC-E0AE55F0B25D}"/>
          </ac:spMkLst>
        </pc:spChg>
      </pc:sldChg>
      <pc:sldChg chg="modSp">
        <pc:chgData name="Valentin PAPE KALI" userId="S::v.papekali@lfi.ie::adbd3e57-a924-4033-aefc-2cd7a94c4b24" providerId="AD" clId="Web-{29FABC10-5E36-4E56-A322-48B526244687}" dt="2023-03-16T12:56:33.771" v="38" actId="20577"/>
        <pc:sldMkLst>
          <pc:docMk/>
          <pc:sldMk cId="3226486024" sldId="259"/>
        </pc:sldMkLst>
        <pc:spChg chg="mod">
          <ac:chgData name="Valentin PAPE KALI" userId="S::v.papekali@lfi.ie::adbd3e57-a924-4033-aefc-2cd7a94c4b24" providerId="AD" clId="Web-{29FABC10-5E36-4E56-A322-48B526244687}" dt="2023-03-16T12:51:29.264" v="4" actId="20577"/>
          <ac:spMkLst>
            <pc:docMk/>
            <pc:sldMk cId="3226486024" sldId="259"/>
            <ac:spMk id="2" creationId="{50ABFD46-8DBF-52BF-FF08-9DB3D2E20651}"/>
          </ac:spMkLst>
        </pc:spChg>
        <pc:spChg chg="mod">
          <ac:chgData name="Valentin PAPE KALI" userId="S::v.papekali@lfi.ie::adbd3e57-a924-4033-aefc-2cd7a94c4b24" providerId="AD" clId="Web-{29FABC10-5E36-4E56-A322-48B526244687}" dt="2023-03-16T12:56:33.771" v="38" actId="20577"/>
          <ac:spMkLst>
            <pc:docMk/>
            <pc:sldMk cId="3226486024" sldId="259"/>
            <ac:spMk id="3" creationId="{629ECEF8-F2E6-F197-439A-8C09C1745BE5}"/>
          </ac:spMkLst>
        </pc:spChg>
      </pc:sldChg>
      <pc:sldChg chg="modSp ord">
        <pc:chgData name="Valentin PAPE KALI" userId="S::v.papekali@lfi.ie::adbd3e57-a924-4033-aefc-2cd7a94c4b24" providerId="AD" clId="Web-{29FABC10-5E36-4E56-A322-48B526244687}" dt="2023-03-16T12:55:45.487" v="33" actId="20577"/>
        <pc:sldMkLst>
          <pc:docMk/>
          <pc:sldMk cId="3130102316" sldId="262"/>
        </pc:sldMkLst>
        <pc:spChg chg="mod">
          <ac:chgData name="Valentin PAPE KALI" userId="S::v.papekali@lfi.ie::adbd3e57-a924-4033-aefc-2cd7a94c4b24" providerId="AD" clId="Web-{29FABC10-5E36-4E56-A322-48B526244687}" dt="2023-03-16T12:54:27.668" v="27" actId="20577"/>
          <ac:spMkLst>
            <pc:docMk/>
            <pc:sldMk cId="3130102316" sldId="262"/>
            <ac:spMk id="2" creationId="{7F7C481E-8756-12B3-D371-4AE78397D1A7}"/>
          </ac:spMkLst>
        </pc:spChg>
        <pc:spChg chg="mod">
          <ac:chgData name="Valentin PAPE KALI" userId="S::v.papekali@lfi.ie::adbd3e57-a924-4033-aefc-2cd7a94c4b24" providerId="AD" clId="Web-{29FABC10-5E36-4E56-A322-48B526244687}" dt="2023-03-16T12:55:45.487" v="33" actId="20577"/>
          <ac:spMkLst>
            <pc:docMk/>
            <pc:sldMk cId="3130102316" sldId="262"/>
            <ac:spMk id="3" creationId="{802428DE-7AFD-F7BE-3B50-94ACDAACD57F}"/>
          </ac:spMkLst>
        </pc:spChg>
      </pc:sldChg>
      <pc:sldChg chg="modSp new del">
        <pc:chgData name="Valentin PAPE KALI" userId="S::v.papekali@lfi.ie::adbd3e57-a924-4033-aefc-2cd7a94c4b24" providerId="AD" clId="Web-{29FABC10-5E36-4E56-A322-48B526244687}" dt="2023-03-16T13:10:44.335" v="58"/>
        <pc:sldMkLst>
          <pc:docMk/>
          <pc:sldMk cId="776226172" sldId="266"/>
        </pc:sldMkLst>
        <pc:spChg chg="mod">
          <ac:chgData name="Valentin PAPE KALI" userId="S::v.papekali@lfi.ie::adbd3e57-a924-4033-aefc-2cd7a94c4b24" providerId="AD" clId="Web-{29FABC10-5E36-4E56-A322-48B526244687}" dt="2023-03-16T13:05:44.016" v="57" actId="20577"/>
          <ac:spMkLst>
            <pc:docMk/>
            <pc:sldMk cId="776226172" sldId="266"/>
            <ac:spMk id="2" creationId="{44EC3124-7963-DF65-1EC6-AA2E2778E61C}"/>
          </ac:spMkLst>
        </pc:spChg>
      </pc:sldChg>
    </pc:docChg>
  </pc:docChgLst>
  <pc:docChgLst>
    <pc:chgData name="Eve GALLANT" userId="S::e.gallant@lfi.ie::1c1b8541-a9db-44a4-87e6-1e05eb60ec99" providerId="AD" clId="Web-{0CF7ECD2-7268-4E52-99B8-FEA940E86BB7}"/>
    <pc:docChg chg="addSld delSld modSld addMainMaster delMainMaster">
      <pc:chgData name="Eve GALLANT" userId="S::e.gallant@lfi.ie::1c1b8541-a9db-44a4-87e6-1e05eb60ec99" providerId="AD" clId="Web-{0CF7ECD2-7268-4E52-99B8-FEA940E86BB7}" dt="2023-03-16T10:25:53.031" v="28" actId="20577"/>
      <pc:docMkLst>
        <pc:docMk/>
      </pc:docMkLst>
      <pc:sldChg chg="modSp mod modClrScheme chgLayout">
        <pc:chgData name="Eve GALLANT" userId="S::e.gallant@lfi.ie::1c1b8541-a9db-44a4-87e6-1e05eb60ec99" providerId="AD" clId="Web-{0CF7ECD2-7268-4E52-99B8-FEA940E86BB7}" dt="2023-03-16T10:23:58.824" v="2"/>
        <pc:sldMkLst>
          <pc:docMk/>
          <pc:sldMk cId="2943790821" sldId="257"/>
        </pc:sldMkLst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2943790821" sldId="257"/>
            <ac:spMk id="2" creationId="{E003ADF5-E826-36B9-0BDC-E0AE55F0B25D}"/>
          </ac:spMkLst>
        </pc:spChg>
      </pc:sldChg>
      <pc:sldChg chg="delSp modSp mod modClrScheme delDesignElem chgLayout">
        <pc:chgData name="Eve GALLANT" userId="S::e.gallant@lfi.ie::1c1b8541-a9db-44a4-87e6-1e05eb60ec99" providerId="AD" clId="Web-{0CF7ECD2-7268-4E52-99B8-FEA940E86BB7}" dt="2023-03-16T10:23:58.824" v="2"/>
        <pc:sldMkLst>
          <pc:docMk/>
          <pc:sldMk cId="242197651" sldId="258"/>
        </pc:sldMkLst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242197651" sldId="258"/>
            <ac:spMk id="2" creationId="{09853E36-D420-1F4F-DF04-2851C8E7813D}"/>
          </ac:spMkLst>
        </pc:spChg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242197651" sldId="258"/>
            <ac:spMk id="3" creationId="{17047040-6B18-F93E-59AE-2D7F8DAA7ADE}"/>
          </ac:spMkLst>
        </pc:spChg>
        <pc:spChg chg="del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242197651" sldId="258"/>
            <ac:spMk id="9" creationId="{7FF47CB7-972F-479F-A36D-9E72D26EC8DA}"/>
          </ac:spMkLst>
        </pc:spChg>
        <pc:spChg chg="del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242197651" sldId="258"/>
            <ac:spMk id="11" creationId="{0D153B68-5844-490D-8E67-F616D6D721CA}"/>
          </ac:spMkLst>
        </pc:spChg>
        <pc:spChg chg="del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242197651" sldId="258"/>
            <ac:spMk id="13" creationId="{9A0D773F-7A7D-4DBB-9DEA-86BB8B8F4BC8}"/>
          </ac:spMkLst>
        </pc:spChg>
      </pc:sldChg>
      <pc:sldChg chg="modSp mod modClrScheme chgLayout">
        <pc:chgData name="Eve GALLANT" userId="S::e.gallant@lfi.ie::1c1b8541-a9db-44a4-87e6-1e05eb60ec99" providerId="AD" clId="Web-{0CF7ECD2-7268-4E52-99B8-FEA940E86BB7}" dt="2023-03-16T10:23:58.824" v="2"/>
        <pc:sldMkLst>
          <pc:docMk/>
          <pc:sldMk cId="3226486024" sldId="259"/>
        </pc:sldMkLst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3226486024" sldId="259"/>
            <ac:spMk id="2" creationId="{50ABFD46-8DBF-52BF-FF08-9DB3D2E20651}"/>
          </ac:spMkLst>
        </pc:spChg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3226486024" sldId="259"/>
            <ac:spMk id="3" creationId="{629ECEF8-F2E6-F197-439A-8C09C1745BE5}"/>
          </ac:spMkLst>
        </pc:spChg>
      </pc:sldChg>
      <pc:sldChg chg="del">
        <pc:chgData name="Eve GALLANT" userId="S::e.gallant@lfi.ie::1c1b8541-a9db-44a4-87e6-1e05eb60ec99" providerId="AD" clId="Web-{0CF7ECD2-7268-4E52-99B8-FEA940E86BB7}" dt="2023-03-16T10:23:50.246" v="1"/>
        <pc:sldMkLst>
          <pc:docMk/>
          <pc:sldMk cId="2125686517" sldId="260"/>
        </pc:sldMkLst>
      </pc:sldChg>
      <pc:sldChg chg="modSp mod modClrScheme chgLayout">
        <pc:chgData name="Eve GALLANT" userId="S::e.gallant@lfi.ie::1c1b8541-a9db-44a4-87e6-1e05eb60ec99" providerId="AD" clId="Web-{0CF7ECD2-7268-4E52-99B8-FEA940E86BB7}" dt="2023-03-16T10:23:58.824" v="2"/>
        <pc:sldMkLst>
          <pc:docMk/>
          <pc:sldMk cId="207030237" sldId="261"/>
        </pc:sldMkLst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207030237" sldId="261"/>
            <ac:spMk id="2" creationId="{C290BA7B-2CFD-B9E5-203F-F74E6029022E}"/>
          </ac:spMkLst>
        </pc:spChg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207030237" sldId="261"/>
            <ac:spMk id="3" creationId="{DBED5624-2C19-85FF-9220-D55DF5217D0E}"/>
          </ac:spMkLst>
        </pc:spChg>
      </pc:sldChg>
      <pc:sldChg chg="modSp mod modClrScheme chgLayout">
        <pc:chgData name="Eve GALLANT" userId="S::e.gallant@lfi.ie::1c1b8541-a9db-44a4-87e6-1e05eb60ec99" providerId="AD" clId="Web-{0CF7ECD2-7268-4E52-99B8-FEA940E86BB7}" dt="2023-03-16T10:23:58.824" v="2"/>
        <pc:sldMkLst>
          <pc:docMk/>
          <pc:sldMk cId="3130102316" sldId="262"/>
        </pc:sldMkLst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3130102316" sldId="262"/>
            <ac:spMk id="2" creationId="{7F7C481E-8756-12B3-D371-4AE78397D1A7}"/>
          </ac:spMkLst>
        </pc:spChg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3130102316" sldId="262"/>
            <ac:spMk id="3" creationId="{802428DE-7AFD-F7BE-3B50-94ACDAACD57F}"/>
          </ac:spMkLst>
        </pc:spChg>
      </pc:sldChg>
      <pc:sldChg chg="delSp modSp mod modClrScheme delDesignElem chgLayout">
        <pc:chgData name="Eve GALLANT" userId="S::e.gallant@lfi.ie::1c1b8541-a9db-44a4-87e6-1e05eb60ec99" providerId="AD" clId="Web-{0CF7ECD2-7268-4E52-99B8-FEA940E86BB7}" dt="2023-03-16T10:23:58.824" v="2"/>
        <pc:sldMkLst>
          <pc:docMk/>
          <pc:sldMk cId="1024343320" sldId="263"/>
        </pc:sldMkLst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1024343320" sldId="263"/>
            <ac:spMk id="2" creationId="{7946EDF3-871D-2785-0EFF-70968AF337FA}"/>
          </ac:spMkLst>
        </pc:spChg>
        <pc:spChg chg="mod ord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1024343320" sldId="263"/>
            <ac:spMk id="3" creationId="{41C02B65-F846-74DF-7BE0-483A8237E71C}"/>
          </ac:spMkLst>
        </pc:spChg>
        <pc:spChg chg="del">
          <ac:chgData name="Eve GALLANT" userId="S::e.gallant@lfi.ie::1c1b8541-a9db-44a4-87e6-1e05eb60ec99" providerId="AD" clId="Web-{0CF7ECD2-7268-4E52-99B8-FEA940E86BB7}" dt="2023-03-16T10:23:58.824" v="2"/>
          <ac:spMkLst>
            <pc:docMk/>
            <pc:sldMk cId="1024343320" sldId="263"/>
            <ac:spMk id="17" creationId="{FFD44BAB-2F3A-4B95-B9D3-E5B819787FF3}"/>
          </ac:spMkLst>
        </pc:spChg>
        <pc:grpChg chg="del">
          <ac:chgData name="Eve GALLANT" userId="S::e.gallant@lfi.ie::1c1b8541-a9db-44a4-87e6-1e05eb60ec99" providerId="AD" clId="Web-{0CF7ECD2-7268-4E52-99B8-FEA940E86BB7}" dt="2023-03-16T10:23:58.824" v="2"/>
          <ac:grpSpMkLst>
            <pc:docMk/>
            <pc:sldMk cId="1024343320" sldId="263"/>
            <ac:grpSpMk id="18" creationId="{5C6AE2F4-5A2E-4357-A1D8-6142F9BDC8E3}"/>
          </ac:grpSpMkLst>
        </pc:grpChg>
      </pc:sldChg>
      <pc:sldChg chg="addSp modSp add mod setBg modClrScheme chgLayout">
        <pc:chgData name="Eve GALLANT" userId="S::e.gallant@lfi.ie::1c1b8541-a9db-44a4-87e6-1e05eb60ec99" providerId="AD" clId="Web-{0CF7ECD2-7268-4E52-99B8-FEA940E86BB7}" dt="2023-03-16T10:25:53.031" v="28" actId="20577"/>
        <pc:sldMkLst>
          <pc:docMk/>
          <pc:sldMk cId="2757725376" sldId="264"/>
        </pc:sldMkLst>
        <pc:spChg chg="mod">
          <ac:chgData name="Eve GALLANT" userId="S::e.gallant@lfi.ie::1c1b8541-a9db-44a4-87e6-1e05eb60ec99" providerId="AD" clId="Web-{0CF7ECD2-7268-4E52-99B8-FEA940E86BB7}" dt="2023-03-16T10:25:37.530" v="25" actId="20577"/>
          <ac:spMkLst>
            <pc:docMk/>
            <pc:sldMk cId="2757725376" sldId="264"/>
            <ac:spMk id="4" creationId="{F0CAB696-6E98-6FA5-A668-5BF22C5E57C0}"/>
          </ac:spMkLst>
        </pc:spChg>
        <pc:spChg chg="mod ord">
          <ac:chgData name="Eve GALLANT" userId="S::e.gallant@lfi.ie::1c1b8541-a9db-44a4-87e6-1e05eb60ec99" providerId="AD" clId="Web-{0CF7ECD2-7268-4E52-99B8-FEA940E86BB7}" dt="2023-03-16T10:25:31.702" v="23" actId="20577"/>
          <ac:spMkLst>
            <pc:docMk/>
            <pc:sldMk cId="2757725376" sldId="264"/>
            <ac:spMk id="5" creationId="{268CE4BF-4EB9-340D-7FA6-7CCC2B869CD5}"/>
          </ac:spMkLst>
        </pc:spChg>
        <pc:spChg chg="mod">
          <ac:chgData name="Eve GALLANT" userId="S::e.gallant@lfi.ie::1c1b8541-a9db-44a4-87e6-1e05eb60ec99" providerId="AD" clId="Web-{0CF7ECD2-7268-4E52-99B8-FEA940E86BB7}" dt="2023-03-16T10:25:42.187" v="27" actId="20577"/>
          <ac:spMkLst>
            <pc:docMk/>
            <pc:sldMk cId="2757725376" sldId="264"/>
            <ac:spMk id="6" creationId="{64C40A3E-DD1D-3C96-78C5-C85CFBD8275C}"/>
          </ac:spMkLst>
        </pc:spChg>
        <pc:spChg chg="mod ord">
          <ac:chgData name="Eve GALLANT" userId="S::e.gallant@lfi.ie::1c1b8541-a9db-44a4-87e6-1e05eb60ec99" providerId="AD" clId="Web-{0CF7ECD2-7268-4E52-99B8-FEA940E86BB7}" dt="2023-03-16T10:24:34.841" v="11" actId="1076"/>
          <ac:spMkLst>
            <pc:docMk/>
            <pc:sldMk cId="2757725376" sldId="264"/>
            <ac:spMk id="7" creationId="{05660BC5-609D-3EE3-AAE5-73CCC7F4EEB0}"/>
          </ac:spMkLst>
        </pc:spChg>
        <pc:spChg chg="mod">
          <ac:chgData name="Eve GALLANT" userId="S::e.gallant@lfi.ie::1c1b8541-a9db-44a4-87e6-1e05eb60ec99" providerId="AD" clId="Web-{0CF7ECD2-7268-4E52-99B8-FEA940E86BB7}" dt="2023-03-16T10:25:53.031" v="28" actId="20577"/>
          <ac:spMkLst>
            <pc:docMk/>
            <pc:sldMk cId="2757725376" sldId="264"/>
            <ac:spMk id="8" creationId="{A22EC294-D4D0-6D26-F840-873BD3161C93}"/>
          </ac:spMkLst>
        </pc:spChg>
        <pc:spChg chg="add">
          <ac:chgData name="Eve GALLANT" userId="S::e.gallant@lfi.ie::1c1b8541-a9db-44a4-87e6-1e05eb60ec99" providerId="AD" clId="Web-{0CF7ECD2-7268-4E52-99B8-FEA940E86BB7}" dt="2023-03-16T10:24:03.934" v="3"/>
          <ac:spMkLst>
            <pc:docMk/>
            <pc:sldMk cId="2757725376" sldId="264"/>
            <ac:spMk id="13" creationId="{53F29798-D584-4792-9B62-3F5F5C36D619}"/>
          </ac:spMkLst>
        </pc:spChg>
      </pc:sldChg>
      <pc:sldMasterChg chg="add del addSldLayout delSldLayout">
        <pc:chgData name="Eve GALLANT" userId="S::e.gallant@lfi.ie::1c1b8541-a9db-44a4-87e6-1e05eb60ec99" providerId="AD" clId="Web-{0CF7ECD2-7268-4E52-99B8-FEA940E86BB7}" dt="2023-03-16T10:23:58.824" v="2"/>
        <pc:sldMasterMkLst>
          <pc:docMk/>
          <pc:sldMasterMk cId="0" sldId="2147483648"/>
        </pc:sldMasterMkLst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del delSldLayout">
        <pc:chgData name="Eve GALLANT" userId="S::e.gallant@lfi.ie::1c1b8541-a9db-44a4-87e6-1e05eb60ec99" providerId="AD" clId="Web-{0CF7ECD2-7268-4E52-99B8-FEA940E86BB7}" dt="2023-03-16T10:23:58.824" v="2"/>
        <pc:sldMasterMkLst>
          <pc:docMk/>
          <pc:sldMasterMk cId="2460954070" sldId="2147483660"/>
        </pc:sldMasterMkLst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Eve GALLANT" userId="S::e.gallant@lfi.ie::1c1b8541-a9db-44a4-87e6-1e05eb60ec99" providerId="AD" clId="Web-{0CF7ECD2-7268-4E52-99B8-FEA940E86BB7}" dt="2023-03-16T10:23:58.824" v="2"/>
        <pc:sldMasterMkLst>
          <pc:docMk/>
          <pc:sldMasterMk cId="2205506225" sldId="2147483672"/>
        </pc:sldMasterMkLst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27668873" sldId="2147483673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2894235510" sldId="2147483674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2663719713" sldId="2147483675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2768957519" sldId="2147483676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3159886321" sldId="2147483677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570000365" sldId="2147483678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4014334658" sldId="2147483679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2122437951" sldId="2147483680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3055617873" sldId="2147483681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2509771498" sldId="2147483682"/>
          </pc:sldLayoutMkLst>
        </pc:sldLayoutChg>
        <pc:sldLayoutChg chg="add mod replId">
          <pc:chgData name="Eve GALLANT" userId="S::e.gallant@lfi.ie::1c1b8541-a9db-44a4-87e6-1e05eb60ec99" providerId="AD" clId="Web-{0CF7ECD2-7268-4E52-99B8-FEA940E86BB7}" dt="2023-03-16T10:23:58.824" v="2"/>
          <pc:sldLayoutMkLst>
            <pc:docMk/>
            <pc:sldMasterMk cId="2205506225" sldId="2147483672"/>
            <pc:sldLayoutMk cId="3656830954" sldId="2147483683"/>
          </pc:sldLayoutMkLst>
        </pc:sldLayoutChg>
      </pc:sldMasterChg>
    </pc:docChg>
  </pc:docChgLst>
  <pc:docChgLst>
    <pc:chgData name="Julie Margaria" userId="S::j.margaria@lfi.ie::63cfc643-cdf2-4f63-b19c-85983d897ee3" providerId="AD" clId="Web-{DC99C272-D41A-4C1F-98F2-7F61C7DA9483}"/>
    <pc:docChg chg="modSld">
      <pc:chgData name="Julie Margaria" userId="S::j.margaria@lfi.ie::63cfc643-cdf2-4f63-b19c-85983d897ee3" providerId="AD" clId="Web-{DC99C272-D41A-4C1F-98F2-7F61C7DA9483}" dt="2023-03-06T18:13:40.995" v="0"/>
      <pc:docMkLst>
        <pc:docMk/>
      </pc:docMkLst>
      <pc:sldChg chg="addSp delSp modSp">
        <pc:chgData name="Julie Margaria" userId="S::j.margaria@lfi.ie::63cfc643-cdf2-4f63-b19c-85983d897ee3" providerId="AD" clId="Web-{DC99C272-D41A-4C1F-98F2-7F61C7DA9483}" dt="2023-03-06T18:13:40.995" v="0"/>
        <pc:sldMkLst>
          <pc:docMk/>
          <pc:sldMk cId="2943790821" sldId="257"/>
        </pc:sldMkLst>
        <pc:spChg chg="add mod">
          <ac:chgData name="Julie Margaria" userId="S::j.margaria@lfi.ie::63cfc643-cdf2-4f63-b19c-85983d897ee3" providerId="AD" clId="Web-{DC99C272-D41A-4C1F-98F2-7F61C7DA9483}" dt="2023-03-06T18:13:40.995" v="0"/>
          <ac:spMkLst>
            <pc:docMk/>
            <pc:sldMk cId="2943790821" sldId="257"/>
            <ac:spMk id="5" creationId="{79B2EE7C-5FEE-1FFB-2FA8-8756BD83974A}"/>
          </ac:spMkLst>
        </pc:spChg>
        <pc:picChg chg="del">
          <ac:chgData name="Julie Margaria" userId="S::j.margaria@lfi.ie::63cfc643-cdf2-4f63-b19c-85983d897ee3" providerId="AD" clId="Web-{DC99C272-D41A-4C1F-98F2-7F61C7DA9483}" dt="2023-03-06T18:13:40.995" v="0"/>
          <ac:picMkLst>
            <pc:docMk/>
            <pc:sldMk cId="2943790821" sldId="257"/>
            <ac:picMk id="4" creationId="{E5037AE2-036A-974B-A57B-50DFF46DE7E6}"/>
          </ac:picMkLst>
        </pc:picChg>
      </pc:sldChg>
    </pc:docChg>
  </pc:docChgLst>
  <pc:docChgLst>
    <pc:chgData name="Ethan Sand Reveillard" userId="S::e.sandreveillard@lfi.ie::276c5dc8-b986-42bc-9ad2-861ce140a975" providerId="AD" clId="Web-{53E9D2FC-59EB-6646-6839-D431B94E29EA}"/>
    <pc:docChg chg="addSld modSld">
      <pc:chgData name="Ethan Sand Reveillard" userId="S::e.sandreveillard@lfi.ie::276c5dc8-b986-42bc-9ad2-861ce140a975" providerId="AD" clId="Web-{53E9D2FC-59EB-6646-6839-D431B94E29EA}" dt="2023-03-03T12:08:08.287" v="116" actId="20577"/>
      <pc:docMkLst>
        <pc:docMk/>
      </pc:docMkLst>
      <pc:sldChg chg="addSp delSp modSp new">
        <pc:chgData name="Ethan Sand Reveillard" userId="S::e.sandreveillard@lfi.ie::276c5dc8-b986-42bc-9ad2-861ce140a975" providerId="AD" clId="Web-{53E9D2FC-59EB-6646-6839-D431B94E29EA}" dt="2023-03-03T12:08:08.287" v="116" actId="20577"/>
        <pc:sldMkLst>
          <pc:docMk/>
          <pc:sldMk cId="2943790821" sldId="257"/>
        </pc:sldMkLst>
        <pc:spChg chg="mod">
          <ac:chgData name="Ethan Sand Reveillard" userId="S::e.sandreveillard@lfi.ie::276c5dc8-b986-42bc-9ad2-861ce140a975" providerId="AD" clId="Web-{53E9D2FC-59EB-6646-6839-D431B94E29EA}" dt="2023-03-03T12:08:08.287" v="116" actId="20577"/>
          <ac:spMkLst>
            <pc:docMk/>
            <pc:sldMk cId="2943790821" sldId="257"/>
            <ac:spMk id="2" creationId="{E003ADF5-E826-36B9-0BDC-E0AE55F0B25D}"/>
          </ac:spMkLst>
        </pc:spChg>
        <pc:spChg chg="del">
          <ac:chgData name="Ethan Sand Reveillard" userId="S::e.sandreveillard@lfi.ie::276c5dc8-b986-42bc-9ad2-861ce140a975" providerId="AD" clId="Web-{53E9D2FC-59EB-6646-6839-D431B94E29EA}" dt="2023-03-03T11:58:42.364" v="1"/>
          <ac:spMkLst>
            <pc:docMk/>
            <pc:sldMk cId="2943790821" sldId="257"/>
            <ac:spMk id="3" creationId="{8C9F83F7-90EA-6A25-29FF-1841D0CD7E78}"/>
          </ac:spMkLst>
        </pc:spChg>
        <pc:picChg chg="add mod ord">
          <ac:chgData name="Ethan Sand Reveillard" userId="S::e.sandreveillard@lfi.ie::276c5dc8-b986-42bc-9ad2-861ce140a975" providerId="AD" clId="Web-{53E9D2FC-59EB-6646-6839-D431B94E29EA}" dt="2023-03-03T11:59:09.692" v="6" actId="14100"/>
          <ac:picMkLst>
            <pc:docMk/>
            <pc:sldMk cId="2943790821" sldId="257"/>
            <ac:picMk id="4" creationId="{E5037AE2-036A-974B-A57B-50DFF46DE7E6}"/>
          </ac:picMkLst>
        </pc:picChg>
      </pc:sldChg>
    </pc:docChg>
  </pc:docChgLst>
  <pc:docChgLst>
    <pc:chgData name="Alexis Thirion" userId="S::a.thirion@lfi.ie::f00876f0-8e6c-4a44-8fb2-269eaaa6b82e" providerId="AD" clId="Web-{66D0A6EA-6DAC-0903-3360-E44F0B93EC91}"/>
    <pc:docChg chg="modSld">
      <pc:chgData name="Alexis Thirion" userId="S::a.thirion@lfi.ie::f00876f0-8e6c-4a44-8fb2-269eaaa6b82e" providerId="AD" clId="Web-{66D0A6EA-6DAC-0903-3360-E44F0B93EC91}" dt="2023-03-16T11:47:16.133" v="467" actId="20577"/>
      <pc:docMkLst>
        <pc:docMk/>
      </pc:docMkLst>
      <pc:sldChg chg="modSp">
        <pc:chgData name="Alexis Thirion" userId="S::a.thirion@lfi.ie::f00876f0-8e6c-4a44-8fb2-269eaaa6b82e" providerId="AD" clId="Web-{66D0A6EA-6DAC-0903-3360-E44F0B93EC91}" dt="2023-03-16T11:47:16.133" v="467" actId="20577"/>
        <pc:sldMkLst>
          <pc:docMk/>
          <pc:sldMk cId="3130102316" sldId="262"/>
        </pc:sldMkLst>
        <pc:spChg chg="mod">
          <ac:chgData name="Alexis Thirion" userId="S::a.thirion@lfi.ie::f00876f0-8e6c-4a44-8fb2-269eaaa6b82e" providerId="AD" clId="Web-{66D0A6EA-6DAC-0903-3360-E44F0B93EC91}" dt="2023-03-16T11:13:02.353" v="323" actId="20577"/>
          <ac:spMkLst>
            <pc:docMk/>
            <pc:sldMk cId="3130102316" sldId="262"/>
            <ac:spMk id="2" creationId="{7F7C481E-8756-12B3-D371-4AE78397D1A7}"/>
          </ac:spMkLst>
        </pc:spChg>
        <pc:spChg chg="mod">
          <ac:chgData name="Alexis Thirion" userId="S::a.thirion@lfi.ie::f00876f0-8e6c-4a44-8fb2-269eaaa6b82e" providerId="AD" clId="Web-{66D0A6EA-6DAC-0903-3360-E44F0B93EC91}" dt="2023-03-16T11:47:16.133" v="467" actId="20577"/>
          <ac:spMkLst>
            <pc:docMk/>
            <pc:sldMk cId="3130102316" sldId="262"/>
            <ac:spMk id="3" creationId="{802428DE-7AFD-F7BE-3B50-94ACDAACD57F}"/>
          </ac:spMkLst>
        </pc:spChg>
      </pc:sldChg>
    </pc:docChg>
  </pc:docChgLst>
  <pc:docChgLst>
    <pc:chgData name="Joseph DEWERDT" userId="S::j.dewerdt@lfi.ie::c10c0af0-9d7a-4cb7-9443-e1d964f43456" providerId="AD" clId="Web-{A3F9BEEB-10C7-4D75-8BC2-77397C161486}"/>
    <pc:docChg chg="modSld">
      <pc:chgData name="Joseph DEWERDT" userId="S::j.dewerdt@lfi.ie::c10c0af0-9d7a-4cb7-9443-e1d964f43456" providerId="AD" clId="Web-{A3F9BEEB-10C7-4D75-8BC2-77397C161486}" dt="2023-03-16T11:07:13.377" v="679" actId="20577"/>
      <pc:docMkLst>
        <pc:docMk/>
      </pc:docMkLst>
      <pc:sldChg chg="addSp delSp modSp mod setBg">
        <pc:chgData name="Joseph DEWERDT" userId="S::j.dewerdt@lfi.ie::c10c0af0-9d7a-4cb7-9443-e1d964f43456" providerId="AD" clId="Web-{A3F9BEEB-10C7-4D75-8BC2-77397C161486}" dt="2023-03-16T11:07:13.377" v="679" actId="20577"/>
        <pc:sldMkLst>
          <pc:docMk/>
          <pc:sldMk cId="3226486024" sldId="259"/>
        </pc:sldMkLst>
        <pc:spChg chg="mod">
          <ac:chgData name="Joseph DEWERDT" userId="S::j.dewerdt@lfi.ie::c10c0af0-9d7a-4cb7-9443-e1d964f43456" providerId="AD" clId="Web-{A3F9BEEB-10C7-4D75-8BC2-77397C161486}" dt="2023-03-16T11:07:05.111" v="677"/>
          <ac:spMkLst>
            <pc:docMk/>
            <pc:sldMk cId="3226486024" sldId="259"/>
            <ac:spMk id="2" creationId="{50ABFD46-8DBF-52BF-FF08-9DB3D2E20651}"/>
          </ac:spMkLst>
        </pc:spChg>
        <pc:spChg chg="mod">
          <ac:chgData name="Joseph DEWERDT" userId="S::j.dewerdt@lfi.ie::c10c0af0-9d7a-4cb7-9443-e1d964f43456" providerId="AD" clId="Web-{A3F9BEEB-10C7-4D75-8BC2-77397C161486}" dt="2023-03-16T11:07:13.377" v="679" actId="20577"/>
          <ac:spMkLst>
            <pc:docMk/>
            <pc:sldMk cId="3226486024" sldId="259"/>
            <ac:spMk id="3" creationId="{629ECEF8-F2E6-F197-439A-8C09C1745BE5}"/>
          </ac:spMkLst>
        </pc:spChg>
        <pc:spChg chg="add del">
          <ac:chgData name="Joseph DEWERDT" userId="S::j.dewerdt@lfi.ie::c10c0af0-9d7a-4cb7-9443-e1d964f43456" providerId="AD" clId="Web-{A3F9BEEB-10C7-4D75-8BC2-77397C161486}" dt="2023-03-16T10:58:01.080" v="242"/>
          <ac:spMkLst>
            <pc:docMk/>
            <pc:sldMk cId="3226486024" sldId="259"/>
            <ac:spMk id="8" creationId="{081EA652-8C6A-4E69-BEB9-170809474553}"/>
          </ac:spMkLst>
        </pc:spChg>
        <pc:spChg chg="add del">
          <ac:chgData name="Joseph DEWERDT" userId="S::j.dewerdt@lfi.ie::c10c0af0-9d7a-4cb7-9443-e1d964f43456" providerId="AD" clId="Web-{A3F9BEEB-10C7-4D75-8BC2-77397C161486}" dt="2023-03-16T10:58:01.080" v="242"/>
          <ac:spMkLst>
            <pc:docMk/>
            <pc:sldMk cId="3226486024" sldId="259"/>
            <ac:spMk id="10" creationId="{5298780A-33B9-4EA2-8F67-DE68AD62841B}"/>
          </ac:spMkLst>
        </pc:spChg>
        <pc:spChg chg="add del">
          <ac:chgData name="Joseph DEWERDT" userId="S::j.dewerdt@lfi.ie::c10c0af0-9d7a-4cb7-9443-e1d964f43456" providerId="AD" clId="Web-{A3F9BEEB-10C7-4D75-8BC2-77397C161486}" dt="2023-03-16T10:58:01.080" v="242"/>
          <ac:spMkLst>
            <pc:docMk/>
            <pc:sldMk cId="3226486024" sldId="259"/>
            <ac:spMk id="12" creationId="{7F488E8B-4E1E-4402-8935-D4E6C02615C7}"/>
          </ac:spMkLst>
        </pc:spChg>
        <pc:spChg chg="add del">
          <ac:chgData name="Joseph DEWERDT" userId="S::j.dewerdt@lfi.ie::c10c0af0-9d7a-4cb7-9443-e1d964f43456" providerId="AD" clId="Web-{A3F9BEEB-10C7-4D75-8BC2-77397C161486}" dt="2023-03-16T11:07:05.111" v="677"/>
          <ac:spMkLst>
            <pc:docMk/>
            <pc:sldMk cId="3226486024" sldId="259"/>
            <ac:spMk id="17" creationId="{F13C74B1-5B17-4795-BED0-7140497B445A}"/>
          </ac:spMkLst>
        </pc:spChg>
        <pc:spChg chg="add del">
          <ac:chgData name="Joseph DEWERDT" userId="S::j.dewerdt@lfi.ie::c10c0af0-9d7a-4cb7-9443-e1d964f43456" providerId="AD" clId="Web-{A3F9BEEB-10C7-4D75-8BC2-77397C161486}" dt="2023-03-16T11:07:05.111" v="677"/>
          <ac:spMkLst>
            <pc:docMk/>
            <pc:sldMk cId="3226486024" sldId="259"/>
            <ac:spMk id="19" creationId="{D4974D33-8DC5-464E-8C6D-BE58F0669C17}"/>
          </ac:spMkLst>
        </pc:spChg>
        <pc:spChg chg="add">
          <ac:chgData name="Joseph DEWERDT" userId="S::j.dewerdt@lfi.ie::c10c0af0-9d7a-4cb7-9443-e1d964f43456" providerId="AD" clId="Web-{A3F9BEEB-10C7-4D75-8BC2-77397C161486}" dt="2023-03-16T11:07:05.111" v="677"/>
          <ac:spMkLst>
            <pc:docMk/>
            <pc:sldMk cId="3226486024" sldId="259"/>
            <ac:spMk id="24" creationId="{45D37F4E-DDB4-456B-97E0-9937730A039F}"/>
          </ac:spMkLst>
        </pc:spChg>
        <pc:spChg chg="add">
          <ac:chgData name="Joseph DEWERDT" userId="S::j.dewerdt@lfi.ie::c10c0af0-9d7a-4cb7-9443-e1d964f43456" providerId="AD" clId="Web-{A3F9BEEB-10C7-4D75-8BC2-77397C161486}" dt="2023-03-16T11:07:05.111" v="677"/>
          <ac:spMkLst>
            <pc:docMk/>
            <pc:sldMk cId="3226486024" sldId="259"/>
            <ac:spMk id="26" creationId="{B2DD41CD-8F47-4F56-AD12-4E2FF7696987}"/>
          </ac:spMkLst>
        </pc:spChg>
        <pc:picChg chg="add del mod">
          <ac:chgData name="Joseph DEWERDT" userId="S::j.dewerdt@lfi.ie::c10c0af0-9d7a-4cb7-9443-e1d964f43456" providerId="AD" clId="Web-{A3F9BEEB-10C7-4D75-8BC2-77397C161486}" dt="2023-03-16T10:57:08.844" v="240"/>
          <ac:picMkLst>
            <pc:docMk/>
            <pc:sldMk cId="3226486024" sldId="259"/>
            <ac:picMk id="4" creationId="{9469F886-8AA6-6FF1-7C23-03BAF341D478}"/>
          </ac:picMkLst>
        </pc:picChg>
        <pc:picChg chg="add mod">
          <ac:chgData name="Joseph DEWERDT" userId="S::j.dewerdt@lfi.ie::c10c0af0-9d7a-4cb7-9443-e1d964f43456" providerId="AD" clId="Web-{A3F9BEEB-10C7-4D75-8BC2-77397C161486}" dt="2023-03-16T11:07:05.111" v="677"/>
          <ac:picMkLst>
            <pc:docMk/>
            <pc:sldMk cId="3226486024" sldId="259"/>
            <ac:picMk id="5" creationId="{EF0E52FA-DB25-8029-3FB7-94566DCFE578}"/>
          </ac:picMkLst>
        </pc:picChg>
      </pc:sldChg>
    </pc:docChg>
  </pc:docChgLst>
  <pc:docChgLst>
    <pc:chgData name="Quentin Margaria" userId="S::q.margaria@lfi.ie::5ee69f67-7c43-4f18-9ab7-66479f39ca52" providerId="AD" clId="Web-{AA14400A-6AB7-631B-C596-A72125846871}"/>
    <pc:docChg chg="modSld">
      <pc:chgData name="Quentin Margaria" userId="S::q.margaria@lfi.ie::5ee69f67-7c43-4f18-9ab7-66479f39ca52" providerId="AD" clId="Web-{AA14400A-6AB7-631B-C596-A72125846871}" dt="2023-03-13T14:15:37.290" v="26" actId="20577"/>
      <pc:docMkLst>
        <pc:docMk/>
      </pc:docMkLst>
      <pc:sldChg chg="modSp">
        <pc:chgData name="Quentin Margaria" userId="S::q.margaria@lfi.ie::5ee69f67-7c43-4f18-9ab7-66479f39ca52" providerId="AD" clId="Web-{AA14400A-6AB7-631B-C596-A72125846871}" dt="2023-03-13T14:15:37.290" v="26" actId="20577"/>
        <pc:sldMkLst>
          <pc:docMk/>
          <pc:sldMk cId="242197651" sldId="258"/>
        </pc:sldMkLst>
        <pc:spChg chg="mod">
          <ac:chgData name="Quentin Margaria" userId="S::q.margaria@lfi.ie::5ee69f67-7c43-4f18-9ab7-66479f39ca52" providerId="AD" clId="Web-{AA14400A-6AB7-631B-C596-A72125846871}" dt="2023-03-13T14:15:37.290" v="26" actId="20577"/>
          <ac:spMkLst>
            <pc:docMk/>
            <pc:sldMk cId="242197651" sldId="258"/>
            <ac:spMk id="2" creationId="{09853E36-D420-1F4F-DF04-2851C8E7813D}"/>
          </ac:spMkLst>
        </pc:spChg>
        <pc:spChg chg="mod">
          <ac:chgData name="Quentin Margaria" userId="S::q.margaria@lfi.ie::5ee69f67-7c43-4f18-9ab7-66479f39ca52" providerId="AD" clId="Web-{AA14400A-6AB7-631B-C596-A72125846871}" dt="2023-03-13T14:00:23.233" v="9" actId="20577"/>
          <ac:spMkLst>
            <pc:docMk/>
            <pc:sldMk cId="242197651" sldId="258"/>
            <ac:spMk id="3" creationId="{17047040-6B18-F93E-59AE-2D7F8DAA7ADE}"/>
          </ac:spMkLst>
        </pc:spChg>
      </pc:sldChg>
      <pc:sldChg chg="modSp">
        <pc:chgData name="Quentin Margaria" userId="S::q.margaria@lfi.ie::5ee69f67-7c43-4f18-9ab7-66479f39ca52" providerId="AD" clId="Web-{AA14400A-6AB7-631B-C596-A72125846871}" dt="2023-03-13T14:01:37.220" v="16" actId="20577"/>
        <pc:sldMkLst>
          <pc:docMk/>
          <pc:sldMk cId="3226486024" sldId="259"/>
        </pc:sldMkLst>
        <pc:spChg chg="mod">
          <ac:chgData name="Quentin Margaria" userId="S::q.margaria@lfi.ie::5ee69f67-7c43-4f18-9ab7-66479f39ca52" providerId="AD" clId="Web-{AA14400A-6AB7-631B-C596-A72125846871}" dt="2023-03-13T14:01:37.220" v="16" actId="20577"/>
          <ac:spMkLst>
            <pc:docMk/>
            <pc:sldMk cId="3226486024" sldId="259"/>
            <ac:spMk id="2" creationId="{50ABFD46-8DBF-52BF-FF08-9DB3D2E20651}"/>
          </ac:spMkLst>
        </pc:spChg>
        <pc:spChg chg="mod">
          <ac:chgData name="Quentin Margaria" userId="S::q.margaria@lfi.ie::5ee69f67-7c43-4f18-9ab7-66479f39ca52" providerId="AD" clId="Web-{AA14400A-6AB7-631B-C596-A72125846871}" dt="2023-03-13T14:01:30.735" v="14" actId="20577"/>
          <ac:spMkLst>
            <pc:docMk/>
            <pc:sldMk cId="3226486024" sldId="259"/>
            <ac:spMk id="3" creationId="{629ECEF8-F2E6-F197-439A-8C09C1745BE5}"/>
          </ac:spMkLst>
        </pc:spChg>
      </pc:sldChg>
      <pc:sldChg chg="modSp">
        <pc:chgData name="Quentin Margaria" userId="S::q.margaria@lfi.ie::5ee69f67-7c43-4f18-9ab7-66479f39ca52" providerId="AD" clId="Web-{AA14400A-6AB7-631B-C596-A72125846871}" dt="2023-03-13T14:02:30.018" v="19" actId="20577"/>
        <pc:sldMkLst>
          <pc:docMk/>
          <pc:sldMk cId="2125686517" sldId="260"/>
        </pc:sldMkLst>
        <pc:spChg chg="mod">
          <ac:chgData name="Quentin Margaria" userId="S::q.margaria@lfi.ie::5ee69f67-7c43-4f18-9ab7-66479f39ca52" providerId="AD" clId="Web-{AA14400A-6AB7-631B-C596-A72125846871}" dt="2023-03-13T14:01:52.064" v="18" actId="20577"/>
          <ac:spMkLst>
            <pc:docMk/>
            <pc:sldMk cId="2125686517" sldId="260"/>
            <ac:spMk id="2" creationId="{CCC6203E-C2C8-D141-DF7D-F31FF7A6A112}"/>
          </ac:spMkLst>
        </pc:spChg>
        <pc:spChg chg="mod">
          <ac:chgData name="Quentin Margaria" userId="S::q.margaria@lfi.ie::5ee69f67-7c43-4f18-9ab7-66479f39ca52" providerId="AD" clId="Web-{AA14400A-6AB7-631B-C596-A72125846871}" dt="2023-03-13T14:02:30.018" v="19" actId="20577"/>
          <ac:spMkLst>
            <pc:docMk/>
            <pc:sldMk cId="2125686517" sldId="260"/>
            <ac:spMk id="3" creationId="{154A9A0E-9897-228F-DDBB-C68247DC1C74}"/>
          </ac:spMkLst>
        </pc:spChg>
      </pc:sldChg>
      <pc:sldChg chg="modSp">
        <pc:chgData name="Quentin Margaria" userId="S::q.margaria@lfi.ie::5ee69f67-7c43-4f18-9ab7-66479f39ca52" providerId="AD" clId="Web-{AA14400A-6AB7-631B-C596-A72125846871}" dt="2023-03-13T14:03:08.988" v="22" actId="20577"/>
        <pc:sldMkLst>
          <pc:docMk/>
          <pc:sldMk cId="207030237" sldId="261"/>
        </pc:sldMkLst>
        <pc:spChg chg="mod">
          <ac:chgData name="Quentin Margaria" userId="S::q.margaria@lfi.ie::5ee69f67-7c43-4f18-9ab7-66479f39ca52" providerId="AD" clId="Web-{AA14400A-6AB7-631B-C596-A72125846871}" dt="2023-03-13T14:03:08.988" v="22" actId="20577"/>
          <ac:spMkLst>
            <pc:docMk/>
            <pc:sldMk cId="207030237" sldId="261"/>
            <ac:spMk id="2" creationId="{C290BA7B-2CFD-B9E5-203F-F74E6029022E}"/>
          </ac:spMkLst>
        </pc:spChg>
        <pc:spChg chg="mod">
          <ac:chgData name="Quentin Margaria" userId="S::q.margaria@lfi.ie::5ee69f67-7c43-4f18-9ab7-66479f39ca52" providerId="AD" clId="Web-{AA14400A-6AB7-631B-C596-A72125846871}" dt="2023-03-13T14:02:43.143" v="20" actId="20577"/>
          <ac:spMkLst>
            <pc:docMk/>
            <pc:sldMk cId="207030237" sldId="261"/>
            <ac:spMk id="3" creationId="{DBED5624-2C19-85FF-9220-D55DF5217D0E}"/>
          </ac:spMkLst>
        </pc:spChg>
      </pc:sldChg>
      <pc:sldChg chg="modSp">
        <pc:chgData name="Quentin Margaria" userId="S::q.margaria@lfi.ie::5ee69f67-7c43-4f18-9ab7-66479f39ca52" providerId="AD" clId="Web-{AA14400A-6AB7-631B-C596-A72125846871}" dt="2023-03-13T14:03:38.786" v="25" actId="20577"/>
        <pc:sldMkLst>
          <pc:docMk/>
          <pc:sldMk cId="3130102316" sldId="262"/>
        </pc:sldMkLst>
        <pc:spChg chg="mod">
          <ac:chgData name="Quentin Margaria" userId="S::q.margaria@lfi.ie::5ee69f67-7c43-4f18-9ab7-66479f39ca52" providerId="AD" clId="Web-{AA14400A-6AB7-631B-C596-A72125846871}" dt="2023-03-13T14:03:38.786" v="25" actId="20577"/>
          <ac:spMkLst>
            <pc:docMk/>
            <pc:sldMk cId="3130102316" sldId="262"/>
            <ac:spMk id="2" creationId="{7F7C481E-8756-12B3-D371-4AE78397D1A7}"/>
          </ac:spMkLst>
        </pc:spChg>
        <pc:spChg chg="mod">
          <ac:chgData name="Quentin Margaria" userId="S::q.margaria@lfi.ie::5ee69f67-7c43-4f18-9ab7-66479f39ca52" providerId="AD" clId="Web-{AA14400A-6AB7-631B-C596-A72125846871}" dt="2023-03-13T14:03:20.129" v="23" actId="20577"/>
          <ac:spMkLst>
            <pc:docMk/>
            <pc:sldMk cId="3130102316" sldId="262"/>
            <ac:spMk id="3" creationId="{802428DE-7AFD-F7BE-3B50-94ACDAACD57F}"/>
          </ac:spMkLst>
        </pc:spChg>
      </pc:sldChg>
      <pc:sldChg chg="modSp">
        <pc:chgData name="Quentin Margaria" userId="S::q.margaria@lfi.ie::5ee69f67-7c43-4f18-9ab7-66479f39ca52" providerId="AD" clId="Web-{AA14400A-6AB7-631B-C596-A72125846871}" dt="2023-03-13T13:58:27.465" v="5" actId="20577"/>
        <pc:sldMkLst>
          <pc:docMk/>
          <pc:sldMk cId="1024343320" sldId="263"/>
        </pc:sldMkLst>
        <pc:spChg chg="mod">
          <ac:chgData name="Quentin Margaria" userId="S::q.margaria@lfi.ie::5ee69f67-7c43-4f18-9ab7-66479f39ca52" providerId="AD" clId="Web-{AA14400A-6AB7-631B-C596-A72125846871}" dt="2023-03-13T13:56:48.618" v="1" actId="20577"/>
          <ac:spMkLst>
            <pc:docMk/>
            <pc:sldMk cId="1024343320" sldId="263"/>
            <ac:spMk id="2" creationId="{7946EDF3-871D-2785-0EFF-70968AF337FA}"/>
          </ac:spMkLst>
        </pc:spChg>
        <pc:spChg chg="mod">
          <ac:chgData name="Quentin Margaria" userId="S::q.margaria@lfi.ie::5ee69f67-7c43-4f18-9ab7-66479f39ca52" providerId="AD" clId="Web-{AA14400A-6AB7-631B-C596-A72125846871}" dt="2023-03-13T13:58:27.465" v="5" actId="20577"/>
          <ac:spMkLst>
            <pc:docMk/>
            <pc:sldMk cId="1024343320" sldId="263"/>
            <ac:spMk id="3" creationId="{41C02B65-F846-74DF-7BE0-483A8237E7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2106D-C25B-45B8-9305-1E0D439269C6}" type="datetimeFigureOut">
              <a:t>3/16/2023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2988D-38CC-44A6-A1F3-83E857A69C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0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2988D-38CC-44A6-A1F3-83E857A69C40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2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3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0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3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3E36-D420-1F4F-DF04-2851C8E7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Notre équipe et notre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7040-6B18-F93E-59AE-2D7F8DAA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>
                <a:cs typeface="Calibri"/>
              </a:rPr>
              <a:t>La classe de seconde du Lycée Français international d'Irlande</a:t>
            </a:r>
          </a:p>
          <a:p>
            <a:r>
              <a:rPr lang="fr-FR" sz="2400">
                <a:cs typeface="Calibri"/>
              </a:rPr>
              <a:t>Notre mission est de réhabiliter les fleuves dans les villes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DAEC4C1-6660-56A9-466A-027ADF4D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344595"/>
            <a:ext cx="4788505" cy="14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en-US">
                <a:cs typeface="Calibri"/>
              </a:endParaRPr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4CFDE8-1DF8-7797-CBBD-6A6441BE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407" y="2533638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8800">
                <a:solidFill>
                  <a:schemeClr val="tx2"/>
                </a:solidFill>
                <a:latin typeface="Times New Roman"/>
                <a:cs typeface="Calibri"/>
              </a:rPr>
              <a:t>Waterleau</a:t>
            </a:r>
          </a:p>
        </p:txBody>
      </p:sp>
    </p:spTree>
    <p:extLst>
      <p:ext uri="{BB962C8B-B14F-4D97-AF65-F5344CB8AC3E}">
        <p14:creationId xmlns:p14="http://schemas.microsoft.com/office/powerpoint/2010/main" val="87719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ADF5-E826-36B9-0BDC-E0AE55F0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901" y="149465"/>
            <a:ext cx="5123586" cy="651275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fr-FR" kern="1400" spc="-50">
                <a:solidFill>
                  <a:srgbClr val="001642"/>
                </a:solidFill>
                <a:effectLst/>
                <a:latin typeface="Calibri Light"/>
                <a:ea typeface="Malgun Gothic"/>
                <a:cs typeface="Times New Roman"/>
              </a:rPr>
              <a:t>Slogan:</a:t>
            </a:r>
            <a:br>
              <a:rPr lang="fr-FR" kern="1400" spc="-50">
                <a:effectLst/>
                <a:latin typeface="Calibri Light" panose="020F03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br>
              <a:rPr lang="fr-FR" kern="1400" spc="-5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fr-FR" kern="1400" spc="-50">
                <a:solidFill>
                  <a:srgbClr val="001642"/>
                </a:solidFill>
                <a:ea typeface="Malgun Gothic"/>
                <a:cs typeface="Times New Roman"/>
              </a:rPr>
              <a:t>Dépensez-vous plus,</a:t>
            </a:r>
            <a:br>
              <a:rPr lang="fr-FR" kern="1400" spc="-50">
                <a:solidFill>
                  <a:srgbClr val="001642"/>
                </a:solidFill>
                <a:ea typeface="Malgun Gothic"/>
                <a:cs typeface="Times New Roman"/>
              </a:rPr>
            </a:br>
            <a:r>
              <a:rPr lang="fr-FR" kern="1400" spc="-50">
                <a:solidFill>
                  <a:srgbClr val="001642"/>
                </a:solidFill>
                <a:ea typeface="Malgun Gothic"/>
                <a:cs typeface="Times New Roman"/>
              </a:rPr>
              <a:t>Pour gaspiller moins ! </a:t>
            </a:r>
            <a:br>
              <a:rPr lang="fr-FR" kern="1400" spc="-50">
                <a:ea typeface="Malgun Gothic"/>
                <a:cs typeface="Times New Roman"/>
              </a:rPr>
            </a:br>
            <a:br>
              <a:rPr lang="fr-FR" kern="1400" spc="-50">
                <a:ea typeface="Malgun Gothic"/>
                <a:cs typeface="Times New Roman"/>
              </a:rPr>
            </a:br>
            <a:r>
              <a:rPr lang="fr-FR" kern="1400" spc="-50">
                <a:solidFill>
                  <a:srgbClr val="001642"/>
                </a:solidFill>
                <a:ea typeface="Malgun Gothic"/>
                <a:cs typeface="Times New Roman"/>
              </a:rPr>
              <a:t>Thématique :</a:t>
            </a:r>
            <a:br>
              <a:rPr lang="fr-FR" kern="1400" spc="-50">
                <a:ea typeface="Malgun Gothic"/>
                <a:cs typeface="Times New Roman"/>
              </a:rPr>
            </a:br>
            <a:br>
              <a:rPr lang="fr-FR" kern="1400" spc="-50">
                <a:ea typeface="Malgun Gothic"/>
                <a:cs typeface="Times New Roman"/>
              </a:rPr>
            </a:br>
            <a:r>
              <a:rPr lang="fr-FR" kern="1400" spc="-50">
                <a:solidFill>
                  <a:srgbClr val="001642"/>
                </a:solidFill>
                <a:ea typeface="Malgun Gothic"/>
                <a:cs typeface="Times New Roman"/>
              </a:rPr>
              <a:t>La réhabilitation de nos fleuves, avec des transports doux et accessibles </a:t>
            </a: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676ED54C-144F-D893-53F0-C8410FFF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2" y="53854"/>
            <a:ext cx="4339086" cy="213516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E811F876-275C-44F5-8EFD-763C5FF2D4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4" t="14108" r="22807" b="17842"/>
          <a:stretch/>
        </p:blipFill>
        <p:spPr>
          <a:xfrm>
            <a:off x="1645376" y="1999249"/>
            <a:ext cx="2631948" cy="23665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6E674711-459F-C9C0-6BFE-63FF4AB206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28457" r="8561" b="27629"/>
          <a:stretch/>
        </p:blipFill>
        <p:spPr>
          <a:xfrm>
            <a:off x="279528" y="4371514"/>
            <a:ext cx="5657052" cy="20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BFD46-8DBF-52BF-FF08-9DB3D2E2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>
                <a:cs typeface="Calibri Light"/>
              </a:rPr>
              <a:t>Le problème à résoudre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CEF8-F2E6-F197-439A-8C09C174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93727"/>
            <a:ext cx="6713552" cy="44105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600" u="sng">
                <a:cs typeface="Calibri"/>
              </a:rPr>
              <a:t>Pollution: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Nous avons cherché à inventer un système mécanique qui génère de l'</a:t>
            </a:r>
            <a:r>
              <a:rPr lang="fr-FR" sz="1600" err="1">
                <a:cs typeface="Calibri"/>
              </a:rPr>
              <a:t>éléctricité</a:t>
            </a:r>
            <a:r>
              <a:rPr lang="fr-FR" sz="1600">
                <a:cs typeface="Calibri"/>
              </a:rPr>
              <a:t> à l'aide de machine de musculations reliées à un alternateur </a:t>
            </a:r>
            <a:r>
              <a:rPr lang="fr-FR" sz="1600" err="1">
                <a:cs typeface="Calibri"/>
              </a:rPr>
              <a:t>éléctrique</a:t>
            </a:r>
            <a:r>
              <a:rPr lang="fr-FR" sz="1600">
                <a:cs typeface="Calibri"/>
              </a:rPr>
              <a:t>. Cette </a:t>
            </a:r>
            <a:r>
              <a:rPr lang="fr-FR" sz="1600" err="1">
                <a:cs typeface="Calibri"/>
              </a:rPr>
              <a:t>éléctricité</a:t>
            </a:r>
            <a:r>
              <a:rPr lang="fr-FR" sz="1600">
                <a:cs typeface="Calibri"/>
              </a:rPr>
              <a:t> servira à faire fonctionner des bateaux sur la Seine.</a:t>
            </a:r>
          </a:p>
          <a:p>
            <a:r>
              <a:rPr lang="fr-FR" sz="1600" u="sng">
                <a:cs typeface="Calibri"/>
              </a:rPr>
              <a:t>Santé Publique: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Ce projet pourrait aussi permettre d'améliorer la santé de la population en question à l'aide du sport.</a:t>
            </a:r>
          </a:p>
          <a:p>
            <a:r>
              <a:rPr lang="fr-FR" sz="1600" u="sng">
                <a:cs typeface="Calibri"/>
              </a:rPr>
              <a:t>Hygiène: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Il y aura bien évidemment un accès à des sanitaires et douches afin de maintenir une certaine hygiène chez les utilisateurs.</a:t>
            </a:r>
          </a:p>
          <a:p>
            <a:r>
              <a:rPr lang="fr-FR" sz="1600" u="sng">
                <a:cs typeface="Calibri"/>
              </a:rPr>
              <a:t>Précarité économique:</a:t>
            </a:r>
          </a:p>
          <a:p>
            <a:pPr marL="0" indent="0">
              <a:buNone/>
            </a:pPr>
            <a:r>
              <a:rPr lang="fr-FR" sz="1600">
                <a:cs typeface="Calibri"/>
              </a:rPr>
              <a:t>Mise en place d'une monnaie locale qui servira de récompense pour les efforts fait. Cet argent pour servir pour les transports en communs et chez des </a:t>
            </a:r>
            <a:r>
              <a:rPr lang="fr-FR" sz="1600" err="1">
                <a:cs typeface="Calibri"/>
              </a:rPr>
              <a:t>commercants</a:t>
            </a:r>
            <a:r>
              <a:rPr lang="fr-FR" sz="1600">
                <a:cs typeface="Calibri"/>
              </a:rPr>
              <a:t> partenaires. Une carte abonnement de 5€ pour financer le projet ce qui donnera un accès illimité aux abonnés.</a:t>
            </a:r>
          </a:p>
        </p:txBody>
      </p:sp>
      <p:pic>
        <p:nvPicPr>
          <p:cNvPr id="5" name="Image 5" descr="Vélo D'appartement Vectoriels et illustrations libres de droits - iStock">
            <a:extLst>
              <a:ext uri="{FF2B5EF4-FFF2-40B4-BE49-F238E27FC236}">
                <a16:creationId xmlns:a16="http://schemas.microsoft.com/office/drawing/2014/main" id="{EF0E52FA-DB25-8029-3FB7-94566DCF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8" r="4" b="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8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60BC5-609D-3EE3-AAE5-73CCC7F4EEB0}"/>
              </a:ext>
            </a:extLst>
          </p:cNvPr>
          <p:cNvSpPr txBox="1"/>
          <p:nvPr/>
        </p:nvSpPr>
        <p:spPr>
          <a:xfrm>
            <a:off x="1240766" y="-117120"/>
            <a:ext cx="10515600" cy="15058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 kern="1200">
                <a:latin typeface="+mj-lt"/>
                <a:ea typeface="+mj-ea"/>
                <a:cs typeface="+mj-cs"/>
              </a:rPr>
              <a:t>Quels </a:t>
            </a:r>
            <a:r>
              <a:rPr lang="en-US" sz="4000" i="1" kern="1200" err="1">
                <a:latin typeface="+mj-lt"/>
                <a:ea typeface="+mj-ea"/>
                <a:cs typeface="+mj-cs"/>
              </a:rPr>
              <a:t>sont</a:t>
            </a:r>
            <a:r>
              <a:rPr lang="en-US" sz="4000" i="1" kern="1200">
                <a:latin typeface="+mj-lt"/>
                <a:ea typeface="+mj-ea"/>
                <a:cs typeface="+mj-cs"/>
              </a:rPr>
              <a:t> les </a:t>
            </a:r>
            <a:r>
              <a:rPr lang="en-US" sz="4000" i="1" kern="1200" err="1">
                <a:latin typeface="+mj-lt"/>
                <a:ea typeface="+mj-ea"/>
                <a:cs typeface="+mj-cs"/>
              </a:rPr>
              <a:t>individus</a:t>
            </a:r>
            <a:r>
              <a:rPr lang="en-US" sz="4000" i="1" kern="1200">
                <a:latin typeface="+mj-lt"/>
                <a:ea typeface="+mj-ea"/>
                <a:cs typeface="+mj-cs"/>
              </a:rPr>
              <a:t> </a:t>
            </a:r>
            <a:r>
              <a:rPr lang="en-US" sz="4000" i="1" kern="1200" err="1">
                <a:latin typeface="+mj-lt"/>
                <a:ea typeface="+mj-ea"/>
                <a:cs typeface="+mj-cs"/>
              </a:rPr>
              <a:t>concernés</a:t>
            </a:r>
            <a:r>
              <a:rPr lang="en-US" sz="4000" i="1" kern="1200">
                <a:latin typeface="+mj-lt"/>
                <a:ea typeface="+mj-ea"/>
                <a:cs typeface="+mj-cs"/>
              </a:rPr>
              <a:t> par </a:t>
            </a:r>
            <a:r>
              <a:rPr lang="en-US" sz="4000" i="1" kern="1200" err="1">
                <a:latin typeface="+mj-lt"/>
                <a:ea typeface="+mj-ea"/>
                <a:cs typeface="+mj-cs"/>
              </a:rPr>
              <a:t>ce</a:t>
            </a:r>
            <a:r>
              <a:rPr lang="en-US" sz="4000" i="1" kern="1200">
                <a:latin typeface="+mj-lt"/>
                <a:ea typeface="+mj-ea"/>
                <a:cs typeface="+mj-cs"/>
              </a:rPr>
              <a:t> </a:t>
            </a:r>
            <a:r>
              <a:rPr lang="en-US" sz="4000" i="1" kern="1200" err="1">
                <a:latin typeface="+mj-lt"/>
                <a:ea typeface="+mj-ea"/>
                <a:cs typeface="+mj-cs"/>
              </a:rPr>
              <a:t>projet</a:t>
            </a:r>
            <a:r>
              <a:rPr lang="en-US" sz="4000" i="1" kern="1200">
                <a:latin typeface="+mj-lt"/>
                <a:ea typeface="+mj-ea"/>
                <a:cs typeface="+mj-cs"/>
              </a:rPr>
              <a:t>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AB696-6E98-6FA5-A668-5BF22C5E57C0}"/>
              </a:ext>
            </a:extLst>
          </p:cNvPr>
          <p:cNvSpPr txBox="1"/>
          <p:nvPr/>
        </p:nvSpPr>
        <p:spPr>
          <a:xfrm>
            <a:off x="1600201" y="3785618"/>
            <a:ext cx="3415402" cy="2568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en-GB" sz="2400" u="sng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La population française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4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Travailleurs</a:t>
            </a: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4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Commerçants</a:t>
            </a:r>
            <a:endParaRPr lang="en-GB" sz="2400">
              <a:solidFill>
                <a:schemeClr val="bg2">
                  <a:lumMod val="10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4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Etudiants</a:t>
            </a: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Sans-abris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4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Chômeurs</a:t>
            </a:r>
            <a:endParaRPr lang="en-GB" sz="2400">
              <a:solidFill>
                <a:schemeClr val="bg2">
                  <a:lumMod val="1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40A3E-DD1D-3C96-78C5-C85CFBD8275C}"/>
              </a:ext>
            </a:extLst>
          </p:cNvPr>
          <p:cNvSpPr txBox="1"/>
          <p:nvPr/>
        </p:nvSpPr>
        <p:spPr>
          <a:xfrm>
            <a:off x="7658997" y="1269581"/>
            <a:ext cx="3690041" cy="28848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Aft>
                <a:spcPts val="600"/>
              </a:spcAft>
              <a:buFont typeface="Wingdings"/>
              <a:buChar char="§"/>
            </a:pPr>
            <a:r>
              <a:rPr lang="en-GB" sz="2800" u="sng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Autres</a:t>
            </a:r>
            <a:r>
              <a:rPr lang="en-GB" sz="2800" u="sng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en-GB" sz="2800" u="sng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bénéficiaires</a:t>
            </a:r>
            <a:endParaRPr lang="en-GB" sz="2800" u="sng">
              <a:solidFill>
                <a:schemeClr val="bg2">
                  <a:lumMod val="10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r>
              <a:rPr lang="en-GB" sz="28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Personnes</a:t>
            </a:r>
            <a:r>
              <a:rPr lang="en-GB" sz="28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en-GB" sz="28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précaires</a:t>
            </a:r>
            <a:endParaRPr lang="en-GB" sz="2800">
              <a:solidFill>
                <a:schemeClr val="bg2">
                  <a:lumMod val="10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r>
              <a:rPr lang="en-GB" sz="28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Personnes</a:t>
            </a:r>
            <a:r>
              <a:rPr lang="en-GB" sz="28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en-GB" sz="28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en</a:t>
            </a:r>
            <a:r>
              <a:rPr lang="en-GB" sz="28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 situation de handicap </a:t>
            </a:r>
            <a:r>
              <a:rPr lang="en-GB" sz="28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aptes</a:t>
            </a:r>
            <a:r>
              <a:rPr lang="en-GB" sz="28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 aux </a:t>
            </a:r>
            <a:r>
              <a:rPr lang="en-GB" sz="28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activités</a:t>
            </a:r>
            <a:r>
              <a:rPr lang="en-GB" sz="28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 physiques</a:t>
            </a:r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CE4BF-4EB9-340D-7FA6-7CCC2B869CD5}"/>
              </a:ext>
            </a:extLst>
          </p:cNvPr>
          <p:cNvSpPr txBox="1"/>
          <p:nvPr/>
        </p:nvSpPr>
        <p:spPr>
          <a:xfrm>
            <a:off x="2577861" y="1275453"/>
            <a:ext cx="2355342" cy="18559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en-GB" sz="2600" u="sng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La population </a:t>
            </a:r>
            <a:r>
              <a:rPr lang="en-GB" sz="2600" u="sng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étrangère</a:t>
            </a:r>
            <a:endParaRPr lang="en-GB" sz="2600" u="sng">
              <a:solidFill>
                <a:schemeClr val="bg2">
                  <a:lumMod val="10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6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Les </a:t>
            </a:r>
            <a:r>
              <a:rPr lang="en-GB" sz="26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touristes</a:t>
            </a:r>
            <a:r>
              <a:rPr lang="en-GB" sz="26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6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Expatriés</a:t>
            </a:r>
            <a:endParaRPr lang="en-GB" sz="2600">
              <a:solidFill>
                <a:schemeClr val="bg2">
                  <a:lumMod val="10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endParaRPr lang="en-GB" sz="260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endParaRPr lang="en-GB" sz="26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EC294-D4D0-6D26-F840-873BD3161C93}"/>
              </a:ext>
            </a:extLst>
          </p:cNvPr>
          <p:cNvSpPr txBox="1"/>
          <p:nvPr/>
        </p:nvSpPr>
        <p:spPr>
          <a:xfrm>
            <a:off x="5723507" y="4582244"/>
            <a:ext cx="4865119" cy="1870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GB" sz="2600" u="sng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Interdictions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6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Jeunes</a:t>
            </a:r>
            <a:r>
              <a:rPr lang="en-GB" sz="26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 </a:t>
            </a:r>
            <a:r>
              <a:rPr lang="en-GB" sz="26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âgés</a:t>
            </a:r>
            <a:r>
              <a:rPr lang="en-GB" sz="26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 de </a:t>
            </a:r>
            <a:r>
              <a:rPr lang="en-GB" sz="26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moins</a:t>
            </a:r>
            <a:r>
              <a:rPr lang="en-GB" sz="26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 de 16 </a:t>
            </a:r>
            <a:r>
              <a:rPr lang="en-GB" sz="26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ans</a:t>
            </a:r>
            <a:endParaRPr lang="en-GB" sz="2600">
              <a:solidFill>
                <a:schemeClr val="bg2">
                  <a:lumMod val="10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6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Animaux</a:t>
            </a:r>
            <a:endParaRPr lang="en-GB" sz="2600">
              <a:solidFill>
                <a:schemeClr val="bg2">
                  <a:lumMod val="10000"/>
                </a:schemeClr>
              </a:solidFill>
              <a:latin typeface="Calibri Light"/>
              <a:cs typeface="Calibri Ligh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GB" sz="2600" err="1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Dormir</a:t>
            </a:r>
            <a:r>
              <a:rPr lang="en-GB" sz="2600">
                <a:solidFill>
                  <a:schemeClr val="bg2">
                    <a:lumMod val="10000"/>
                  </a:schemeClr>
                </a:solidFill>
                <a:latin typeface="Calibri Light"/>
                <a:cs typeface="Calibri Light"/>
              </a:rPr>
              <a:t> dans les salles de sport</a:t>
            </a:r>
          </a:p>
        </p:txBody>
      </p:sp>
    </p:spTree>
    <p:extLst>
      <p:ext uri="{BB962C8B-B14F-4D97-AF65-F5344CB8AC3E}">
        <p14:creationId xmlns:p14="http://schemas.microsoft.com/office/powerpoint/2010/main" val="275772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481E-8756-12B3-D371-4AE78397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Estimation du prix et plus-value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28DE-7AFD-F7BE-3B50-94ACDAACD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>
                <a:cs typeface="Calibri"/>
              </a:rPr>
              <a:t>Estimation totale du prix du projet : 10 000 000€ </a:t>
            </a:r>
            <a:r>
              <a:rPr lang="fr-FR" err="1">
                <a:cs typeface="Calibri"/>
              </a:rPr>
              <a:t>renovation</a:t>
            </a:r>
            <a:r>
              <a:rPr lang="fr-FR">
                <a:cs typeface="Calibri"/>
              </a:rPr>
              <a:t> 2 000 000 par an</a:t>
            </a:r>
            <a:endParaRPr lang="fr-FR">
              <a:ea typeface="+mn-lt"/>
              <a:cs typeface="+mn-lt"/>
            </a:endParaRPr>
          </a:p>
          <a:p>
            <a:r>
              <a:rPr lang="fr-FR">
                <a:cs typeface="Calibri"/>
              </a:rPr>
              <a:t>Estimation de la plus-value : 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Nous allons 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-</a:t>
            </a:r>
            <a:r>
              <a:rPr lang="fr-FR">
                <a:ea typeface="+mn-lt"/>
                <a:cs typeface="+mn-lt"/>
              </a:rPr>
              <a:t>600000 produit par an grâce à l'abonnement de 30€ en comptant les salaires, l'entretient et les kWh à payer à EDF qu'il nous manque.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-Sponsors possibles pour payer la </a:t>
            </a:r>
            <a:r>
              <a:rPr lang="fr-FR" err="1">
                <a:cs typeface="Calibri"/>
              </a:rPr>
              <a:t>renovation</a:t>
            </a:r>
            <a:r>
              <a:rPr lang="fr-FR">
                <a:cs typeface="Calibri"/>
              </a:rPr>
              <a:t> du système ainsi que des machines.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457200" indent="-457200"/>
            <a:r>
              <a:rPr lang="fr-FR">
                <a:cs typeface="Calibri"/>
              </a:rPr>
              <a:t>Nous sommes 12 fois moins cher que nos concurrents tout en produisant de l'électricité verte et 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457200" indent="-457200"/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pPr marL="0" indent="0">
              <a:buNone/>
            </a:pPr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10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Notre équipe et notre mission</vt:lpstr>
      <vt:lpstr>PowerPoint Presentation</vt:lpstr>
      <vt:lpstr>Slogan:  Dépensez-vous plus, Pour gaspiller moins !   Thématique :  La réhabilitation de nos fleuves, avec des transports doux et accessibles </vt:lpstr>
      <vt:lpstr>Le problème à résoudre</vt:lpstr>
      <vt:lpstr>PowerPoint Presentation</vt:lpstr>
      <vt:lpstr>Estimation du prix et plus-value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2023-03-03T11:56:24Z</dcterms:created>
  <dcterms:modified xsi:type="dcterms:W3CDTF">2023-03-16T14:30:27Z</dcterms:modified>
</cp:coreProperties>
</file>