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5ebe72df3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5ebe72df3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8e00698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8e00698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8e00698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8e00698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513301"/>
            <a:ext cx="5361300" cy="20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5"/>
                </a:solidFill>
              </a:rPr>
              <a:t>Sistema para la gestión de pedidos Oliva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558800" y="3726600"/>
            <a:ext cx="51921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Brites Exequiel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2017375" y="2087700"/>
            <a:ext cx="71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5"/>
                </a:solidFill>
              </a:rPr>
              <a:t>¿Qué problema quiero resolver?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5"/>
                </a:solidFill>
              </a:rPr>
              <a:t>¿Cómo lo pienso hacer?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5"/>
                </a:solidFill>
              </a:rPr>
              <a:t>¿Qué problema puedo tener?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