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477" r:id="rId5"/>
    <p:sldId id="478" r:id="rId6"/>
    <p:sldId id="480" r:id="rId7"/>
    <p:sldId id="491" r:id="rId8"/>
    <p:sldId id="476" r:id="rId9"/>
    <p:sldId id="488" r:id="rId10"/>
    <p:sldId id="489" r:id="rId11"/>
    <p:sldId id="490" r:id="rId12"/>
    <p:sldId id="483" r:id="rId13"/>
    <p:sldId id="492" r:id="rId14"/>
    <p:sldId id="493" r:id="rId15"/>
    <p:sldId id="479" r:id="rId16"/>
    <p:sldId id="481" r:id="rId17"/>
    <p:sldId id="494" r:id="rId18"/>
    <p:sldId id="484" r:id="rId19"/>
    <p:sldId id="4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12C"/>
    <a:srgbClr val="103913"/>
    <a:srgbClr val="7AD856"/>
    <a:srgbClr val="4EA623"/>
    <a:srgbClr val="387F12"/>
    <a:srgbClr val="1B340F"/>
    <a:srgbClr val="4E992D"/>
    <a:srgbClr val="1E3C00"/>
    <a:srgbClr val="132B07"/>
    <a:srgbClr val="172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44596" autoAdjust="0"/>
  </p:normalViewPr>
  <p:slideViewPr>
    <p:cSldViewPr>
      <p:cViewPr varScale="1">
        <p:scale>
          <a:sx n="50" d="100"/>
          <a:sy n="50" d="100"/>
        </p:scale>
        <p:origin x="2850" y="48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56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540B8B-8E80-6A45-A0D0-DE21C4DAE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23407-9875-544C-98AE-F914827C61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217B-7929-7E41-B1AB-EAA2A1DDD47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E6549-DB5E-CE40-82A7-C38D73F0C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AEB3A-7986-AE46-B2E4-C92DBE6DC7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5C75C-FF11-B340-B37C-5DE2A35A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ru/blog/sofacy-2017-update/19737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**CHANGE TO OLYMPIC BG**</a:t>
            </a:r>
          </a:p>
          <a:p>
            <a:endParaRPr lang="en-US" dirty="0"/>
          </a:p>
          <a:p>
            <a:r>
              <a:rPr lang="en-US" dirty="0"/>
              <a:t>For my final project I chose to do a case study on the Olympic Destroyer Malware 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you’re not familiar it, O D was used in a cyber-attack during the opening ceremonies of the recent Winter Olympic games in South Korea</a:t>
            </a:r>
          </a:p>
          <a:p>
            <a:endParaRPr lang="en-US" dirty="0"/>
          </a:p>
          <a:p>
            <a:r>
              <a:rPr lang="en-US" dirty="0"/>
              <a:t>I felt it was important for two reasons:</a:t>
            </a:r>
          </a:p>
          <a:p>
            <a:endParaRPr lang="en-US" dirty="0"/>
          </a:p>
          <a:p>
            <a:r>
              <a:rPr lang="en-US" dirty="0"/>
              <a:t>1) This attack occurred on the world stage where many nations come together for a peaceful event.</a:t>
            </a:r>
          </a:p>
          <a:p>
            <a:endParaRPr lang="en-US" dirty="0"/>
          </a:p>
          <a:p>
            <a:r>
              <a:rPr lang="en-US" dirty="0"/>
              <a:t>2) contained a lot of interesting artifacts that have been attributed to multiple nation-state actors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2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*CHANGE BG TO RUSSIA**</a:t>
            </a:r>
          </a:p>
          <a:p>
            <a:endParaRPr lang="en-US" dirty="0"/>
          </a:p>
          <a:p>
            <a:r>
              <a:rPr lang="en-US" dirty="0"/>
              <a:t>Sochi 2014 doping scandal, banned from Olympics</a:t>
            </a:r>
          </a:p>
          <a:p>
            <a:endParaRPr lang="en-US" dirty="0"/>
          </a:p>
          <a:p>
            <a:r>
              <a:rPr lang="en-US" dirty="0"/>
              <a:t>International Olympic Committee (IOC) announced Russia’s ban from Olympics in Dec 2017</a:t>
            </a:r>
          </a:p>
          <a:p>
            <a:endParaRPr lang="en-US" dirty="0"/>
          </a:p>
          <a:p>
            <a:r>
              <a:rPr lang="en-US" dirty="0"/>
              <a:t>Olympic targeted Phishing Campaigns occur shortly afterward targeting official sponsors of the Olympic games and the IOC</a:t>
            </a:r>
          </a:p>
          <a:p>
            <a:endParaRPr lang="en-US" dirty="0"/>
          </a:p>
          <a:p>
            <a:r>
              <a:rPr lang="en-US" dirty="0"/>
              <a:t>	Various threat intelligence sources reportedly linked these activities to Russian APT28 (FireEye) or Fancy Bear 	(CrowdStrike)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As JM has pointed out in this class a few times, attribution is HARD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would argue And it will continue to become increasingly more difficult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Because of code reuse, mimicking TTPs for false-flag operations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Samples such as O D demonstrate how important it is to examine “beyond the code”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Other non-technical lenses like political international landscape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wasn’t the world cup hacked in the same way?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January 2018, Fancy Bears Hack Team has claimed to have hacked the International Olympic Committee Officials’ correspondence.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2018/02/10 09:13 Local News Agency, Yonhap,  Reported the 2018 Olympic Games website was taken offline.</a:t>
            </a:r>
          </a:p>
          <a:p>
            <a:endParaRPr lang="en-US" dirty="0"/>
          </a:p>
          <a:p>
            <a:r>
              <a:rPr lang="en-US" dirty="0"/>
              <a:t>Users were not able to print tickets due to the website being down</a:t>
            </a:r>
          </a:p>
          <a:p>
            <a:endParaRPr lang="en-US" dirty="0"/>
          </a:p>
          <a:p>
            <a:r>
              <a:rPr lang="en-US" dirty="0"/>
              <a:t>Issues with main press center IP television systems</a:t>
            </a:r>
          </a:p>
          <a:p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network within </a:t>
            </a:r>
            <a:r>
              <a:rPr lang="en-US" dirty="0" err="1"/>
              <a:t>Pyeongchang</a:t>
            </a:r>
            <a:r>
              <a:rPr lang="en-US" dirty="0"/>
              <a:t> Olympic Stadium shut off</a:t>
            </a:r>
          </a:p>
          <a:p>
            <a:endParaRPr lang="en-US" dirty="0"/>
          </a:p>
          <a:p>
            <a:r>
              <a:rPr lang="en-US" dirty="0"/>
              <a:t>Subsequent online articles speculated it was a cyber-attack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Malware samples from the attack were located on VirusTotal shortly after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This malware was labeled Olympic Destroyer by Cisco’s Threat Research team, Talos because it was designed to disable systems at the opening ceremonies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Essentially the malware performed the functions show: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Steal windows credentials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Steal browser credentials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Add new credentials into copied binary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PsExec</a:t>
            </a:r>
            <a:r>
              <a:rPr lang="en-US" dirty="0"/>
              <a:t> and WMI to pivot within the environment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Use credentials discovered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Wiper component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Deleted system restore and other backups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Disabled OS startup repair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Delete event logs (system and security)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Wipes files on server shares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Disables all services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After 60 minutes Shuts down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8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2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technical details, I focused on reading numerous security vendor blogs on Olympic Destroyer: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Talos points out the similarities to </a:t>
            </a:r>
            <a:r>
              <a:rPr lang="en-US" dirty="0" err="1"/>
              <a:t>NotPetya</a:t>
            </a:r>
            <a:r>
              <a:rPr lang="en-US" dirty="0"/>
              <a:t> and BadRabbit (reset event logs and delete backups) = Russian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err="1"/>
              <a:t>Mimikatz</a:t>
            </a:r>
            <a:r>
              <a:rPr lang="en-US" dirty="0"/>
              <a:t> to steal credentials, and using PsExec to propagate through networks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Intezer – company that performs malware analysis by comparing similarities in code (expressed in %)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They suggested that the malware was Chinese as it had pieces of 2 known Chinese actors</a:t>
            </a:r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Recorded Future – Links Olympic destroyer to Malware families used by Lazarus Group = North Korean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Wiper in OD similar to BlueNoroff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Malware author deliberately put different bread crumbs to complicate analysis attribution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Due to the sophistication and complexity, it was very likely a nation-state led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beyond the code, we can try to make an attribution attempt: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**CHANGE TO CHINA BG**</a:t>
            </a:r>
          </a:p>
          <a:p>
            <a:r>
              <a:rPr lang="en-US" dirty="0"/>
              <a:t>China: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Code similarities identified by </a:t>
            </a:r>
            <a:r>
              <a:rPr lang="en-US" dirty="0" err="1"/>
              <a:t>Intezer</a:t>
            </a:r>
            <a:r>
              <a:rPr lang="en-US" dirty="0"/>
              <a:t> and others are fairly weak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Chinese motives are not as obvious as the other two nation-state actors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APT3 and APT10 espionage type of activities</a:t>
            </a:r>
          </a:p>
          <a:p>
            <a:endParaRPr lang="en-US" dirty="0"/>
          </a:p>
          <a:p>
            <a:r>
              <a:rPr lang="en-US" dirty="0"/>
              <a:t>**CHANGE TO NK BG**</a:t>
            </a:r>
          </a:p>
          <a:p>
            <a:r>
              <a:rPr lang="en-US" dirty="0"/>
              <a:t>North Korea: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Rival nation they are still at war with is hosting the Olympics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Counter-point - they wanted to participate in Olympics and generally improve their global presence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so doing something like this malware would not be smart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However, There are some strong similarities in O D code that are attributed to Lazarus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around 20 different reports on OD, The most thorough analysis came from Kaspersky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identified it had strong similarities to Lazarus’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BlueNoroff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wiper &amp; rich header was identical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 Header : Undocumented structure (infrequently used in attribution)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It contains visual studio toolset binary build information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 are identical, it would mean they were built using the same environment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BlueNoroff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 North Korean malware samples - developed using Visual Studio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1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Decoded looks like this</a:t>
            </a:r>
          </a:p>
          <a:p>
            <a:endParaRPr lang="en-US" dirty="0"/>
          </a:p>
          <a:p>
            <a:r>
              <a:rPr lang="en-US" dirty="0"/>
              <a:t>Performed experimentation on generating binaries and determined it was actually created in Visual Studio 2010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Threat Actor deliberately copied in the Rich header from the BlueNoroff sample</a:t>
            </a:r>
          </a:p>
          <a:p>
            <a:endParaRPr lang="en-US" dirty="0"/>
          </a:p>
          <a:p>
            <a:r>
              <a:rPr lang="en-US" b="1" dirty="0"/>
              <a:t>This evidence is the most convincing that the O D malware was a false-flag operation trying to frame North Korea</a:t>
            </a:r>
          </a:p>
          <a:p>
            <a:endParaRPr lang="en-US" b="1" dirty="0"/>
          </a:p>
          <a:p>
            <a:r>
              <a:rPr lang="en-US" b="1" dirty="0"/>
              <a:t>There is an additional sample Kaspersky located on VT that the actor used where they forgot to swap out the Rich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1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thought researching Kaspersky’s Russian webpage regarding the same incident (if it even existed) would have different information regarding the threat actor: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regard to North Korea, they stated: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other things, in the process of studying Olympic Destroyer, our experts discovered a number of [pieces of] evidence pointing to a very different author -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Russian-speaking hacker group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Sofacy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APT28 and Fancy Bear).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However, we can not exclude the possibility that these clues, in turn, are also counterfeit. When it comes to cyber espionage "at the highest level," you can not be 100% sure of anything.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DDFB5F-C15F-B54E-BE47-52F45AF14A6D}"/>
              </a:ext>
            </a:extLst>
          </p:cNvPr>
          <p:cNvSpPr/>
          <p:nvPr userDrawn="1"/>
        </p:nvSpPr>
        <p:spPr bwMode="auto">
          <a:xfrm>
            <a:off x="1588" y="3962400"/>
            <a:ext cx="12188825" cy="1905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A118493-1D9D-CA49-ADB0-1602B017FB1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72001" y="5920169"/>
            <a:ext cx="4135440" cy="600792"/>
          </a:xfrm>
          <a:custGeom>
            <a:avLst/>
            <a:gdLst/>
            <a:ahLst/>
            <a:cxnLst>
              <a:cxn ang="0">
                <a:pos x="2483" y="388"/>
              </a:cxn>
              <a:cxn ang="0">
                <a:pos x="2721" y="2271"/>
              </a:cxn>
              <a:cxn ang="0">
                <a:pos x="1402" y="2077"/>
              </a:cxn>
              <a:cxn ang="0">
                <a:pos x="1444" y="2059"/>
              </a:cxn>
              <a:cxn ang="0">
                <a:pos x="1358" y="962"/>
              </a:cxn>
              <a:cxn ang="0">
                <a:pos x="6979" y="65"/>
              </a:cxn>
              <a:cxn ang="0">
                <a:pos x="6587" y="419"/>
              </a:cxn>
              <a:cxn ang="0">
                <a:pos x="1427" y="1083"/>
              </a:cxn>
              <a:cxn ang="0">
                <a:pos x="1391" y="1580"/>
              </a:cxn>
              <a:cxn ang="0">
                <a:pos x="1547" y="1368"/>
              </a:cxn>
              <a:cxn ang="0">
                <a:pos x="1456" y="1321"/>
              </a:cxn>
              <a:cxn ang="0">
                <a:pos x="1351" y="1221"/>
              </a:cxn>
              <a:cxn ang="0">
                <a:pos x="6832" y="5989"/>
              </a:cxn>
              <a:cxn ang="0">
                <a:pos x="7008" y="5296"/>
              </a:cxn>
              <a:cxn ang="0">
                <a:pos x="7226" y="4811"/>
              </a:cxn>
              <a:cxn ang="0">
                <a:pos x="6449" y="4622"/>
              </a:cxn>
              <a:cxn ang="0">
                <a:pos x="7763" y="3608"/>
              </a:cxn>
              <a:cxn ang="0">
                <a:pos x="6925" y="3164"/>
              </a:cxn>
              <a:cxn ang="0">
                <a:pos x="6513" y="2917"/>
              </a:cxn>
              <a:cxn ang="0">
                <a:pos x="6941" y="2181"/>
              </a:cxn>
              <a:cxn ang="0">
                <a:pos x="5533" y="2070"/>
              </a:cxn>
              <a:cxn ang="0">
                <a:pos x="6600" y="659"/>
              </a:cxn>
              <a:cxn ang="0">
                <a:pos x="5096" y="2028"/>
              </a:cxn>
              <a:cxn ang="0">
                <a:pos x="5148" y="147"/>
              </a:cxn>
              <a:cxn ang="0">
                <a:pos x="4406" y="1406"/>
              </a:cxn>
              <a:cxn ang="0">
                <a:pos x="3229" y="2580"/>
              </a:cxn>
              <a:cxn ang="0">
                <a:pos x="3024" y="1286"/>
              </a:cxn>
              <a:cxn ang="0">
                <a:pos x="2683" y="2656"/>
              </a:cxn>
              <a:cxn ang="0">
                <a:pos x="2407" y="1801"/>
              </a:cxn>
              <a:cxn ang="0">
                <a:pos x="2062" y="2689"/>
              </a:cxn>
              <a:cxn ang="0">
                <a:pos x="1625" y="2504"/>
              </a:cxn>
              <a:cxn ang="0">
                <a:pos x="1204" y="3077"/>
              </a:cxn>
              <a:cxn ang="0">
                <a:pos x="838" y="2494"/>
              </a:cxn>
              <a:cxn ang="0">
                <a:pos x="680" y="2389"/>
              </a:cxn>
              <a:cxn ang="0">
                <a:pos x="163" y="2678"/>
              </a:cxn>
              <a:cxn ang="0">
                <a:pos x="631" y="3688"/>
              </a:cxn>
              <a:cxn ang="0">
                <a:pos x="615" y="5101"/>
              </a:cxn>
              <a:cxn ang="0">
                <a:pos x="1253" y="5031"/>
              </a:cxn>
              <a:cxn ang="0">
                <a:pos x="1043" y="5452"/>
              </a:cxn>
              <a:cxn ang="0">
                <a:pos x="1881" y="6050"/>
              </a:cxn>
              <a:cxn ang="0">
                <a:pos x="2222" y="6761"/>
              </a:cxn>
              <a:cxn ang="0">
                <a:pos x="1946" y="7233"/>
              </a:cxn>
              <a:cxn ang="0">
                <a:pos x="2581" y="7032"/>
              </a:cxn>
              <a:cxn ang="0">
                <a:pos x="2690" y="7434"/>
              </a:cxn>
              <a:cxn ang="0">
                <a:pos x="3138" y="6622"/>
              </a:cxn>
              <a:cxn ang="0">
                <a:pos x="5085" y="6952"/>
              </a:cxn>
              <a:cxn ang="0">
                <a:pos x="5412" y="6493"/>
              </a:cxn>
              <a:cxn ang="0">
                <a:pos x="7456" y="7239"/>
              </a:cxn>
              <a:cxn ang="0">
                <a:pos x="7799" y="1723"/>
              </a:cxn>
              <a:cxn ang="0">
                <a:pos x="6473" y="698"/>
              </a:cxn>
              <a:cxn ang="0">
                <a:pos x="1397" y="4532"/>
              </a:cxn>
              <a:cxn ang="0">
                <a:pos x="2347" y="6453"/>
              </a:cxn>
              <a:cxn ang="0">
                <a:pos x="999" y="1595"/>
              </a:cxn>
              <a:cxn ang="0">
                <a:pos x="7220" y="6370"/>
              </a:cxn>
              <a:cxn ang="0">
                <a:pos x="778" y="6157"/>
              </a:cxn>
              <a:cxn ang="0">
                <a:pos x="415" y="4349"/>
              </a:cxn>
              <a:cxn ang="0">
                <a:pos x="5896" y="7048"/>
              </a:cxn>
              <a:cxn ang="0">
                <a:pos x="199" y="5259"/>
              </a:cxn>
              <a:cxn ang="0">
                <a:pos x="8739" y="3318"/>
              </a:cxn>
              <a:cxn ang="0">
                <a:pos x="8443" y="1393"/>
              </a:cxn>
              <a:cxn ang="0">
                <a:pos x="8198" y="1462"/>
              </a:cxn>
              <a:cxn ang="0">
                <a:pos x="7318" y="3608"/>
              </a:cxn>
              <a:cxn ang="0">
                <a:pos x="7743" y="3973"/>
              </a:cxn>
            </a:cxnLst>
            <a:rect l="0" t="0" r="r" b="b"/>
            <a:pathLst>
              <a:path w="10145" h="7556">
                <a:moveTo>
                  <a:pt x="2465" y="579"/>
                </a:moveTo>
                <a:lnTo>
                  <a:pt x="2465" y="579"/>
                </a:lnTo>
                <a:lnTo>
                  <a:pt x="2472" y="577"/>
                </a:lnTo>
                <a:lnTo>
                  <a:pt x="2478" y="579"/>
                </a:lnTo>
                <a:lnTo>
                  <a:pt x="2483" y="584"/>
                </a:lnTo>
                <a:lnTo>
                  <a:pt x="2489" y="591"/>
                </a:lnTo>
                <a:lnTo>
                  <a:pt x="2492" y="597"/>
                </a:lnTo>
                <a:lnTo>
                  <a:pt x="2498" y="604"/>
                </a:lnTo>
                <a:lnTo>
                  <a:pt x="2503" y="608"/>
                </a:lnTo>
                <a:lnTo>
                  <a:pt x="2511" y="608"/>
                </a:lnTo>
                <a:lnTo>
                  <a:pt x="2511" y="608"/>
                </a:lnTo>
                <a:lnTo>
                  <a:pt x="2505" y="586"/>
                </a:lnTo>
                <a:lnTo>
                  <a:pt x="2503" y="579"/>
                </a:lnTo>
                <a:lnTo>
                  <a:pt x="2505" y="577"/>
                </a:lnTo>
                <a:lnTo>
                  <a:pt x="2507" y="579"/>
                </a:lnTo>
                <a:lnTo>
                  <a:pt x="2512" y="584"/>
                </a:lnTo>
                <a:lnTo>
                  <a:pt x="2520" y="593"/>
                </a:lnTo>
                <a:lnTo>
                  <a:pt x="2529" y="602"/>
                </a:lnTo>
                <a:lnTo>
                  <a:pt x="2538" y="608"/>
                </a:lnTo>
                <a:lnTo>
                  <a:pt x="2541" y="610"/>
                </a:lnTo>
                <a:lnTo>
                  <a:pt x="2545" y="608"/>
                </a:lnTo>
                <a:lnTo>
                  <a:pt x="2545" y="608"/>
                </a:lnTo>
                <a:lnTo>
                  <a:pt x="2547" y="591"/>
                </a:lnTo>
                <a:lnTo>
                  <a:pt x="2549" y="579"/>
                </a:lnTo>
                <a:lnTo>
                  <a:pt x="2552" y="568"/>
                </a:lnTo>
                <a:lnTo>
                  <a:pt x="2556" y="559"/>
                </a:lnTo>
                <a:lnTo>
                  <a:pt x="2561" y="553"/>
                </a:lnTo>
                <a:lnTo>
                  <a:pt x="2563" y="553"/>
                </a:lnTo>
                <a:lnTo>
                  <a:pt x="2567" y="555"/>
                </a:lnTo>
                <a:lnTo>
                  <a:pt x="2570" y="557"/>
                </a:lnTo>
                <a:lnTo>
                  <a:pt x="2574" y="562"/>
                </a:lnTo>
                <a:lnTo>
                  <a:pt x="2574" y="562"/>
                </a:lnTo>
                <a:lnTo>
                  <a:pt x="2578" y="570"/>
                </a:lnTo>
                <a:lnTo>
                  <a:pt x="2579" y="577"/>
                </a:lnTo>
                <a:lnTo>
                  <a:pt x="2579" y="590"/>
                </a:lnTo>
                <a:lnTo>
                  <a:pt x="2578" y="602"/>
                </a:lnTo>
                <a:lnTo>
                  <a:pt x="2574" y="613"/>
                </a:lnTo>
                <a:lnTo>
                  <a:pt x="2572" y="626"/>
                </a:lnTo>
                <a:lnTo>
                  <a:pt x="2572" y="639"/>
                </a:lnTo>
                <a:lnTo>
                  <a:pt x="2576" y="646"/>
                </a:lnTo>
                <a:lnTo>
                  <a:pt x="2578" y="653"/>
                </a:lnTo>
                <a:lnTo>
                  <a:pt x="2583" y="662"/>
                </a:lnTo>
                <a:lnTo>
                  <a:pt x="2590" y="671"/>
                </a:lnTo>
                <a:lnTo>
                  <a:pt x="2590" y="671"/>
                </a:lnTo>
                <a:lnTo>
                  <a:pt x="2601" y="673"/>
                </a:lnTo>
                <a:lnTo>
                  <a:pt x="2612" y="673"/>
                </a:lnTo>
                <a:lnTo>
                  <a:pt x="2625" y="671"/>
                </a:lnTo>
                <a:lnTo>
                  <a:pt x="2638" y="666"/>
                </a:lnTo>
                <a:lnTo>
                  <a:pt x="2650" y="660"/>
                </a:lnTo>
                <a:lnTo>
                  <a:pt x="2659" y="651"/>
                </a:lnTo>
                <a:lnTo>
                  <a:pt x="2668" y="642"/>
                </a:lnTo>
                <a:lnTo>
                  <a:pt x="2672" y="633"/>
                </a:lnTo>
                <a:lnTo>
                  <a:pt x="2672" y="633"/>
                </a:lnTo>
                <a:lnTo>
                  <a:pt x="2670" y="624"/>
                </a:lnTo>
                <a:lnTo>
                  <a:pt x="2668" y="617"/>
                </a:lnTo>
                <a:lnTo>
                  <a:pt x="2663" y="611"/>
                </a:lnTo>
                <a:lnTo>
                  <a:pt x="2659" y="608"/>
                </a:lnTo>
                <a:lnTo>
                  <a:pt x="2654" y="606"/>
                </a:lnTo>
                <a:lnTo>
                  <a:pt x="2648" y="606"/>
                </a:lnTo>
                <a:lnTo>
                  <a:pt x="2638" y="606"/>
                </a:lnTo>
                <a:lnTo>
                  <a:pt x="2625" y="606"/>
                </a:lnTo>
                <a:lnTo>
                  <a:pt x="2616" y="604"/>
                </a:lnTo>
                <a:lnTo>
                  <a:pt x="2610" y="602"/>
                </a:lnTo>
                <a:lnTo>
                  <a:pt x="2607" y="599"/>
                </a:lnTo>
                <a:lnTo>
                  <a:pt x="2603" y="591"/>
                </a:lnTo>
                <a:lnTo>
                  <a:pt x="2599" y="584"/>
                </a:lnTo>
                <a:lnTo>
                  <a:pt x="2599" y="584"/>
                </a:lnTo>
                <a:lnTo>
                  <a:pt x="2612" y="570"/>
                </a:lnTo>
                <a:lnTo>
                  <a:pt x="2618" y="553"/>
                </a:lnTo>
                <a:lnTo>
                  <a:pt x="2621" y="539"/>
                </a:lnTo>
                <a:lnTo>
                  <a:pt x="2619" y="522"/>
                </a:lnTo>
                <a:lnTo>
                  <a:pt x="2616" y="504"/>
                </a:lnTo>
                <a:lnTo>
                  <a:pt x="2610" y="488"/>
                </a:lnTo>
                <a:lnTo>
                  <a:pt x="2601" y="470"/>
                </a:lnTo>
                <a:lnTo>
                  <a:pt x="2590" y="454"/>
                </a:lnTo>
                <a:lnTo>
                  <a:pt x="2567" y="419"/>
                </a:lnTo>
                <a:lnTo>
                  <a:pt x="2541" y="386"/>
                </a:lnTo>
                <a:lnTo>
                  <a:pt x="2518" y="356"/>
                </a:lnTo>
                <a:lnTo>
                  <a:pt x="2509" y="341"/>
                </a:lnTo>
                <a:lnTo>
                  <a:pt x="2501" y="328"/>
                </a:lnTo>
                <a:lnTo>
                  <a:pt x="2501" y="328"/>
                </a:lnTo>
                <a:lnTo>
                  <a:pt x="2487" y="341"/>
                </a:lnTo>
                <a:lnTo>
                  <a:pt x="2476" y="352"/>
                </a:lnTo>
                <a:lnTo>
                  <a:pt x="2469" y="359"/>
                </a:lnTo>
                <a:lnTo>
                  <a:pt x="2467" y="365"/>
                </a:lnTo>
                <a:lnTo>
                  <a:pt x="2465" y="370"/>
                </a:lnTo>
                <a:lnTo>
                  <a:pt x="2467" y="374"/>
                </a:lnTo>
                <a:lnTo>
                  <a:pt x="2471" y="376"/>
                </a:lnTo>
                <a:lnTo>
                  <a:pt x="2474" y="379"/>
                </a:lnTo>
                <a:lnTo>
                  <a:pt x="2482" y="383"/>
                </a:lnTo>
                <a:lnTo>
                  <a:pt x="2483" y="385"/>
                </a:lnTo>
                <a:lnTo>
                  <a:pt x="2483" y="388"/>
                </a:lnTo>
                <a:lnTo>
                  <a:pt x="2482" y="394"/>
                </a:lnTo>
                <a:lnTo>
                  <a:pt x="2478" y="399"/>
                </a:lnTo>
                <a:lnTo>
                  <a:pt x="2469" y="406"/>
                </a:lnTo>
                <a:lnTo>
                  <a:pt x="2458" y="415"/>
                </a:lnTo>
                <a:lnTo>
                  <a:pt x="2458" y="415"/>
                </a:lnTo>
                <a:lnTo>
                  <a:pt x="2454" y="405"/>
                </a:lnTo>
                <a:lnTo>
                  <a:pt x="2447" y="392"/>
                </a:lnTo>
                <a:lnTo>
                  <a:pt x="2433" y="366"/>
                </a:lnTo>
                <a:lnTo>
                  <a:pt x="2427" y="354"/>
                </a:lnTo>
                <a:lnTo>
                  <a:pt x="2423" y="343"/>
                </a:lnTo>
                <a:lnTo>
                  <a:pt x="2423" y="337"/>
                </a:lnTo>
                <a:lnTo>
                  <a:pt x="2425" y="334"/>
                </a:lnTo>
                <a:lnTo>
                  <a:pt x="2429" y="330"/>
                </a:lnTo>
                <a:lnTo>
                  <a:pt x="2433" y="327"/>
                </a:lnTo>
                <a:lnTo>
                  <a:pt x="2433" y="327"/>
                </a:lnTo>
                <a:lnTo>
                  <a:pt x="2445" y="343"/>
                </a:lnTo>
                <a:lnTo>
                  <a:pt x="2447" y="347"/>
                </a:lnTo>
                <a:lnTo>
                  <a:pt x="2451" y="348"/>
                </a:lnTo>
                <a:lnTo>
                  <a:pt x="2454" y="348"/>
                </a:lnTo>
                <a:lnTo>
                  <a:pt x="2460" y="348"/>
                </a:lnTo>
                <a:lnTo>
                  <a:pt x="2460" y="348"/>
                </a:lnTo>
                <a:lnTo>
                  <a:pt x="2463" y="330"/>
                </a:lnTo>
                <a:lnTo>
                  <a:pt x="2463" y="314"/>
                </a:lnTo>
                <a:lnTo>
                  <a:pt x="2462" y="298"/>
                </a:lnTo>
                <a:lnTo>
                  <a:pt x="2456" y="281"/>
                </a:lnTo>
                <a:lnTo>
                  <a:pt x="2449" y="265"/>
                </a:lnTo>
                <a:lnTo>
                  <a:pt x="2438" y="249"/>
                </a:lnTo>
                <a:lnTo>
                  <a:pt x="2427" y="234"/>
                </a:lnTo>
                <a:lnTo>
                  <a:pt x="2414" y="220"/>
                </a:lnTo>
                <a:lnTo>
                  <a:pt x="2400" y="207"/>
                </a:lnTo>
                <a:lnTo>
                  <a:pt x="2385" y="194"/>
                </a:lnTo>
                <a:lnTo>
                  <a:pt x="2355" y="171"/>
                </a:lnTo>
                <a:lnTo>
                  <a:pt x="2325" y="152"/>
                </a:lnTo>
                <a:lnTo>
                  <a:pt x="2298" y="138"/>
                </a:lnTo>
                <a:lnTo>
                  <a:pt x="2298" y="138"/>
                </a:lnTo>
                <a:lnTo>
                  <a:pt x="2284" y="151"/>
                </a:lnTo>
                <a:lnTo>
                  <a:pt x="2271" y="163"/>
                </a:lnTo>
                <a:lnTo>
                  <a:pt x="2247" y="189"/>
                </a:lnTo>
                <a:lnTo>
                  <a:pt x="2233" y="200"/>
                </a:lnTo>
                <a:lnTo>
                  <a:pt x="2217" y="210"/>
                </a:lnTo>
                <a:lnTo>
                  <a:pt x="2197" y="221"/>
                </a:lnTo>
                <a:lnTo>
                  <a:pt x="2173" y="229"/>
                </a:lnTo>
                <a:lnTo>
                  <a:pt x="2173" y="229"/>
                </a:lnTo>
                <a:lnTo>
                  <a:pt x="2189" y="254"/>
                </a:lnTo>
                <a:lnTo>
                  <a:pt x="2208" y="276"/>
                </a:lnTo>
                <a:lnTo>
                  <a:pt x="2229" y="298"/>
                </a:lnTo>
                <a:lnTo>
                  <a:pt x="2253" y="317"/>
                </a:lnTo>
                <a:lnTo>
                  <a:pt x="2277" y="336"/>
                </a:lnTo>
                <a:lnTo>
                  <a:pt x="2302" y="354"/>
                </a:lnTo>
                <a:lnTo>
                  <a:pt x="2353" y="388"/>
                </a:lnTo>
                <a:lnTo>
                  <a:pt x="2376" y="406"/>
                </a:lnTo>
                <a:lnTo>
                  <a:pt x="2398" y="426"/>
                </a:lnTo>
                <a:lnTo>
                  <a:pt x="2418" y="446"/>
                </a:lnTo>
                <a:lnTo>
                  <a:pt x="2436" y="468"/>
                </a:lnTo>
                <a:lnTo>
                  <a:pt x="2449" y="492"/>
                </a:lnTo>
                <a:lnTo>
                  <a:pt x="2454" y="504"/>
                </a:lnTo>
                <a:lnTo>
                  <a:pt x="2460" y="517"/>
                </a:lnTo>
                <a:lnTo>
                  <a:pt x="2463" y="532"/>
                </a:lnTo>
                <a:lnTo>
                  <a:pt x="2465" y="546"/>
                </a:lnTo>
                <a:lnTo>
                  <a:pt x="2465" y="562"/>
                </a:lnTo>
                <a:lnTo>
                  <a:pt x="2465" y="579"/>
                </a:lnTo>
                <a:lnTo>
                  <a:pt x="2465" y="579"/>
                </a:lnTo>
                <a:close/>
                <a:moveTo>
                  <a:pt x="2634" y="2081"/>
                </a:moveTo>
                <a:lnTo>
                  <a:pt x="2634" y="2081"/>
                </a:lnTo>
                <a:lnTo>
                  <a:pt x="2552" y="2119"/>
                </a:lnTo>
                <a:lnTo>
                  <a:pt x="2552" y="2119"/>
                </a:lnTo>
                <a:lnTo>
                  <a:pt x="2560" y="2133"/>
                </a:lnTo>
                <a:lnTo>
                  <a:pt x="2565" y="2150"/>
                </a:lnTo>
                <a:lnTo>
                  <a:pt x="2569" y="2168"/>
                </a:lnTo>
                <a:lnTo>
                  <a:pt x="2572" y="2186"/>
                </a:lnTo>
                <a:lnTo>
                  <a:pt x="2576" y="2222"/>
                </a:lnTo>
                <a:lnTo>
                  <a:pt x="2579" y="2260"/>
                </a:lnTo>
                <a:lnTo>
                  <a:pt x="2583" y="2277"/>
                </a:lnTo>
                <a:lnTo>
                  <a:pt x="2585" y="2293"/>
                </a:lnTo>
                <a:lnTo>
                  <a:pt x="2590" y="2309"/>
                </a:lnTo>
                <a:lnTo>
                  <a:pt x="2596" y="2322"/>
                </a:lnTo>
                <a:lnTo>
                  <a:pt x="2605" y="2335"/>
                </a:lnTo>
                <a:lnTo>
                  <a:pt x="2616" y="2346"/>
                </a:lnTo>
                <a:lnTo>
                  <a:pt x="2628" y="2353"/>
                </a:lnTo>
                <a:lnTo>
                  <a:pt x="2645" y="2358"/>
                </a:lnTo>
                <a:lnTo>
                  <a:pt x="2645" y="2358"/>
                </a:lnTo>
                <a:lnTo>
                  <a:pt x="2641" y="2337"/>
                </a:lnTo>
                <a:lnTo>
                  <a:pt x="2639" y="2319"/>
                </a:lnTo>
                <a:lnTo>
                  <a:pt x="2641" y="2313"/>
                </a:lnTo>
                <a:lnTo>
                  <a:pt x="2643" y="2308"/>
                </a:lnTo>
                <a:lnTo>
                  <a:pt x="2647" y="2302"/>
                </a:lnTo>
                <a:lnTo>
                  <a:pt x="2650" y="2299"/>
                </a:lnTo>
                <a:lnTo>
                  <a:pt x="2661" y="2295"/>
                </a:lnTo>
                <a:lnTo>
                  <a:pt x="2676" y="2293"/>
                </a:lnTo>
                <a:lnTo>
                  <a:pt x="2714" y="2293"/>
                </a:lnTo>
                <a:lnTo>
                  <a:pt x="2714" y="2293"/>
                </a:lnTo>
                <a:lnTo>
                  <a:pt x="2721" y="2271"/>
                </a:lnTo>
                <a:lnTo>
                  <a:pt x="2728" y="2251"/>
                </a:lnTo>
                <a:lnTo>
                  <a:pt x="2743" y="2221"/>
                </a:lnTo>
                <a:lnTo>
                  <a:pt x="2746" y="2206"/>
                </a:lnTo>
                <a:lnTo>
                  <a:pt x="2746" y="2190"/>
                </a:lnTo>
                <a:lnTo>
                  <a:pt x="2743" y="2173"/>
                </a:lnTo>
                <a:lnTo>
                  <a:pt x="2734" y="2152"/>
                </a:lnTo>
                <a:lnTo>
                  <a:pt x="2734" y="2152"/>
                </a:lnTo>
                <a:lnTo>
                  <a:pt x="2728" y="2146"/>
                </a:lnTo>
                <a:lnTo>
                  <a:pt x="2723" y="2141"/>
                </a:lnTo>
                <a:lnTo>
                  <a:pt x="2710" y="2133"/>
                </a:lnTo>
                <a:lnTo>
                  <a:pt x="2696" y="2128"/>
                </a:lnTo>
                <a:lnTo>
                  <a:pt x="2681" y="2123"/>
                </a:lnTo>
                <a:lnTo>
                  <a:pt x="2665" y="2117"/>
                </a:lnTo>
                <a:lnTo>
                  <a:pt x="2652" y="2110"/>
                </a:lnTo>
                <a:lnTo>
                  <a:pt x="2647" y="2104"/>
                </a:lnTo>
                <a:lnTo>
                  <a:pt x="2641" y="2099"/>
                </a:lnTo>
                <a:lnTo>
                  <a:pt x="2638" y="2090"/>
                </a:lnTo>
                <a:lnTo>
                  <a:pt x="2634" y="2081"/>
                </a:lnTo>
                <a:lnTo>
                  <a:pt x="2634" y="2081"/>
                </a:lnTo>
                <a:close/>
                <a:moveTo>
                  <a:pt x="2676" y="2246"/>
                </a:moveTo>
                <a:lnTo>
                  <a:pt x="2676" y="2246"/>
                </a:lnTo>
                <a:lnTo>
                  <a:pt x="2665" y="2235"/>
                </a:lnTo>
                <a:lnTo>
                  <a:pt x="2656" y="2226"/>
                </a:lnTo>
                <a:lnTo>
                  <a:pt x="2650" y="2215"/>
                </a:lnTo>
                <a:lnTo>
                  <a:pt x="2647" y="2206"/>
                </a:lnTo>
                <a:lnTo>
                  <a:pt x="2645" y="2197"/>
                </a:lnTo>
                <a:lnTo>
                  <a:pt x="2647" y="2190"/>
                </a:lnTo>
                <a:lnTo>
                  <a:pt x="2647" y="2184"/>
                </a:lnTo>
                <a:lnTo>
                  <a:pt x="2650" y="2179"/>
                </a:lnTo>
                <a:lnTo>
                  <a:pt x="2654" y="2177"/>
                </a:lnTo>
                <a:lnTo>
                  <a:pt x="2657" y="2177"/>
                </a:lnTo>
                <a:lnTo>
                  <a:pt x="2661" y="2181"/>
                </a:lnTo>
                <a:lnTo>
                  <a:pt x="2665" y="2186"/>
                </a:lnTo>
                <a:lnTo>
                  <a:pt x="2670" y="2195"/>
                </a:lnTo>
                <a:lnTo>
                  <a:pt x="2672" y="2208"/>
                </a:lnTo>
                <a:lnTo>
                  <a:pt x="2674" y="2224"/>
                </a:lnTo>
                <a:lnTo>
                  <a:pt x="2676" y="2246"/>
                </a:lnTo>
                <a:lnTo>
                  <a:pt x="2676" y="2246"/>
                </a:lnTo>
                <a:close/>
                <a:moveTo>
                  <a:pt x="758" y="3035"/>
                </a:moveTo>
                <a:lnTo>
                  <a:pt x="758" y="3035"/>
                </a:lnTo>
                <a:lnTo>
                  <a:pt x="765" y="3035"/>
                </a:lnTo>
                <a:lnTo>
                  <a:pt x="771" y="3033"/>
                </a:lnTo>
                <a:lnTo>
                  <a:pt x="776" y="3028"/>
                </a:lnTo>
                <a:lnTo>
                  <a:pt x="780" y="3024"/>
                </a:lnTo>
                <a:lnTo>
                  <a:pt x="783" y="3019"/>
                </a:lnTo>
                <a:lnTo>
                  <a:pt x="787" y="3012"/>
                </a:lnTo>
                <a:lnTo>
                  <a:pt x="789" y="2999"/>
                </a:lnTo>
                <a:lnTo>
                  <a:pt x="787" y="2986"/>
                </a:lnTo>
                <a:lnTo>
                  <a:pt x="783" y="2981"/>
                </a:lnTo>
                <a:lnTo>
                  <a:pt x="782" y="2975"/>
                </a:lnTo>
                <a:lnTo>
                  <a:pt x="778" y="2972"/>
                </a:lnTo>
                <a:lnTo>
                  <a:pt x="772" y="2970"/>
                </a:lnTo>
                <a:lnTo>
                  <a:pt x="767" y="2968"/>
                </a:lnTo>
                <a:lnTo>
                  <a:pt x="760" y="2968"/>
                </a:lnTo>
                <a:lnTo>
                  <a:pt x="760" y="2968"/>
                </a:lnTo>
                <a:lnTo>
                  <a:pt x="760" y="2986"/>
                </a:lnTo>
                <a:lnTo>
                  <a:pt x="758" y="3002"/>
                </a:lnTo>
                <a:lnTo>
                  <a:pt x="758" y="3019"/>
                </a:lnTo>
                <a:lnTo>
                  <a:pt x="758" y="3035"/>
                </a:lnTo>
                <a:lnTo>
                  <a:pt x="758" y="3035"/>
                </a:lnTo>
                <a:close/>
                <a:moveTo>
                  <a:pt x="2447" y="686"/>
                </a:moveTo>
                <a:lnTo>
                  <a:pt x="2447" y="686"/>
                </a:lnTo>
                <a:lnTo>
                  <a:pt x="2467" y="727"/>
                </a:lnTo>
                <a:lnTo>
                  <a:pt x="2467" y="727"/>
                </a:lnTo>
                <a:lnTo>
                  <a:pt x="2492" y="724"/>
                </a:lnTo>
                <a:lnTo>
                  <a:pt x="2503" y="720"/>
                </a:lnTo>
                <a:lnTo>
                  <a:pt x="2512" y="717"/>
                </a:lnTo>
                <a:lnTo>
                  <a:pt x="2521" y="713"/>
                </a:lnTo>
                <a:lnTo>
                  <a:pt x="2529" y="708"/>
                </a:lnTo>
                <a:lnTo>
                  <a:pt x="2534" y="702"/>
                </a:lnTo>
                <a:lnTo>
                  <a:pt x="2540" y="697"/>
                </a:lnTo>
                <a:lnTo>
                  <a:pt x="2543" y="689"/>
                </a:lnTo>
                <a:lnTo>
                  <a:pt x="2547" y="680"/>
                </a:lnTo>
                <a:lnTo>
                  <a:pt x="2550" y="664"/>
                </a:lnTo>
                <a:lnTo>
                  <a:pt x="2552" y="644"/>
                </a:lnTo>
                <a:lnTo>
                  <a:pt x="2552" y="622"/>
                </a:lnTo>
                <a:lnTo>
                  <a:pt x="2552" y="622"/>
                </a:lnTo>
                <a:lnTo>
                  <a:pt x="2534" y="628"/>
                </a:lnTo>
                <a:lnTo>
                  <a:pt x="2520" y="635"/>
                </a:lnTo>
                <a:lnTo>
                  <a:pt x="2509" y="644"/>
                </a:lnTo>
                <a:lnTo>
                  <a:pt x="2500" y="653"/>
                </a:lnTo>
                <a:lnTo>
                  <a:pt x="2491" y="664"/>
                </a:lnTo>
                <a:lnTo>
                  <a:pt x="2480" y="673"/>
                </a:lnTo>
                <a:lnTo>
                  <a:pt x="2465" y="680"/>
                </a:lnTo>
                <a:lnTo>
                  <a:pt x="2447" y="686"/>
                </a:lnTo>
                <a:lnTo>
                  <a:pt x="2447" y="686"/>
                </a:lnTo>
                <a:close/>
                <a:moveTo>
                  <a:pt x="1340" y="2088"/>
                </a:moveTo>
                <a:lnTo>
                  <a:pt x="1340" y="2088"/>
                </a:lnTo>
                <a:lnTo>
                  <a:pt x="1357" y="2081"/>
                </a:lnTo>
                <a:lnTo>
                  <a:pt x="1373" y="2077"/>
                </a:lnTo>
                <a:lnTo>
                  <a:pt x="1388" y="2075"/>
                </a:lnTo>
                <a:lnTo>
                  <a:pt x="1402" y="2077"/>
                </a:lnTo>
                <a:lnTo>
                  <a:pt x="1402" y="2077"/>
                </a:lnTo>
                <a:lnTo>
                  <a:pt x="1382" y="2035"/>
                </a:lnTo>
                <a:lnTo>
                  <a:pt x="1382" y="2035"/>
                </a:lnTo>
                <a:lnTo>
                  <a:pt x="1371" y="2039"/>
                </a:lnTo>
                <a:lnTo>
                  <a:pt x="1360" y="2045"/>
                </a:lnTo>
                <a:lnTo>
                  <a:pt x="1353" y="2050"/>
                </a:lnTo>
                <a:lnTo>
                  <a:pt x="1346" y="2057"/>
                </a:lnTo>
                <a:lnTo>
                  <a:pt x="1342" y="2063"/>
                </a:lnTo>
                <a:lnTo>
                  <a:pt x="1339" y="2072"/>
                </a:lnTo>
                <a:lnTo>
                  <a:pt x="1339" y="2079"/>
                </a:lnTo>
                <a:lnTo>
                  <a:pt x="1340" y="2088"/>
                </a:lnTo>
                <a:lnTo>
                  <a:pt x="1340" y="2088"/>
                </a:lnTo>
                <a:close/>
                <a:moveTo>
                  <a:pt x="1618" y="1130"/>
                </a:moveTo>
                <a:lnTo>
                  <a:pt x="1618" y="1130"/>
                </a:lnTo>
                <a:lnTo>
                  <a:pt x="1618" y="1121"/>
                </a:lnTo>
                <a:lnTo>
                  <a:pt x="1622" y="1114"/>
                </a:lnTo>
                <a:lnTo>
                  <a:pt x="1629" y="1108"/>
                </a:lnTo>
                <a:lnTo>
                  <a:pt x="1640" y="1103"/>
                </a:lnTo>
                <a:lnTo>
                  <a:pt x="1640" y="1103"/>
                </a:lnTo>
                <a:lnTo>
                  <a:pt x="1636" y="1098"/>
                </a:lnTo>
                <a:lnTo>
                  <a:pt x="1632" y="1092"/>
                </a:lnTo>
                <a:lnTo>
                  <a:pt x="1625" y="1085"/>
                </a:lnTo>
                <a:lnTo>
                  <a:pt x="1614" y="1081"/>
                </a:lnTo>
                <a:lnTo>
                  <a:pt x="1603" y="1079"/>
                </a:lnTo>
                <a:lnTo>
                  <a:pt x="1582" y="1078"/>
                </a:lnTo>
                <a:lnTo>
                  <a:pt x="1571" y="1078"/>
                </a:lnTo>
                <a:lnTo>
                  <a:pt x="1560" y="1074"/>
                </a:lnTo>
                <a:lnTo>
                  <a:pt x="1560" y="1074"/>
                </a:lnTo>
                <a:lnTo>
                  <a:pt x="1565" y="1087"/>
                </a:lnTo>
                <a:lnTo>
                  <a:pt x="1571" y="1098"/>
                </a:lnTo>
                <a:lnTo>
                  <a:pt x="1578" y="1107"/>
                </a:lnTo>
                <a:lnTo>
                  <a:pt x="1585" y="1114"/>
                </a:lnTo>
                <a:lnTo>
                  <a:pt x="1593" y="1121"/>
                </a:lnTo>
                <a:lnTo>
                  <a:pt x="1600" y="1125"/>
                </a:lnTo>
                <a:lnTo>
                  <a:pt x="1609" y="1128"/>
                </a:lnTo>
                <a:lnTo>
                  <a:pt x="1618" y="1130"/>
                </a:lnTo>
                <a:lnTo>
                  <a:pt x="1618" y="1130"/>
                </a:lnTo>
                <a:close/>
                <a:moveTo>
                  <a:pt x="1520" y="2373"/>
                </a:moveTo>
                <a:lnTo>
                  <a:pt x="1520" y="2373"/>
                </a:lnTo>
                <a:lnTo>
                  <a:pt x="1520" y="2358"/>
                </a:lnTo>
                <a:lnTo>
                  <a:pt x="1522" y="2348"/>
                </a:lnTo>
                <a:lnTo>
                  <a:pt x="1520" y="2337"/>
                </a:lnTo>
                <a:lnTo>
                  <a:pt x="1518" y="2326"/>
                </a:lnTo>
                <a:lnTo>
                  <a:pt x="1513" y="2319"/>
                </a:lnTo>
                <a:lnTo>
                  <a:pt x="1511" y="2317"/>
                </a:lnTo>
                <a:lnTo>
                  <a:pt x="1505" y="2315"/>
                </a:lnTo>
                <a:lnTo>
                  <a:pt x="1500" y="2315"/>
                </a:lnTo>
                <a:lnTo>
                  <a:pt x="1495" y="2317"/>
                </a:lnTo>
                <a:lnTo>
                  <a:pt x="1495" y="2317"/>
                </a:lnTo>
                <a:lnTo>
                  <a:pt x="1500" y="2322"/>
                </a:lnTo>
                <a:lnTo>
                  <a:pt x="1504" y="2328"/>
                </a:lnTo>
                <a:lnTo>
                  <a:pt x="1505" y="2333"/>
                </a:lnTo>
                <a:lnTo>
                  <a:pt x="1507" y="2338"/>
                </a:lnTo>
                <a:lnTo>
                  <a:pt x="1507" y="2348"/>
                </a:lnTo>
                <a:lnTo>
                  <a:pt x="1505" y="2358"/>
                </a:lnTo>
                <a:lnTo>
                  <a:pt x="1504" y="2367"/>
                </a:lnTo>
                <a:lnTo>
                  <a:pt x="1505" y="2373"/>
                </a:lnTo>
                <a:lnTo>
                  <a:pt x="1507" y="2375"/>
                </a:lnTo>
                <a:lnTo>
                  <a:pt x="1509" y="2375"/>
                </a:lnTo>
                <a:lnTo>
                  <a:pt x="1520" y="2373"/>
                </a:lnTo>
                <a:lnTo>
                  <a:pt x="1520" y="2373"/>
                </a:lnTo>
                <a:close/>
                <a:moveTo>
                  <a:pt x="1444" y="2059"/>
                </a:moveTo>
                <a:lnTo>
                  <a:pt x="1444" y="2059"/>
                </a:lnTo>
                <a:lnTo>
                  <a:pt x="1466" y="2035"/>
                </a:lnTo>
                <a:lnTo>
                  <a:pt x="1480" y="2021"/>
                </a:lnTo>
                <a:lnTo>
                  <a:pt x="1493" y="2008"/>
                </a:lnTo>
                <a:lnTo>
                  <a:pt x="1513" y="1994"/>
                </a:lnTo>
                <a:lnTo>
                  <a:pt x="1513" y="1994"/>
                </a:lnTo>
                <a:lnTo>
                  <a:pt x="1500" y="1965"/>
                </a:lnTo>
                <a:lnTo>
                  <a:pt x="1500" y="1965"/>
                </a:lnTo>
                <a:lnTo>
                  <a:pt x="1495" y="1967"/>
                </a:lnTo>
                <a:lnTo>
                  <a:pt x="1489" y="1968"/>
                </a:lnTo>
                <a:lnTo>
                  <a:pt x="1478" y="1967"/>
                </a:lnTo>
                <a:lnTo>
                  <a:pt x="1473" y="1965"/>
                </a:lnTo>
                <a:lnTo>
                  <a:pt x="1466" y="1965"/>
                </a:lnTo>
                <a:lnTo>
                  <a:pt x="1460" y="1967"/>
                </a:lnTo>
                <a:lnTo>
                  <a:pt x="1453" y="1970"/>
                </a:lnTo>
                <a:lnTo>
                  <a:pt x="1453" y="1970"/>
                </a:lnTo>
                <a:lnTo>
                  <a:pt x="1458" y="1979"/>
                </a:lnTo>
                <a:lnTo>
                  <a:pt x="1462" y="1987"/>
                </a:lnTo>
                <a:lnTo>
                  <a:pt x="1464" y="1992"/>
                </a:lnTo>
                <a:lnTo>
                  <a:pt x="1464" y="1997"/>
                </a:lnTo>
                <a:lnTo>
                  <a:pt x="1462" y="2003"/>
                </a:lnTo>
                <a:lnTo>
                  <a:pt x="1458" y="2006"/>
                </a:lnTo>
                <a:lnTo>
                  <a:pt x="1451" y="2016"/>
                </a:lnTo>
                <a:lnTo>
                  <a:pt x="1442" y="2025"/>
                </a:lnTo>
                <a:lnTo>
                  <a:pt x="1438" y="2028"/>
                </a:lnTo>
                <a:lnTo>
                  <a:pt x="1436" y="2034"/>
                </a:lnTo>
                <a:lnTo>
                  <a:pt x="1435" y="2039"/>
                </a:lnTo>
                <a:lnTo>
                  <a:pt x="1436" y="2045"/>
                </a:lnTo>
                <a:lnTo>
                  <a:pt x="1438" y="2052"/>
                </a:lnTo>
                <a:lnTo>
                  <a:pt x="1444" y="2059"/>
                </a:lnTo>
                <a:lnTo>
                  <a:pt x="1444" y="2059"/>
                </a:lnTo>
                <a:close/>
                <a:moveTo>
                  <a:pt x="8532" y="1190"/>
                </a:moveTo>
                <a:lnTo>
                  <a:pt x="8532" y="1190"/>
                </a:lnTo>
                <a:lnTo>
                  <a:pt x="8538" y="1188"/>
                </a:lnTo>
                <a:lnTo>
                  <a:pt x="8545" y="1188"/>
                </a:lnTo>
                <a:lnTo>
                  <a:pt x="8548" y="1190"/>
                </a:lnTo>
                <a:lnTo>
                  <a:pt x="8552" y="1197"/>
                </a:lnTo>
                <a:lnTo>
                  <a:pt x="8552" y="1197"/>
                </a:lnTo>
                <a:lnTo>
                  <a:pt x="8563" y="1190"/>
                </a:lnTo>
                <a:lnTo>
                  <a:pt x="8568" y="1186"/>
                </a:lnTo>
                <a:lnTo>
                  <a:pt x="8572" y="1181"/>
                </a:lnTo>
                <a:lnTo>
                  <a:pt x="8574" y="1177"/>
                </a:lnTo>
                <a:lnTo>
                  <a:pt x="8574" y="1172"/>
                </a:lnTo>
                <a:lnTo>
                  <a:pt x="8572" y="1165"/>
                </a:lnTo>
                <a:lnTo>
                  <a:pt x="8567" y="1157"/>
                </a:lnTo>
                <a:lnTo>
                  <a:pt x="8567" y="1157"/>
                </a:lnTo>
                <a:lnTo>
                  <a:pt x="8554" y="1165"/>
                </a:lnTo>
                <a:lnTo>
                  <a:pt x="8541" y="1170"/>
                </a:lnTo>
                <a:lnTo>
                  <a:pt x="8538" y="1174"/>
                </a:lnTo>
                <a:lnTo>
                  <a:pt x="8534" y="1179"/>
                </a:lnTo>
                <a:lnTo>
                  <a:pt x="8532" y="1185"/>
                </a:lnTo>
                <a:lnTo>
                  <a:pt x="8532" y="1190"/>
                </a:lnTo>
                <a:lnTo>
                  <a:pt x="8532" y="1190"/>
                </a:lnTo>
                <a:close/>
                <a:moveTo>
                  <a:pt x="3541" y="1734"/>
                </a:moveTo>
                <a:lnTo>
                  <a:pt x="3541" y="1734"/>
                </a:lnTo>
                <a:lnTo>
                  <a:pt x="3530" y="1740"/>
                </a:lnTo>
                <a:lnTo>
                  <a:pt x="3521" y="1745"/>
                </a:lnTo>
                <a:lnTo>
                  <a:pt x="3516" y="1751"/>
                </a:lnTo>
                <a:lnTo>
                  <a:pt x="3512" y="1758"/>
                </a:lnTo>
                <a:lnTo>
                  <a:pt x="3510" y="1765"/>
                </a:lnTo>
                <a:lnTo>
                  <a:pt x="3510" y="1774"/>
                </a:lnTo>
                <a:lnTo>
                  <a:pt x="3514" y="1783"/>
                </a:lnTo>
                <a:lnTo>
                  <a:pt x="3517" y="1794"/>
                </a:lnTo>
                <a:lnTo>
                  <a:pt x="3517" y="1794"/>
                </a:lnTo>
                <a:lnTo>
                  <a:pt x="3528" y="1791"/>
                </a:lnTo>
                <a:lnTo>
                  <a:pt x="3537" y="1785"/>
                </a:lnTo>
                <a:lnTo>
                  <a:pt x="3543" y="1778"/>
                </a:lnTo>
                <a:lnTo>
                  <a:pt x="3546" y="1771"/>
                </a:lnTo>
                <a:lnTo>
                  <a:pt x="3548" y="1763"/>
                </a:lnTo>
                <a:lnTo>
                  <a:pt x="3548" y="1754"/>
                </a:lnTo>
                <a:lnTo>
                  <a:pt x="3546" y="1745"/>
                </a:lnTo>
                <a:lnTo>
                  <a:pt x="3541" y="1734"/>
                </a:lnTo>
                <a:lnTo>
                  <a:pt x="3541" y="1734"/>
                </a:lnTo>
                <a:close/>
                <a:moveTo>
                  <a:pt x="6852" y="791"/>
                </a:moveTo>
                <a:lnTo>
                  <a:pt x="6852" y="791"/>
                </a:lnTo>
                <a:lnTo>
                  <a:pt x="6881" y="778"/>
                </a:lnTo>
                <a:lnTo>
                  <a:pt x="6881" y="778"/>
                </a:lnTo>
                <a:lnTo>
                  <a:pt x="6868" y="751"/>
                </a:lnTo>
                <a:lnTo>
                  <a:pt x="6868" y="751"/>
                </a:lnTo>
                <a:lnTo>
                  <a:pt x="6841" y="764"/>
                </a:lnTo>
                <a:lnTo>
                  <a:pt x="6841" y="764"/>
                </a:lnTo>
                <a:lnTo>
                  <a:pt x="6852" y="791"/>
                </a:lnTo>
                <a:lnTo>
                  <a:pt x="6852" y="791"/>
                </a:lnTo>
                <a:close/>
                <a:moveTo>
                  <a:pt x="6858" y="655"/>
                </a:moveTo>
                <a:lnTo>
                  <a:pt x="6858" y="655"/>
                </a:lnTo>
                <a:lnTo>
                  <a:pt x="6872" y="649"/>
                </a:lnTo>
                <a:lnTo>
                  <a:pt x="6883" y="644"/>
                </a:lnTo>
                <a:lnTo>
                  <a:pt x="6888" y="640"/>
                </a:lnTo>
                <a:lnTo>
                  <a:pt x="6892" y="635"/>
                </a:lnTo>
                <a:lnTo>
                  <a:pt x="6894" y="630"/>
                </a:lnTo>
                <a:lnTo>
                  <a:pt x="6892" y="626"/>
                </a:lnTo>
                <a:lnTo>
                  <a:pt x="6888" y="622"/>
                </a:lnTo>
                <a:lnTo>
                  <a:pt x="6883" y="620"/>
                </a:lnTo>
                <a:lnTo>
                  <a:pt x="6877" y="619"/>
                </a:lnTo>
                <a:lnTo>
                  <a:pt x="6872" y="619"/>
                </a:lnTo>
                <a:lnTo>
                  <a:pt x="6867" y="620"/>
                </a:lnTo>
                <a:lnTo>
                  <a:pt x="6863" y="622"/>
                </a:lnTo>
                <a:lnTo>
                  <a:pt x="6858" y="628"/>
                </a:lnTo>
                <a:lnTo>
                  <a:pt x="6856" y="635"/>
                </a:lnTo>
                <a:lnTo>
                  <a:pt x="6856" y="644"/>
                </a:lnTo>
                <a:lnTo>
                  <a:pt x="6858" y="655"/>
                </a:lnTo>
                <a:lnTo>
                  <a:pt x="6858" y="655"/>
                </a:lnTo>
                <a:close/>
                <a:moveTo>
                  <a:pt x="1311" y="1003"/>
                </a:moveTo>
                <a:lnTo>
                  <a:pt x="1311" y="1003"/>
                </a:lnTo>
                <a:lnTo>
                  <a:pt x="1317" y="1001"/>
                </a:lnTo>
                <a:lnTo>
                  <a:pt x="1322" y="1000"/>
                </a:lnTo>
                <a:lnTo>
                  <a:pt x="1326" y="1000"/>
                </a:lnTo>
                <a:lnTo>
                  <a:pt x="1329" y="1001"/>
                </a:lnTo>
                <a:lnTo>
                  <a:pt x="1337" y="1005"/>
                </a:lnTo>
                <a:lnTo>
                  <a:pt x="1342" y="1012"/>
                </a:lnTo>
                <a:lnTo>
                  <a:pt x="1349" y="1020"/>
                </a:lnTo>
                <a:lnTo>
                  <a:pt x="1355" y="1025"/>
                </a:lnTo>
                <a:lnTo>
                  <a:pt x="1362" y="1027"/>
                </a:lnTo>
                <a:lnTo>
                  <a:pt x="1368" y="1027"/>
                </a:lnTo>
                <a:lnTo>
                  <a:pt x="1371" y="1027"/>
                </a:lnTo>
                <a:lnTo>
                  <a:pt x="1371" y="1027"/>
                </a:lnTo>
                <a:lnTo>
                  <a:pt x="1375" y="1007"/>
                </a:lnTo>
                <a:lnTo>
                  <a:pt x="1375" y="994"/>
                </a:lnTo>
                <a:lnTo>
                  <a:pt x="1375" y="983"/>
                </a:lnTo>
                <a:lnTo>
                  <a:pt x="1371" y="976"/>
                </a:lnTo>
                <a:lnTo>
                  <a:pt x="1366" y="969"/>
                </a:lnTo>
                <a:lnTo>
                  <a:pt x="1358" y="962"/>
                </a:lnTo>
                <a:lnTo>
                  <a:pt x="1335" y="943"/>
                </a:lnTo>
                <a:lnTo>
                  <a:pt x="1335" y="943"/>
                </a:lnTo>
                <a:lnTo>
                  <a:pt x="1348" y="938"/>
                </a:lnTo>
                <a:lnTo>
                  <a:pt x="1360" y="936"/>
                </a:lnTo>
                <a:lnTo>
                  <a:pt x="1371" y="938"/>
                </a:lnTo>
                <a:lnTo>
                  <a:pt x="1382" y="938"/>
                </a:lnTo>
                <a:lnTo>
                  <a:pt x="1382" y="938"/>
                </a:lnTo>
                <a:lnTo>
                  <a:pt x="1380" y="931"/>
                </a:lnTo>
                <a:lnTo>
                  <a:pt x="1378" y="925"/>
                </a:lnTo>
                <a:lnTo>
                  <a:pt x="1377" y="920"/>
                </a:lnTo>
                <a:lnTo>
                  <a:pt x="1373" y="918"/>
                </a:lnTo>
                <a:lnTo>
                  <a:pt x="1369" y="916"/>
                </a:lnTo>
                <a:lnTo>
                  <a:pt x="1366" y="914"/>
                </a:lnTo>
                <a:lnTo>
                  <a:pt x="1355" y="916"/>
                </a:lnTo>
                <a:lnTo>
                  <a:pt x="1346" y="922"/>
                </a:lnTo>
                <a:lnTo>
                  <a:pt x="1335" y="927"/>
                </a:lnTo>
                <a:lnTo>
                  <a:pt x="1324" y="932"/>
                </a:lnTo>
                <a:lnTo>
                  <a:pt x="1313" y="936"/>
                </a:lnTo>
                <a:lnTo>
                  <a:pt x="1313" y="936"/>
                </a:lnTo>
                <a:lnTo>
                  <a:pt x="1320" y="947"/>
                </a:lnTo>
                <a:lnTo>
                  <a:pt x="1324" y="956"/>
                </a:lnTo>
                <a:lnTo>
                  <a:pt x="1322" y="965"/>
                </a:lnTo>
                <a:lnTo>
                  <a:pt x="1319" y="972"/>
                </a:lnTo>
                <a:lnTo>
                  <a:pt x="1315" y="980"/>
                </a:lnTo>
                <a:lnTo>
                  <a:pt x="1311" y="987"/>
                </a:lnTo>
                <a:lnTo>
                  <a:pt x="1309" y="994"/>
                </a:lnTo>
                <a:lnTo>
                  <a:pt x="1311" y="1003"/>
                </a:lnTo>
                <a:lnTo>
                  <a:pt x="1311" y="1003"/>
                </a:lnTo>
                <a:close/>
                <a:moveTo>
                  <a:pt x="6890" y="724"/>
                </a:moveTo>
                <a:lnTo>
                  <a:pt x="6890" y="724"/>
                </a:lnTo>
                <a:lnTo>
                  <a:pt x="6890" y="729"/>
                </a:lnTo>
                <a:lnTo>
                  <a:pt x="6892" y="733"/>
                </a:lnTo>
                <a:lnTo>
                  <a:pt x="6890" y="742"/>
                </a:lnTo>
                <a:lnTo>
                  <a:pt x="6888" y="749"/>
                </a:lnTo>
                <a:lnTo>
                  <a:pt x="6888" y="758"/>
                </a:lnTo>
                <a:lnTo>
                  <a:pt x="6888" y="758"/>
                </a:lnTo>
                <a:lnTo>
                  <a:pt x="6896" y="757"/>
                </a:lnTo>
                <a:lnTo>
                  <a:pt x="6903" y="753"/>
                </a:lnTo>
                <a:lnTo>
                  <a:pt x="6907" y="749"/>
                </a:lnTo>
                <a:lnTo>
                  <a:pt x="6910" y="746"/>
                </a:lnTo>
                <a:lnTo>
                  <a:pt x="6910" y="742"/>
                </a:lnTo>
                <a:lnTo>
                  <a:pt x="6910" y="737"/>
                </a:lnTo>
                <a:lnTo>
                  <a:pt x="6908" y="726"/>
                </a:lnTo>
                <a:lnTo>
                  <a:pt x="6901" y="702"/>
                </a:lnTo>
                <a:lnTo>
                  <a:pt x="6901" y="693"/>
                </a:lnTo>
                <a:lnTo>
                  <a:pt x="6901" y="688"/>
                </a:lnTo>
                <a:lnTo>
                  <a:pt x="6905" y="684"/>
                </a:lnTo>
                <a:lnTo>
                  <a:pt x="6905" y="684"/>
                </a:lnTo>
                <a:lnTo>
                  <a:pt x="6897" y="688"/>
                </a:lnTo>
                <a:lnTo>
                  <a:pt x="6892" y="691"/>
                </a:lnTo>
                <a:lnTo>
                  <a:pt x="6887" y="691"/>
                </a:lnTo>
                <a:lnTo>
                  <a:pt x="6881" y="691"/>
                </a:lnTo>
                <a:lnTo>
                  <a:pt x="6874" y="688"/>
                </a:lnTo>
                <a:lnTo>
                  <a:pt x="6865" y="680"/>
                </a:lnTo>
                <a:lnTo>
                  <a:pt x="6858" y="675"/>
                </a:lnTo>
                <a:lnTo>
                  <a:pt x="6854" y="673"/>
                </a:lnTo>
                <a:lnTo>
                  <a:pt x="6848" y="673"/>
                </a:lnTo>
                <a:lnTo>
                  <a:pt x="6843" y="673"/>
                </a:lnTo>
                <a:lnTo>
                  <a:pt x="6838" y="677"/>
                </a:lnTo>
                <a:lnTo>
                  <a:pt x="6830" y="680"/>
                </a:lnTo>
                <a:lnTo>
                  <a:pt x="6823" y="688"/>
                </a:lnTo>
                <a:lnTo>
                  <a:pt x="6823" y="688"/>
                </a:lnTo>
                <a:lnTo>
                  <a:pt x="6825" y="697"/>
                </a:lnTo>
                <a:lnTo>
                  <a:pt x="6827" y="702"/>
                </a:lnTo>
                <a:lnTo>
                  <a:pt x="6830" y="708"/>
                </a:lnTo>
                <a:lnTo>
                  <a:pt x="6834" y="711"/>
                </a:lnTo>
                <a:lnTo>
                  <a:pt x="6838" y="713"/>
                </a:lnTo>
                <a:lnTo>
                  <a:pt x="6843" y="715"/>
                </a:lnTo>
                <a:lnTo>
                  <a:pt x="6852" y="715"/>
                </a:lnTo>
                <a:lnTo>
                  <a:pt x="6863" y="715"/>
                </a:lnTo>
                <a:lnTo>
                  <a:pt x="6872" y="715"/>
                </a:lnTo>
                <a:lnTo>
                  <a:pt x="6881" y="718"/>
                </a:lnTo>
                <a:lnTo>
                  <a:pt x="6887" y="720"/>
                </a:lnTo>
                <a:lnTo>
                  <a:pt x="6890" y="724"/>
                </a:lnTo>
                <a:lnTo>
                  <a:pt x="6890" y="724"/>
                </a:lnTo>
                <a:close/>
                <a:moveTo>
                  <a:pt x="6881" y="196"/>
                </a:moveTo>
                <a:lnTo>
                  <a:pt x="6881" y="196"/>
                </a:lnTo>
                <a:lnTo>
                  <a:pt x="6905" y="183"/>
                </a:lnTo>
                <a:lnTo>
                  <a:pt x="6930" y="171"/>
                </a:lnTo>
                <a:lnTo>
                  <a:pt x="6957" y="158"/>
                </a:lnTo>
                <a:lnTo>
                  <a:pt x="6985" y="142"/>
                </a:lnTo>
                <a:lnTo>
                  <a:pt x="6997" y="134"/>
                </a:lnTo>
                <a:lnTo>
                  <a:pt x="7010" y="125"/>
                </a:lnTo>
                <a:lnTo>
                  <a:pt x="7021" y="114"/>
                </a:lnTo>
                <a:lnTo>
                  <a:pt x="7030" y="103"/>
                </a:lnTo>
                <a:lnTo>
                  <a:pt x="7037" y="93"/>
                </a:lnTo>
                <a:lnTo>
                  <a:pt x="7044" y="80"/>
                </a:lnTo>
                <a:lnTo>
                  <a:pt x="7048" y="67"/>
                </a:lnTo>
                <a:lnTo>
                  <a:pt x="7048" y="53"/>
                </a:lnTo>
                <a:lnTo>
                  <a:pt x="7048" y="53"/>
                </a:lnTo>
                <a:lnTo>
                  <a:pt x="7006" y="62"/>
                </a:lnTo>
                <a:lnTo>
                  <a:pt x="6979" y="65"/>
                </a:lnTo>
                <a:lnTo>
                  <a:pt x="6954" y="63"/>
                </a:lnTo>
                <a:lnTo>
                  <a:pt x="6919" y="62"/>
                </a:lnTo>
                <a:lnTo>
                  <a:pt x="6919" y="62"/>
                </a:lnTo>
                <a:lnTo>
                  <a:pt x="6917" y="65"/>
                </a:lnTo>
                <a:lnTo>
                  <a:pt x="6916" y="69"/>
                </a:lnTo>
                <a:lnTo>
                  <a:pt x="6916" y="80"/>
                </a:lnTo>
                <a:lnTo>
                  <a:pt x="6919" y="91"/>
                </a:lnTo>
                <a:lnTo>
                  <a:pt x="6925" y="103"/>
                </a:lnTo>
                <a:lnTo>
                  <a:pt x="6928" y="114"/>
                </a:lnTo>
                <a:lnTo>
                  <a:pt x="6932" y="125"/>
                </a:lnTo>
                <a:lnTo>
                  <a:pt x="6932" y="131"/>
                </a:lnTo>
                <a:lnTo>
                  <a:pt x="6930" y="136"/>
                </a:lnTo>
                <a:lnTo>
                  <a:pt x="6928" y="140"/>
                </a:lnTo>
                <a:lnTo>
                  <a:pt x="6923" y="143"/>
                </a:lnTo>
                <a:lnTo>
                  <a:pt x="6923" y="143"/>
                </a:lnTo>
                <a:lnTo>
                  <a:pt x="6919" y="136"/>
                </a:lnTo>
                <a:lnTo>
                  <a:pt x="6916" y="132"/>
                </a:lnTo>
                <a:lnTo>
                  <a:pt x="6910" y="129"/>
                </a:lnTo>
                <a:lnTo>
                  <a:pt x="6903" y="127"/>
                </a:lnTo>
                <a:lnTo>
                  <a:pt x="6897" y="127"/>
                </a:lnTo>
                <a:lnTo>
                  <a:pt x="6890" y="127"/>
                </a:lnTo>
                <a:lnTo>
                  <a:pt x="6877" y="131"/>
                </a:lnTo>
                <a:lnTo>
                  <a:pt x="6865" y="138"/>
                </a:lnTo>
                <a:lnTo>
                  <a:pt x="6859" y="143"/>
                </a:lnTo>
                <a:lnTo>
                  <a:pt x="6856" y="149"/>
                </a:lnTo>
                <a:lnTo>
                  <a:pt x="6854" y="154"/>
                </a:lnTo>
                <a:lnTo>
                  <a:pt x="6852" y="161"/>
                </a:lnTo>
                <a:lnTo>
                  <a:pt x="6852" y="167"/>
                </a:lnTo>
                <a:lnTo>
                  <a:pt x="6854" y="174"/>
                </a:lnTo>
                <a:lnTo>
                  <a:pt x="6854" y="174"/>
                </a:lnTo>
                <a:lnTo>
                  <a:pt x="6863" y="174"/>
                </a:lnTo>
                <a:lnTo>
                  <a:pt x="6870" y="178"/>
                </a:lnTo>
                <a:lnTo>
                  <a:pt x="6877" y="185"/>
                </a:lnTo>
                <a:lnTo>
                  <a:pt x="6881" y="196"/>
                </a:lnTo>
                <a:lnTo>
                  <a:pt x="6881" y="196"/>
                </a:lnTo>
                <a:close/>
                <a:moveTo>
                  <a:pt x="3933" y="2304"/>
                </a:moveTo>
                <a:lnTo>
                  <a:pt x="3933" y="2304"/>
                </a:lnTo>
                <a:lnTo>
                  <a:pt x="3960" y="2251"/>
                </a:lnTo>
                <a:lnTo>
                  <a:pt x="3986" y="2199"/>
                </a:lnTo>
                <a:lnTo>
                  <a:pt x="4036" y="2092"/>
                </a:lnTo>
                <a:lnTo>
                  <a:pt x="4036" y="2092"/>
                </a:lnTo>
                <a:lnTo>
                  <a:pt x="4044" y="2079"/>
                </a:lnTo>
                <a:lnTo>
                  <a:pt x="4054" y="2070"/>
                </a:lnTo>
                <a:lnTo>
                  <a:pt x="4067" y="2059"/>
                </a:lnTo>
                <a:lnTo>
                  <a:pt x="4078" y="2050"/>
                </a:lnTo>
                <a:lnTo>
                  <a:pt x="4085" y="2037"/>
                </a:lnTo>
                <a:lnTo>
                  <a:pt x="4087" y="2032"/>
                </a:lnTo>
                <a:lnTo>
                  <a:pt x="4089" y="2025"/>
                </a:lnTo>
                <a:lnTo>
                  <a:pt x="4087" y="2017"/>
                </a:lnTo>
                <a:lnTo>
                  <a:pt x="4085" y="2010"/>
                </a:lnTo>
                <a:lnTo>
                  <a:pt x="4080" y="2001"/>
                </a:lnTo>
                <a:lnTo>
                  <a:pt x="4073" y="1990"/>
                </a:lnTo>
                <a:lnTo>
                  <a:pt x="4073" y="1990"/>
                </a:lnTo>
                <a:lnTo>
                  <a:pt x="4062" y="1996"/>
                </a:lnTo>
                <a:lnTo>
                  <a:pt x="4051" y="1999"/>
                </a:lnTo>
                <a:lnTo>
                  <a:pt x="4040" y="2006"/>
                </a:lnTo>
                <a:lnTo>
                  <a:pt x="4031" y="2012"/>
                </a:lnTo>
                <a:lnTo>
                  <a:pt x="4015" y="2028"/>
                </a:lnTo>
                <a:lnTo>
                  <a:pt x="4002" y="2046"/>
                </a:lnTo>
                <a:lnTo>
                  <a:pt x="3991" y="2066"/>
                </a:lnTo>
                <a:lnTo>
                  <a:pt x="3984" y="2090"/>
                </a:lnTo>
                <a:lnTo>
                  <a:pt x="3976" y="2114"/>
                </a:lnTo>
                <a:lnTo>
                  <a:pt x="3969" y="2137"/>
                </a:lnTo>
                <a:lnTo>
                  <a:pt x="3960" y="2190"/>
                </a:lnTo>
                <a:lnTo>
                  <a:pt x="3949" y="2240"/>
                </a:lnTo>
                <a:lnTo>
                  <a:pt x="3942" y="2266"/>
                </a:lnTo>
                <a:lnTo>
                  <a:pt x="3935" y="2289"/>
                </a:lnTo>
                <a:lnTo>
                  <a:pt x="3924" y="2311"/>
                </a:lnTo>
                <a:lnTo>
                  <a:pt x="3911" y="2331"/>
                </a:lnTo>
                <a:lnTo>
                  <a:pt x="3911" y="2331"/>
                </a:lnTo>
                <a:lnTo>
                  <a:pt x="3929" y="2319"/>
                </a:lnTo>
                <a:lnTo>
                  <a:pt x="3931" y="2317"/>
                </a:lnTo>
                <a:lnTo>
                  <a:pt x="3933" y="2313"/>
                </a:lnTo>
                <a:lnTo>
                  <a:pt x="3935" y="2309"/>
                </a:lnTo>
                <a:lnTo>
                  <a:pt x="3933" y="2304"/>
                </a:lnTo>
                <a:lnTo>
                  <a:pt x="3933" y="2304"/>
                </a:lnTo>
                <a:close/>
                <a:moveTo>
                  <a:pt x="6496" y="521"/>
                </a:moveTo>
                <a:lnTo>
                  <a:pt x="6496" y="521"/>
                </a:lnTo>
                <a:lnTo>
                  <a:pt x="6513" y="503"/>
                </a:lnTo>
                <a:lnTo>
                  <a:pt x="6522" y="492"/>
                </a:lnTo>
                <a:lnTo>
                  <a:pt x="6529" y="486"/>
                </a:lnTo>
                <a:lnTo>
                  <a:pt x="6536" y="484"/>
                </a:lnTo>
                <a:lnTo>
                  <a:pt x="6544" y="486"/>
                </a:lnTo>
                <a:lnTo>
                  <a:pt x="6553" y="490"/>
                </a:lnTo>
                <a:lnTo>
                  <a:pt x="6565" y="493"/>
                </a:lnTo>
                <a:lnTo>
                  <a:pt x="6585" y="497"/>
                </a:lnTo>
                <a:lnTo>
                  <a:pt x="6585" y="497"/>
                </a:lnTo>
                <a:lnTo>
                  <a:pt x="6589" y="484"/>
                </a:lnTo>
                <a:lnTo>
                  <a:pt x="6591" y="473"/>
                </a:lnTo>
                <a:lnTo>
                  <a:pt x="6591" y="459"/>
                </a:lnTo>
                <a:lnTo>
                  <a:pt x="6589" y="446"/>
                </a:lnTo>
                <a:lnTo>
                  <a:pt x="6587" y="419"/>
                </a:lnTo>
                <a:lnTo>
                  <a:pt x="6587" y="406"/>
                </a:lnTo>
                <a:lnTo>
                  <a:pt x="6589" y="395"/>
                </a:lnTo>
                <a:lnTo>
                  <a:pt x="6589" y="395"/>
                </a:lnTo>
                <a:lnTo>
                  <a:pt x="6571" y="401"/>
                </a:lnTo>
                <a:lnTo>
                  <a:pt x="6556" y="408"/>
                </a:lnTo>
                <a:lnTo>
                  <a:pt x="6544" y="417"/>
                </a:lnTo>
                <a:lnTo>
                  <a:pt x="6533" y="425"/>
                </a:lnTo>
                <a:lnTo>
                  <a:pt x="6513" y="443"/>
                </a:lnTo>
                <a:lnTo>
                  <a:pt x="6500" y="452"/>
                </a:lnTo>
                <a:lnTo>
                  <a:pt x="6486" y="459"/>
                </a:lnTo>
                <a:lnTo>
                  <a:pt x="6486" y="459"/>
                </a:lnTo>
                <a:lnTo>
                  <a:pt x="6493" y="475"/>
                </a:lnTo>
                <a:lnTo>
                  <a:pt x="6498" y="492"/>
                </a:lnTo>
                <a:lnTo>
                  <a:pt x="6498" y="506"/>
                </a:lnTo>
                <a:lnTo>
                  <a:pt x="6496" y="521"/>
                </a:lnTo>
                <a:lnTo>
                  <a:pt x="6496" y="521"/>
                </a:lnTo>
                <a:close/>
                <a:moveTo>
                  <a:pt x="6767" y="347"/>
                </a:moveTo>
                <a:lnTo>
                  <a:pt x="6767" y="347"/>
                </a:lnTo>
                <a:lnTo>
                  <a:pt x="6765" y="341"/>
                </a:lnTo>
                <a:lnTo>
                  <a:pt x="6765" y="336"/>
                </a:lnTo>
                <a:lnTo>
                  <a:pt x="6765" y="330"/>
                </a:lnTo>
                <a:lnTo>
                  <a:pt x="6769" y="323"/>
                </a:lnTo>
                <a:lnTo>
                  <a:pt x="6780" y="308"/>
                </a:lnTo>
                <a:lnTo>
                  <a:pt x="6792" y="294"/>
                </a:lnTo>
                <a:lnTo>
                  <a:pt x="6803" y="281"/>
                </a:lnTo>
                <a:lnTo>
                  <a:pt x="6810" y="267"/>
                </a:lnTo>
                <a:lnTo>
                  <a:pt x="6812" y="261"/>
                </a:lnTo>
                <a:lnTo>
                  <a:pt x="6812" y="256"/>
                </a:lnTo>
                <a:lnTo>
                  <a:pt x="6810" y="250"/>
                </a:lnTo>
                <a:lnTo>
                  <a:pt x="6805" y="247"/>
                </a:lnTo>
                <a:lnTo>
                  <a:pt x="6805" y="247"/>
                </a:lnTo>
                <a:lnTo>
                  <a:pt x="6798" y="256"/>
                </a:lnTo>
                <a:lnTo>
                  <a:pt x="6792" y="267"/>
                </a:lnTo>
                <a:lnTo>
                  <a:pt x="6789" y="276"/>
                </a:lnTo>
                <a:lnTo>
                  <a:pt x="6783" y="285"/>
                </a:lnTo>
                <a:lnTo>
                  <a:pt x="6776" y="292"/>
                </a:lnTo>
                <a:lnTo>
                  <a:pt x="6767" y="296"/>
                </a:lnTo>
                <a:lnTo>
                  <a:pt x="6756" y="296"/>
                </a:lnTo>
                <a:lnTo>
                  <a:pt x="6741" y="292"/>
                </a:lnTo>
                <a:lnTo>
                  <a:pt x="6741" y="292"/>
                </a:lnTo>
                <a:lnTo>
                  <a:pt x="6741" y="307"/>
                </a:lnTo>
                <a:lnTo>
                  <a:pt x="6741" y="317"/>
                </a:lnTo>
                <a:lnTo>
                  <a:pt x="6741" y="328"/>
                </a:lnTo>
                <a:lnTo>
                  <a:pt x="6743" y="339"/>
                </a:lnTo>
                <a:lnTo>
                  <a:pt x="6749" y="347"/>
                </a:lnTo>
                <a:lnTo>
                  <a:pt x="6752" y="348"/>
                </a:lnTo>
                <a:lnTo>
                  <a:pt x="6756" y="350"/>
                </a:lnTo>
                <a:lnTo>
                  <a:pt x="6761" y="348"/>
                </a:lnTo>
                <a:lnTo>
                  <a:pt x="6767" y="347"/>
                </a:lnTo>
                <a:lnTo>
                  <a:pt x="6767" y="347"/>
                </a:lnTo>
                <a:close/>
                <a:moveTo>
                  <a:pt x="6838" y="864"/>
                </a:moveTo>
                <a:lnTo>
                  <a:pt x="6838" y="864"/>
                </a:lnTo>
                <a:lnTo>
                  <a:pt x="6832" y="853"/>
                </a:lnTo>
                <a:lnTo>
                  <a:pt x="6830" y="842"/>
                </a:lnTo>
                <a:lnTo>
                  <a:pt x="6830" y="822"/>
                </a:lnTo>
                <a:lnTo>
                  <a:pt x="6829" y="811"/>
                </a:lnTo>
                <a:lnTo>
                  <a:pt x="6827" y="800"/>
                </a:lnTo>
                <a:lnTo>
                  <a:pt x="6821" y="789"/>
                </a:lnTo>
                <a:lnTo>
                  <a:pt x="6812" y="776"/>
                </a:lnTo>
                <a:lnTo>
                  <a:pt x="6812" y="776"/>
                </a:lnTo>
                <a:lnTo>
                  <a:pt x="6801" y="778"/>
                </a:lnTo>
                <a:lnTo>
                  <a:pt x="6790" y="780"/>
                </a:lnTo>
                <a:lnTo>
                  <a:pt x="6763" y="791"/>
                </a:lnTo>
                <a:lnTo>
                  <a:pt x="6734" y="807"/>
                </a:lnTo>
                <a:lnTo>
                  <a:pt x="6707" y="825"/>
                </a:lnTo>
                <a:lnTo>
                  <a:pt x="6683" y="847"/>
                </a:lnTo>
                <a:lnTo>
                  <a:pt x="6672" y="858"/>
                </a:lnTo>
                <a:lnTo>
                  <a:pt x="6663" y="869"/>
                </a:lnTo>
                <a:lnTo>
                  <a:pt x="6654" y="882"/>
                </a:lnTo>
                <a:lnTo>
                  <a:pt x="6649" y="894"/>
                </a:lnTo>
                <a:lnTo>
                  <a:pt x="6645" y="907"/>
                </a:lnTo>
                <a:lnTo>
                  <a:pt x="6645" y="918"/>
                </a:lnTo>
                <a:lnTo>
                  <a:pt x="6645" y="918"/>
                </a:lnTo>
                <a:lnTo>
                  <a:pt x="6656" y="920"/>
                </a:lnTo>
                <a:lnTo>
                  <a:pt x="6667" y="920"/>
                </a:lnTo>
                <a:lnTo>
                  <a:pt x="6678" y="918"/>
                </a:lnTo>
                <a:lnTo>
                  <a:pt x="6691" y="914"/>
                </a:lnTo>
                <a:lnTo>
                  <a:pt x="6714" y="903"/>
                </a:lnTo>
                <a:lnTo>
                  <a:pt x="6741" y="893"/>
                </a:lnTo>
                <a:lnTo>
                  <a:pt x="6767" y="882"/>
                </a:lnTo>
                <a:lnTo>
                  <a:pt x="6792" y="871"/>
                </a:lnTo>
                <a:lnTo>
                  <a:pt x="6803" y="867"/>
                </a:lnTo>
                <a:lnTo>
                  <a:pt x="6816" y="865"/>
                </a:lnTo>
                <a:lnTo>
                  <a:pt x="6827" y="864"/>
                </a:lnTo>
                <a:lnTo>
                  <a:pt x="6838" y="864"/>
                </a:lnTo>
                <a:lnTo>
                  <a:pt x="6838" y="864"/>
                </a:lnTo>
                <a:close/>
                <a:moveTo>
                  <a:pt x="1386" y="1020"/>
                </a:moveTo>
                <a:lnTo>
                  <a:pt x="1386" y="1020"/>
                </a:lnTo>
                <a:lnTo>
                  <a:pt x="1395" y="1040"/>
                </a:lnTo>
                <a:lnTo>
                  <a:pt x="1406" y="1056"/>
                </a:lnTo>
                <a:lnTo>
                  <a:pt x="1417" y="1070"/>
                </a:lnTo>
                <a:lnTo>
                  <a:pt x="1427" y="1083"/>
                </a:lnTo>
                <a:lnTo>
                  <a:pt x="1440" y="1094"/>
                </a:lnTo>
                <a:lnTo>
                  <a:pt x="1453" y="1103"/>
                </a:lnTo>
                <a:lnTo>
                  <a:pt x="1480" y="1119"/>
                </a:lnTo>
                <a:lnTo>
                  <a:pt x="1507" y="1136"/>
                </a:lnTo>
                <a:lnTo>
                  <a:pt x="1533" y="1152"/>
                </a:lnTo>
                <a:lnTo>
                  <a:pt x="1547" y="1161"/>
                </a:lnTo>
                <a:lnTo>
                  <a:pt x="1558" y="1172"/>
                </a:lnTo>
                <a:lnTo>
                  <a:pt x="1571" y="1183"/>
                </a:lnTo>
                <a:lnTo>
                  <a:pt x="1582" y="1197"/>
                </a:lnTo>
                <a:lnTo>
                  <a:pt x="1582" y="1197"/>
                </a:lnTo>
                <a:lnTo>
                  <a:pt x="1582" y="1190"/>
                </a:lnTo>
                <a:lnTo>
                  <a:pt x="1582" y="1186"/>
                </a:lnTo>
                <a:lnTo>
                  <a:pt x="1585" y="1185"/>
                </a:lnTo>
                <a:lnTo>
                  <a:pt x="1589" y="1183"/>
                </a:lnTo>
                <a:lnTo>
                  <a:pt x="1598" y="1183"/>
                </a:lnTo>
                <a:lnTo>
                  <a:pt x="1611" y="1185"/>
                </a:lnTo>
                <a:lnTo>
                  <a:pt x="1611" y="1185"/>
                </a:lnTo>
                <a:lnTo>
                  <a:pt x="1603" y="1170"/>
                </a:lnTo>
                <a:lnTo>
                  <a:pt x="1594" y="1159"/>
                </a:lnTo>
                <a:lnTo>
                  <a:pt x="1587" y="1148"/>
                </a:lnTo>
                <a:lnTo>
                  <a:pt x="1578" y="1139"/>
                </a:lnTo>
                <a:lnTo>
                  <a:pt x="1560" y="1125"/>
                </a:lnTo>
                <a:lnTo>
                  <a:pt x="1540" y="1112"/>
                </a:lnTo>
                <a:lnTo>
                  <a:pt x="1520" y="1101"/>
                </a:lnTo>
                <a:lnTo>
                  <a:pt x="1498" y="1092"/>
                </a:lnTo>
                <a:lnTo>
                  <a:pt x="1478" y="1081"/>
                </a:lnTo>
                <a:lnTo>
                  <a:pt x="1458" y="1070"/>
                </a:lnTo>
                <a:lnTo>
                  <a:pt x="1458" y="1070"/>
                </a:lnTo>
                <a:lnTo>
                  <a:pt x="1462" y="1063"/>
                </a:lnTo>
                <a:lnTo>
                  <a:pt x="1464" y="1056"/>
                </a:lnTo>
                <a:lnTo>
                  <a:pt x="1464" y="1049"/>
                </a:lnTo>
                <a:lnTo>
                  <a:pt x="1462" y="1041"/>
                </a:lnTo>
                <a:lnTo>
                  <a:pt x="1456" y="1027"/>
                </a:lnTo>
                <a:lnTo>
                  <a:pt x="1449" y="1012"/>
                </a:lnTo>
                <a:lnTo>
                  <a:pt x="1426" y="981"/>
                </a:lnTo>
                <a:lnTo>
                  <a:pt x="1413" y="963"/>
                </a:lnTo>
                <a:lnTo>
                  <a:pt x="1402" y="945"/>
                </a:lnTo>
                <a:lnTo>
                  <a:pt x="1402" y="945"/>
                </a:lnTo>
                <a:lnTo>
                  <a:pt x="1407" y="969"/>
                </a:lnTo>
                <a:lnTo>
                  <a:pt x="1409" y="980"/>
                </a:lnTo>
                <a:lnTo>
                  <a:pt x="1411" y="989"/>
                </a:lnTo>
                <a:lnTo>
                  <a:pt x="1409" y="1000"/>
                </a:lnTo>
                <a:lnTo>
                  <a:pt x="1406" y="1007"/>
                </a:lnTo>
                <a:lnTo>
                  <a:pt x="1397" y="1014"/>
                </a:lnTo>
                <a:lnTo>
                  <a:pt x="1386" y="1020"/>
                </a:lnTo>
                <a:lnTo>
                  <a:pt x="1386" y="1020"/>
                </a:lnTo>
                <a:close/>
                <a:moveTo>
                  <a:pt x="1438" y="1143"/>
                </a:moveTo>
                <a:lnTo>
                  <a:pt x="1438" y="1143"/>
                </a:lnTo>
                <a:lnTo>
                  <a:pt x="1440" y="1145"/>
                </a:lnTo>
                <a:lnTo>
                  <a:pt x="1440" y="1145"/>
                </a:lnTo>
                <a:lnTo>
                  <a:pt x="1442" y="1145"/>
                </a:lnTo>
                <a:lnTo>
                  <a:pt x="1442" y="1145"/>
                </a:lnTo>
                <a:lnTo>
                  <a:pt x="1438" y="1143"/>
                </a:lnTo>
                <a:lnTo>
                  <a:pt x="1438" y="1143"/>
                </a:lnTo>
                <a:close/>
                <a:moveTo>
                  <a:pt x="1192" y="1508"/>
                </a:moveTo>
                <a:lnTo>
                  <a:pt x="1192" y="1508"/>
                </a:lnTo>
                <a:lnTo>
                  <a:pt x="1193" y="1491"/>
                </a:lnTo>
                <a:lnTo>
                  <a:pt x="1193" y="1489"/>
                </a:lnTo>
                <a:lnTo>
                  <a:pt x="1195" y="1489"/>
                </a:lnTo>
                <a:lnTo>
                  <a:pt x="1201" y="1495"/>
                </a:lnTo>
                <a:lnTo>
                  <a:pt x="1206" y="1508"/>
                </a:lnTo>
                <a:lnTo>
                  <a:pt x="1213" y="1522"/>
                </a:lnTo>
                <a:lnTo>
                  <a:pt x="1221" y="1533"/>
                </a:lnTo>
                <a:lnTo>
                  <a:pt x="1226" y="1538"/>
                </a:lnTo>
                <a:lnTo>
                  <a:pt x="1230" y="1540"/>
                </a:lnTo>
                <a:lnTo>
                  <a:pt x="1233" y="1540"/>
                </a:lnTo>
                <a:lnTo>
                  <a:pt x="1239" y="1537"/>
                </a:lnTo>
                <a:lnTo>
                  <a:pt x="1239" y="1537"/>
                </a:lnTo>
                <a:lnTo>
                  <a:pt x="1239" y="1524"/>
                </a:lnTo>
                <a:lnTo>
                  <a:pt x="1241" y="1522"/>
                </a:lnTo>
                <a:lnTo>
                  <a:pt x="1242" y="1522"/>
                </a:lnTo>
                <a:lnTo>
                  <a:pt x="1248" y="1526"/>
                </a:lnTo>
                <a:lnTo>
                  <a:pt x="1255" y="1531"/>
                </a:lnTo>
                <a:lnTo>
                  <a:pt x="1262" y="1537"/>
                </a:lnTo>
                <a:lnTo>
                  <a:pt x="1266" y="1538"/>
                </a:lnTo>
                <a:lnTo>
                  <a:pt x="1270" y="1538"/>
                </a:lnTo>
                <a:lnTo>
                  <a:pt x="1271" y="1537"/>
                </a:lnTo>
                <a:lnTo>
                  <a:pt x="1275" y="1533"/>
                </a:lnTo>
                <a:lnTo>
                  <a:pt x="1277" y="1526"/>
                </a:lnTo>
                <a:lnTo>
                  <a:pt x="1280" y="1517"/>
                </a:lnTo>
                <a:lnTo>
                  <a:pt x="1280" y="1517"/>
                </a:lnTo>
                <a:lnTo>
                  <a:pt x="1293" y="1535"/>
                </a:lnTo>
                <a:lnTo>
                  <a:pt x="1302" y="1546"/>
                </a:lnTo>
                <a:lnTo>
                  <a:pt x="1319" y="1560"/>
                </a:lnTo>
                <a:lnTo>
                  <a:pt x="1326" y="1567"/>
                </a:lnTo>
                <a:lnTo>
                  <a:pt x="1331" y="1578"/>
                </a:lnTo>
                <a:lnTo>
                  <a:pt x="1337" y="1596"/>
                </a:lnTo>
                <a:lnTo>
                  <a:pt x="1344" y="1622"/>
                </a:lnTo>
                <a:lnTo>
                  <a:pt x="1344" y="1622"/>
                </a:lnTo>
                <a:lnTo>
                  <a:pt x="1398" y="1596"/>
                </a:lnTo>
                <a:lnTo>
                  <a:pt x="1398" y="1596"/>
                </a:lnTo>
                <a:lnTo>
                  <a:pt x="1391" y="1580"/>
                </a:lnTo>
                <a:lnTo>
                  <a:pt x="1382" y="1567"/>
                </a:lnTo>
                <a:lnTo>
                  <a:pt x="1375" y="1558"/>
                </a:lnTo>
                <a:lnTo>
                  <a:pt x="1368" y="1549"/>
                </a:lnTo>
                <a:lnTo>
                  <a:pt x="1366" y="1542"/>
                </a:lnTo>
                <a:lnTo>
                  <a:pt x="1366" y="1538"/>
                </a:lnTo>
                <a:lnTo>
                  <a:pt x="1368" y="1533"/>
                </a:lnTo>
                <a:lnTo>
                  <a:pt x="1377" y="1526"/>
                </a:lnTo>
                <a:lnTo>
                  <a:pt x="1395" y="1515"/>
                </a:lnTo>
                <a:lnTo>
                  <a:pt x="1395" y="1515"/>
                </a:lnTo>
                <a:lnTo>
                  <a:pt x="1395" y="1528"/>
                </a:lnTo>
                <a:lnTo>
                  <a:pt x="1395" y="1537"/>
                </a:lnTo>
                <a:lnTo>
                  <a:pt x="1397" y="1544"/>
                </a:lnTo>
                <a:lnTo>
                  <a:pt x="1400" y="1547"/>
                </a:lnTo>
                <a:lnTo>
                  <a:pt x="1404" y="1551"/>
                </a:lnTo>
                <a:lnTo>
                  <a:pt x="1409" y="1555"/>
                </a:lnTo>
                <a:lnTo>
                  <a:pt x="1420" y="1555"/>
                </a:lnTo>
                <a:lnTo>
                  <a:pt x="1451" y="1553"/>
                </a:lnTo>
                <a:lnTo>
                  <a:pt x="1466" y="1553"/>
                </a:lnTo>
                <a:lnTo>
                  <a:pt x="1475" y="1555"/>
                </a:lnTo>
                <a:lnTo>
                  <a:pt x="1482" y="1558"/>
                </a:lnTo>
                <a:lnTo>
                  <a:pt x="1482" y="1558"/>
                </a:lnTo>
                <a:lnTo>
                  <a:pt x="1480" y="1553"/>
                </a:lnTo>
                <a:lnTo>
                  <a:pt x="1480" y="1546"/>
                </a:lnTo>
                <a:lnTo>
                  <a:pt x="1484" y="1533"/>
                </a:lnTo>
                <a:lnTo>
                  <a:pt x="1489" y="1518"/>
                </a:lnTo>
                <a:lnTo>
                  <a:pt x="1496" y="1504"/>
                </a:lnTo>
                <a:lnTo>
                  <a:pt x="1504" y="1491"/>
                </a:lnTo>
                <a:lnTo>
                  <a:pt x="1505" y="1482"/>
                </a:lnTo>
                <a:lnTo>
                  <a:pt x="1505" y="1477"/>
                </a:lnTo>
                <a:lnTo>
                  <a:pt x="1502" y="1475"/>
                </a:lnTo>
                <a:lnTo>
                  <a:pt x="1498" y="1471"/>
                </a:lnTo>
                <a:lnTo>
                  <a:pt x="1491" y="1471"/>
                </a:lnTo>
                <a:lnTo>
                  <a:pt x="1491" y="1471"/>
                </a:lnTo>
                <a:lnTo>
                  <a:pt x="1489" y="1475"/>
                </a:lnTo>
                <a:lnTo>
                  <a:pt x="1485" y="1480"/>
                </a:lnTo>
                <a:lnTo>
                  <a:pt x="1478" y="1488"/>
                </a:lnTo>
                <a:lnTo>
                  <a:pt x="1471" y="1493"/>
                </a:lnTo>
                <a:lnTo>
                  <a:pt x="1464" y="1497"/>
                </a:lnTo>
                <a:lnTo>
                  <a:pt x="1455" y="1500"/>
                </a:lnTo>
                <a:lnTo>
                  <a:pt x="1446" y="1500"/>
                </a:lnTo>
                <a:lnTo>
                  <a:pt x="1436" y="1497"/>
                </a:lnTo>
                <a:lnTo>
                  <a:pt x="1436" y="1497"/>
                </a:lnTo>
                <a:lnTo>
                  <a:pt x="1444" y="1484"/>
                </a:lnTo>
                <a:lnTo>
                  <a:pt x="1449" y="1473"/>
                </a:lnTo>
                <a:lnTo>
                  <a:pt x="1453" y="1460"/>
                </a:lnTo>
                <a:lnTo>
                  <a:pt x="1456" y="1446"/>
                </a:lnTo>
                <a:lnTo>
                  <a:pt x="1462" y="1420"/>
                </a:lnTo>
                <a:lnTo>
                  <a:pt x="1467" y="1408"/>
                </a:lnTo>
                <a:lnTo>
                  <a:pt x="1473" y="1395"/>
                </a:lnTo>
                <a:lnTo>
                  <a:pt x="1473" y="1395"/>
                </a:lnTo>
                <a:lnTo>
                  <a:pt x="1476" y="1408"/>
                </a:lnTo>
                <a:lnTo>
                  <a:pt x="1480" y="1417"/>
                </a:lnTo>
                <a:lnTo>
                  <a:pt x="1485" y="1428"/>
                </a:lnTo>
                <a:lnTo>
                  <a:pt x="1491" y="1437"/>
                </a:lnTo>
                <a:lnTo>
                  <a:pt x="1498" y="1444"/>
                </a:lnTo>
                <a:lnTo>
                  <a:pt x="1505" y="1451"/>
                </a:lnTo>
                <a:lnTo>
                  <a:pt x="1513" y="1457"/>
                </a:lnTo>
                <a:lnTo>
                  <a:pt x="1520" y="1460"/>
                </a:lnTo>
                <a:lnTo>
                  <a:pt x="1527" y="1462"/>
                </a:lnTo>
                <a:lnTo>
                  <a:pt x="1534" y="1464"/>
                </a:lnTo>
                <a:lnTo>
                  <a:pt x="1540" y="1462"/>
                </a:lnTo>
                <a:lnTo>
                  <a:pt x="1545" y="1459"/>
                </a:lnTo>
                <a:lnTo>
                  <a:pt x="1551" y="1455"/>
                </a:lnTo>
                <a:lnTo>
                  <a:pt x="1553" y="1448"/>
                </a:lnTo>
                <a:lnTo>
                  <a:pt x="1554" y="1437"/>
                </a:lnTo>
                <a:lnTo>
                  <a:pt x="1554" y="1426"/>
                </a:lnTo>
                <a:lnTo>
                  <a:pt x="1554" y="1426"/>
                </a:lnTo>
                <a:lnTo>
                  <a:pt x="1549" y="1431"/>
                </a:lnTo>
                <a:lnTo>
                  <a:pt x="1542" y="1437"/>
                </a:lnTo>
                <a:lnTo>
                  <a:pt x="1536" y="1439"/>
                </a:lnTo>
                <a:lnTo>
                  <a:pt x="1531" y="1440"/>
                </a:lnTo>
                <a:lnTo>
                  <a:pt x="1524" y="1440"/>
                </a:lnTo>
                <a:lnTo>
                  <a:pt x="1518" y="1439"/>
                </a:lnTo>
                <a:lnTo>
                  <a:pt x="1509" y="1433"/>
                </a:lnTo>
                <a:lnTo>
                  <a:pt x="1500" y="1426"/>
                </a:lnTo>
                <a:lnTo>
                  <a:pt x="1498" y="1420"/>
                </a:lnTo>
                <a:lnTo>
                  <a:pt x="1498" y="1415"/>
                </a:lnTo>
                <a:lnTo>
                  <a:pt x="1498" y="1411"/>
                </a:lnTo>
                <a:lnTo>
                  <a:pt x="1500" y="1406"/>
                </a:lnTo>
                <a:lnTo>
                  <a:pt x="1502" y="1401"/>
                </a:lnTo>
                <a:lnTo>
                  <a:pt x="1507" y="1397"/>
                </a:lnTo>
                <a:lnTo>
                  <a:pt x="1507" y="1397"/>
                </a:lnTo>
                <a:lnTo>
                  <a:pt x="1515" y="1408"/>
                </a:lnTo>
                <a:lnTo>
                  <a:pt x="1518" y="1413"/>
                </a:lnTo>
                <a:lnTo>
                  <a:pt x="1524" y="1417"/>
                </a:lnTo>
                <a:lnTo>
                  <a:pt x="1527" y="1419"/>
                </a:lnTo>
                <a:lnTo>
                  <a:pt x="1534" y="1419"/>
                </a:lnTo>
                <a:lnTo>
                  <a:pt x="1540" y="1417"/>
                </a:lnTo>
                <a:lnTo>
                  <a:pt x="1547" y="1411"/>
                </a:lnTo>
                <a:lnTo>
                  <a:pt x="1547" y="1411"/>
                </a:lnTo>
                <a:lnTo>
                  <a:pt x="1547" y="1381"/>
                </a:lnTo>
                <a:lnTo>
                  <a:pt x="1547" y="1368"/>
                </a:lnTo>
                <a:lnTo>
                  <a:pt x="1545" y="1355"/>
                </a:lnTo>
                <a:lnTo>
                  <a:pt x="1542" y="1344"/>
                </a:lnTo>
                <a:lnTo>
                  <a:pt x="1538" y="1339"/>
                </a:lnTo>
                <a:lnTo>
                  <a:pt x="1534" y="1335"/>
                </a:lnTo>
                <a:lnTo>
                  <a:pt x="1531" y="1333"/>
                </a:lnTo>
                <a:lnTo>
                  <a:pt x="1525" y="1332"/>
                </a:lnTo>
                <a:lnTo>
                  <a:pt x="1518" y="1330"/>
                </a:lnTo>
                <a:lnTo>
                  <a:pt x="1509" y="1330"/>
                </a:lnTo>
                <a:lnTo>
                  <a:pt x="1509" y="1330"/>
                </a:lnTo>
                <a:lnTo>
                  <a:pt x="1518" y="1324"/>
                </a:lnTo>
                <a:lnTo>
                  <a:pt x="1527" y="1323"/>
                </a:lnTo>
                <a:lnTo>
                  <a:pt x="1540" y="1323"/>
                </a:lnTo>
                <a:lnTo>
                  <a:pt x="1554" y="1323"/>
                </a:lnTo>
                <a:lnTo>
                  <a:pt x="1563" y="1323"/>
                </a:lnTo>
                <a:lnTo>
                  <a:pt x="1571" y="1317"/>
                </a:lnTo>
                <a:lnTo>
                  <a:pt x="1571" y="1317"/>
                </a:lnTo>
                <a:lnTo>
                  <a:pt x="1545" y="1301"/>
                </a:lnTo>
                <a:lnTo>
                  <a:pt x="1524" y="1281"/>
                </a:lnTo>
                <a:lnTo>
                  <a:pt x="1505" y="1259"/>
                </a:lnTo>
                <a:lnTo>
                  <a:pt x="1491" y="1237"/>
                </a:lnTo>
                <a:lnTo>
                  <a:pt x="1476" y="1214"/>
                </a:lnTo>
                <a:lnTo>
                  <a:pt x="1464" y="1190"/>
                </a:lnTo>
                <a:lnTo>
                  <a:pt x="1440" y="1145"/>
                </a:lnTo>
                <a:lnTo>
                  <a:pt x="1440" y="1145"/>
                </a:lnTo>
                <a:lnTo>
                  <a:pt x="1426" y="1150"/>
                </a:lnTo>
                <a:lnTo>
                  <a:pt x="1415" y="1156"/>
                </a:lnTo>
                <a:lnTo>
                  <a:pt x="1407" y="1161"/>
                </a:lnTo>
                <a:lnTo>
                  <a:pt x="1402" y="1168"/>
                </a:lnTo>
                <a:lnTo>
                  <a:pt x="1400" y="1176"/>
                </a:lnTo>
                <a:lnTo>
                  <a:pt x="1400" y="1183"/>
                </a:lnTo>
                <a:lnTo>
                  <a:pt x="1404" y="1199"/>
                </a:lnTo>
                <a:lnTo>
                  <a:pt x="1407" y="1215"/>
                </a:lnTo>
                <a:lnTo>
                  <a:pt x="1409" y="1225"/>
                </a:lnTo>
                <a:lnTo>
                  <a:pt x="1409" y="1234"/>
                </a:lnTo>
                <a:lnTo>
                  <a:pt x="1406" y="1243"/>
                </a:lnTo>
                <a:lnTo>
                  <a:pt x="1402" y="1252"/>
                </a:lnTo>
                <a:lnTo>
                  <a:pt x="1395" y="1261"/>
                </a:lnTo>
                <a:lnTo>
                  <a:pt x="1384" y="1270"/>
                </a:lnTo>
                <a:lnTo>
                  <a:pt x="1384" y="1270"/>
                </a:lnTo>
                <a:lnTo>
                  <a:pt x="1375" y="1264"/>
                </a:lnTo>
                <a:lnTo>
                  <a:pt x="1364" y="1261"/>
                </a:lnTo>
                <a:lnTo>
                  <a:pt x="1353" y="1261"/>
                </a:lnTo>
                <a:lnTo>
                  <a:pt x="1340" y="1261"/>
                </a:lnTo>
                <a:lnTo>
                  <a:pt x="1329" y="1263"/>
                </a:lnTo>
                <a:lnTo>
                  <a:pt x="1315" y="1268"/>
                </a:lnTo>
                <a:lnTo>
                  <a:pt x="1288" y="1281"/>
                </a:lnTo>
                <a:lnTo>
                  <a:pt x="1288" y="1281"/>
                </a:lnTo>
                <a:lnTo>
                  <a:pt x="1284" y="1306"/>
                </a:lnTo>
                <a:lnTo>
                  <a:pt x="1279" y="1332"/>
                </a:lnTo>
                <a:lnTo>
                  <a:pt x="1268" y="1353"/>
                </a:lnTo>
                <a:lnTo>
                  <a:pt x="1257" y="1375"/>
                </a:lnTo>
                <a:lnTo>
                  <a:pt x="1241" y="1393"/>
                </a:lnTo>
                <a:lnTo>
                  <a:pt x="1222" y="1410"/>
                </a:lnTo>
                <a:lnTo>
                  <a:pt x="1201" y="1422"/>
                </a:lnTo>
                <a:lnTo>
                  <a:pt x="1173" y="1431"/>
                </a:lnTo>
                <a:lnTo>
                  <a:pt x="1173" y="1431"/>
                </a:lnTo>
                <a:lnTo>
                  <a:pt x="1181" y="1439"/>
                </a:lnTo>
                <a:lnTo>
                  <a:pt x="1186" y="1446"/>
                </a:lnTo>
                <a:lnTo>
                  <a:pt x="1188" y="1451"/>
                </a:lnTo>
                <a:lnTo>
                  <a:pt x="1190" y="1459"/>
                </a:lnTo>
                <a:lnTo>
                  <a:pt x="1188" y="1471"/>
                </a:lnTo>
                <a:lnTo>
                  <a:pt x="1182" y="1484"/>
                </a:lnTo>
                <a:lnTo>
                  <a:pt x="1179" y="1495"/>
                </a:lnTo>
                <a:lnTo>
                  <a:pt x="1177" y="1502"/>
                </a:lnTo>
                <a:lnTo>
                  <a:pt x="1177" y="1506"/>
                </a:lnTo>
                <a:lnTo>
                  <a:pt x="1181" y="1508"/>
                </a:lnTo>
                <a:lnTo>
                  <a:pt x="1184" y="1508"/>
                </a:lnTo>
                <a:lnTo>
                  <a:pt x="1192" y="1508"/>
                </a:lnTo>
                <a:lnTo>
                  <a:pt x="1192" y="1508"/>
                </a:lnTo>
                <a:close/>
                <a:moveTo>
                  <a:pt x="1456" y="1321"/>
                </a:moveTo>
                <a:lnTo>
                  <a:pt x="1456" y="1321"/>
                </a:lnTo>
                <a:lnTo>
                  <a:pt x="1473" y="1323"/>
                </a:lnTo>
                <a:lnTo>
                  <a:pt x="1478" y="1324"/>
                </a:lnTo>
                <a:lnTo>
                  <a:pt x="1480" y="1326"/>
                </a:lnTo>
                <a:lnTo>
                  <a:pt x="1480" y="1330"/>
                </a:lnTo>
                <a:lnTo>
                  <a:pt x="1478" y="1333"/>
                </a:lnTo>
                <a:lnTo>
                  <a:pt x="1471" y="1341"/>
                </a:lnTo>
                <a:lnTo>
                  <a:pt x="1453" y="1359"/>
                </a:lnTo>
                <a:lnTo>
                  <a:pt x="1447" y="1368"/>
                </a:lnTo>
                <a:lnTo>
                  <a:pt x="1446" y="1372"/>
                </a:lnTo>
                <a:lnTo>
                  <a:pt x="1447" y="1375"/>
                </a:lnTo>
                <a:lnTo>
                  <a:pt x="1447" y="1375"/>
                </a:lnTo>
                <a:lnTo>
                  <a:pt x="1440" y="1386"/>
                </a:lnTo>
                <a:lnTo>
                  <a:pt x="1438" y="1386"/>
                </a:lnTo>
                <a:lnTo>
                  <a:pt x="1436" y="1386"/>
                </a:lnTo>
                <a:lnTo>
                  <a:pt x="1436" y="1381"/>
                </a:lnTo>
                <a:lnTo>
                  <a:pt x="1436" y="1368"/>
                </a:lnTo>
                <a:lnTo>
                  <a:pt x="1440" y="1355"/>
                </a:lnTo>
                <a:lnTo>
                  <a:pt x="1444" y="1341"/>
                </a:lnTo>
                <a:lnTo>
                  <a:pt x="1449" y="1328"/>
                </a:lnTo>
                <a:lnTo>
                  <a:pt x="1456" y="1321"/>
                </a:lnTo>
                <a:lnTo>
                  <a:pt x="1456" y="1321"/>
                </a:lnTo>
                <a:close/>
                <a:moveTo>
                  <a:pt x="1426" y="1401"/>
                </a:moveTo>
                <a:lnTo>
                  <a:pt x="1426" y="1401"/>
                </a:lnTo>
                <a:lnTo>
                  <a:pt x="1422" y="1397"/>
                </a:lnTo>
                <a:lnTo>
                  <a:pt x="1417" y="1395"/>
                </a:lnTo>
                <a:lnTo>
                  <a:pt x="1411" y="1395"/>
                </a:lnTo>
                <a:lnTo>
                  <a:pt x="1407" y="1397"/>
                </a:lnTo>
                <a:lnTo>
                  <a:pt x="1398" y="1401"/>
                </a:lnTo>
                <a:lnTo>
                  <a:pt x="1393" y="1408"/>
                </a:lnTo>
                <a:lnTo>
                  <a:pt x="1389" y="1417"/>
                </a:lnTo>
                <a:lnTo>
                  <a:pt x="1389" y="1420"/>
                </a:lnTo>
                <a:lnTo>
                  <a:pt x="1389" y="1422"/>
                </a:lnTo>
                <a:lnTo>
                  <a:pt x="1391" y="1426"/>
                </a:lnTo>
                <a:lnTo>
                  <a:pt x="1395" y="1428"/>
                </a:lnTo>
                <a:lnTo>
                  <a:pt x="1398" y="1428"/>
                </a:lnTo>
                <a:lnTo>
                  <a:pt x="1406" y="1428"/>
                </a:lnTo>
                <a:lnTo>
                  <a:pt x="1406" y="1428"/>
                </a:lnTo>
                <a:lnTo>
                  <a:pt x="1402" y="1433"/>
                </a:lnTo>
                <a:lnTo>
                  <a:pt x="1397" y="1439"/>
                </a:lnTo>
                <a:lnTo>
                  <a:pt x="1391" y="1442"/>
                </a:lnTo>
                <a:lnTo>
                  <a:pt x="1388" y="1448"/>
                </a:lnTo>
                <a:lnTo>
                  <a:pt x="1384" y="1453"/>
                </a:lnTo>
                <a:lnTo>
                  <a:pt x="1386" y="1462"/>
                </a:lnTo>
                <a:lnTo>
                  <a:pt x="1391" y="1477"/>
                </a:lnTo>
                <a:lnTo>
                  <a:pt x="1402" y="1495"/>
                </a:lnTo>
                <a:lnTo>
                  <a:pt x="1402" y="1495"/>
                </a:lnTo>
                <a:lnTo>
                  <a:pt x="1393" y="1493"/>
                </a:lnTo>
                <a:lnTo>
                  <a:pt x="1388" y="1491"/>
                </a:lnTo>
                <a:lnTo>
                  <a:pt x="1382" y="1488"/>
                </a:lnTo>
                <a:lnTo>
                  <a:pt x="1378" y="1484"/>
                </a:lnTo>
                <a:lnTo>
                  <a:pt x="1375" y="1479"/>
                </a:lnTo>
                <a:lnTo>
                  <a:pt x="1373" y="1471"/>
                </a:lnTo>
                <a:lnTo>
                  <a:pt x="1371" y="1457"/>
                </a:lnTo>
                <a:lnTo>
                  <a:pt x="1371" y="1442"/>
                </a:lnTo>
                <a:lnTo>
                  <a:pt x="1369" y="1426"/>
                </a:lnTo>
                <a:lnTo>
                  <a:pt x="1366" y="1411"/>
                </a:lnTo>
                <a:lnTo>
                  <a:pt x="1362" y="1404"/>
                </a:lnTo>
                <a:lnTo>
                  <a:pt x="1358" y="1399"/>
                </a:lnTo>
                <a:lnTo>
                  <a:pt x="1358" y="1399"/>
                </a:lnTo>
                <a:lnTo>
                  <a:pt x="1378" y="1382"/>
                </a:lnTo>
                <a:lnTo>
                  <a:pt x="1388" y="1375"/>
                </a:lnTo>
                <a:lnTo>
                  <a:pt x="1395" y="1372"/>
                </a:lnTo>
                <a:lnTo>
                  <a:pt x="1402" y="1372"/>
                </a:lnTo>
                <a:lnTo>
                  <a:pt x="1409" y="1375"/>
                </a:lnTo>
                <a:lnTo>
                  <a:pt x="1417" y="1386"/>
                </a:lnTo>
                <a:lnTo>
                  <a:pt x="1426" y="1401"/>
                </a:lnTo>
                <a:lnTo>
                  <a:pt x="1426" y="1401"/>
                </a:lnTo>
                <a:close/>
                <a:moveTo>
                  <a:pt x="1241" y="1468"/>
                </a:moveTo>
                <a:lnTo>
                  <a:pt x="1241" y="1468"/>
                </a:lnTo>
                <a:lnTo>
                  <a:pt x="1253" y="1497"/>
                </a:lnTo>
                <a:lnTo>
                  <a:pt x="1253" y="1497"/>
                </a:lnTo>
                <a:lnTo>
                  <a:pt x="1226" y="1509"/>
                </a:lnTo>
                <a:lnTo>
                  <a:pt x="1226" y="1509"/>
                </a:lnTo>
                <a:lnTo>
                  <a:pt x="1213" y="1482"/>
                </a:lnTo>
                <a:lnTo>
                  <a:pt x="1213" y="1482"/>
                </a:lnTo>
                <a:lnTo>
                  <a:pt x="1241" y="1468"/>
                </a:lnTo>
                <a:lnTo>
                  <a:pt x="1241" y="1468"/>
                </a:lnTo>
                <a:close/>
                <a:moveTo>
                  <a:pt x="1304" y="1023"/>
                </a:moveTo>
                <a:lnTo>
                  <a:pt x="1304" y="1023"/>
                </a:lnTo>
                <a:lnTo>
                  <a:pt x="1308" y="1040"/>
                </a:lnTo>
                <a:lnTo>
                  <a:pt x="1315" y="1050"/>
                </a:lnTo>
                <a:lnTo>
                  <a:pt x="1322" y="1058"/>
                </a:lnTo>
                <a:lnTo>
                  <a:pt x="1329" y="1061"/>
                </a:lnTo>
                <a:lnTo>
                  <a:pt x="1348" y="1069"/>
                </a:lnTo>
                <a:lnTo>
                  <a:pt x="1355" y="1074"/>
                </a:lnTo>
                <a:lnTo>
                  <a:pt x="1364" y="1081"/>
                </a:lnTo>
                <a:lnTo>
                  <a:pt x="1364" y="1081"/>
                </a:lnTo>
                <a:lnTo>
                  <a:pt x="1349" y="1094"/>
                </a:lnTo>
                <a:lnTo>
                  <a:pt x="1337" y="1107"/>
                </a:lnTo>
                <a:lnTo>
                  <a:pt x="1322" y="1114"/>
                </a:lnTo>
                <a:lnTo>
                  <a:pt x="1308" y="1119"/>
                </a:lnTo>
                <a:lnTo>
                  <a:pt x="1293" y="1119"/>
                </a:lnTo>
                <a:lnTo>
                  <a:pt x="1286" y="1119"/>
                </a:lnTo>
                <a:lnTo>
                  <a:pt x="1280" y="1118"/>
                </a:lnTo>
                <a:lnTo>
                  <a:pt x="1273" y="1114"/>
                </a:lnTo>
                <a:lnTo>
                  <a:pt x="1266" y="1108"/>
                </a:lnTo>
                <a:lnTo>
                  <a:pt x="1261" y="1103"/>
                </a:lnTo>
                <a:lnTo>
                  <a:pt x="1253" y="1098"/>
                </a:lnTo>
                <a:lnTo>
                  <a:pt x="1253" y="1098"/>
                </a:lnTo>
                <a:lnTo>
                  <a:pt x="1253" y="1108"/>
                </a:lnTo>
                <a:lnTo>
                  <a:pt x="1255" y="1121"/>
                </a:lnTo>
                <a:lnTo>
                  <a:pt x="1259" y="1141"/>
                </a:lnTo>
                <a:lnTo>
                  <a:pt x="1266" y="1157"/>
                </a:lnTo>
                <a:lnTo>
                  <a:pt x="1275" y="1176"/>
                </a:lnTo>
                <a:lnTo>
                  <a:pt x="1286" y="1192"/>
                </a:lnTo>
                <a:lnTo>
                  <a:pt x="1295" y="1210"/>
                </a:lnTo>
                <a:lnTo>
                  <a:pt x="1304" y="1230"/>
                </a:lnTo>
                <a:lnTo>
                  <a:pt x="1309" y="1254"/>
                </a:lnTo>
                <a:lnTo>
                  <a:pt x="1309" y="1254"/>
                </a:lnTo>
                <a:lnTo>
                  <a:pt x="1322" y="1248"/>
                </a:lnTo>
                <a:lnTo>
                  <a:pt x="1335" y="1241"/>
                </a:lnTo>
                <a:lnTo>
                  <a:pt x="1344" y="1232"/>
                </a:lnTo>
                <a:lnTo>
                  <a:pt x="1351" y="1221"/>
                </a:lnTo>
                <a:lnTo>
                  <a:pt x="1357" y="1210"/>
                </a:lnTo>
                <a:lnTo>
                  <a:pt x="1362" y="1199"/>
                </a:lnTo>
                <a:lnTo>
                  <a:pt x="1371" y="1176"/>
                </a:lnTo>
                <a:lnTo>
                  <a:pt x="1380" y="1157"/>
                </a:lnTo>
                <a:lnTo>
                  <a:pt x="1386" y="1148"/>
                </a:lnTo>
                <a:lnTo>
                  <a:pt x="1393" y="1143"/>
                </a:lnTo>
                <a:lnTo>
                  <a:pt x="1400" y="1139"/>
                </a:lnTo>
                <a:lnTo>
                  <a:pt x="1411" y="1137"/>
                </a:lnTo>
                <a:lnTo>
                  <a:pt x="1424" y="1139"/>
                </a:lnTo>
                <a:lnTo>
                  <a:pt x="1438" y="1143"/>
                </a:lnTo>
                <a:lnTo>
                  <a:pt x="1438" y="1143"/>
                </a:lnTo>
                <a:lnTo>
                  <a:pt x="1427" y="1123"/>
                </a:lnTo>
                <a:lnTo>
                  <a:pt x="1417" y="1105"/>
                </a:lnTo>
                <a:lnTo>
                  <a:pt x="1404" y="1087"/>
                </a:lnTo>
                <a:lnTo>
                  <a:pt x="1389" y="1070"/>
                </a:lnTo>
                <a:lnTo>
                  <a:pt x="1371" y="1056"/>
                </a:lnTo>
                <a:lnTo>
                  <a:pt x="1353" y="1043"/>
                </a:lnTo>
                <a:lnTo>
                  <a:pt x="1329" y="1032"/>
                </a:lnTo>
                <a:lnTo>
                  <a:pt x="1304" y="1023"/>
                </a:lnTo>
                <a:lnTo>
                  <a:pt x="1304" y="1023"/>
                </a:lnTo>
                <a:close/>
                <a:moveTo>
                  <a:pt x="6607" y="6674"/>
                </a:moveTo>
                <a:lnTo>
                  <a:pt x="6607" y="6674"/>
                </a:lnTo>
                <a:lnTo>
                  <a:pt x="6593" y="6654"/>
                </a:lnTo>
                <a:lnTo>
                  <a:pt x="6578" y="6640"/>
                </a:lnTo>
                <a:lnTo>
                  <a:pt x="6560" y="6625"/>
                </a:lnTo>
                <a:lnTo>
                  <a:pt x="6544" y="6614"/>
                </a:lnTo>
                <a:lnTo>
                  <a:pt x="6526" y="6605"/>
                </a:lnTo>
                <a:lnTo>
                  <a:pt x="6507" y="6598"/>
                </a:lnTo>
                <a:lnTo>
                  <a:pt x="6487" y="6593"/>
                </a:lnTo>
                <a:lnTo>
                  <a:pt x="6467" y="6587"/>
                </a:lnTo>
                <a:lnTo>
                  <a:pt x="6467" y="6587"/>
                </a:lnTo>
                <a:lnTo>
                  <a:pt x="6442" y="6533"/>
                </a:lnTo>
                <a:lnTo>
                  <a:pt x="6442" y="6533"/>
                </a:lnTo>
                <a:lnTo>
                  <a:pt x="6415" y="6531"/>
                </a:lnTo>
                <a:lnTo>
                  <a:pt x="6388" y="6529"/>
                </a:lnTo>
                <a:lnTo>
                  <a:pt x="6360" y="6524"/>
                </a:lnTo>
                <a:lnTo>
                  <a:pt x="6335" y="6515"/>
                </a:lnTo>
                <a:lnTo>
                  <a:pt x="6335" y="6515"/>
                </a:lnTo>
                <a:lnTo>
                  <a:pt x="6268" y="6458"/>
                </a:lnTo>
                <a:lnTo>
                  <a:pt x="6201" y="6400"/>
                </a:lnTo>
                <a:lnTo>
                  <a:pt x="6135" y="6341"/>
                </a:lnTo>
                <a:lnTo>
                  <a:pt x="6070" y="6277"/>
                </a:lnTo>
                <a:lnTo>
                  <a:pt x="5940" y="6150"/>
                </a:lnTo>
                <a:lnTo>
                  <a:pt x="5811" y="6023"/>
                </a:lnTo>
                <a:lnTo>
                  <a:pt x="5811" y="6023"/>
                </a:lnTo>
                <a:lnTo>
                  <a:pt x="5814" y="6019"/>
                </a:lnTo>
                <a:lnTo>
                  <a:pt x="5818" y="6016"/>
                </a:lnTo>
                <a:lnTo>
                  <a:pt x="5822" y="6007"/>
                </a:lnTo>
                <a:lnTo>
                  <a:pt x="5822" y="5996"/>
                </a:lnTo>
                <a:lnTo>
                  <a:pt x="5820" y="5985"/>
                </a:lnTo>
                <a:lnTo>
                  <a:pt x="5818" y="5974"/>
                </a:lnTo>
                <a:lnTo>
                  <a:pt x="5818" y="5965"/>
                </a:lnTo>
                <a:lnTo>
                  <a:pt x="5820" y="5956"/>
                </a:lnTo>
                <a:lnTo>
                  <a:pt x="5823" y="5952"/>
                </a:lnTo>
                <a:lnTo>
                  <a:pt x="5827" y="5949"/>
                </a:lnTo>
                <a:lnTo>
                  <a:pt x="5827" y="5949"/>
                </a:lnTo>
                <a:lnTo>
                  <a:pt x="5838" y="5952"/>
                </a:lnTo>
                <a:lnTo>
                  <a:pt x="5847" y="5954"/>
                </a:lnTo>
                <a:lnTo>
                  <a:pt x="5854" y="5956"/>
                </a:lnTo>
                <a:lnTo>
                  <a:pt x="5863" y="5956"/>
                </a:lnTo>
                <a:lnTo>
                  <a:pt x="5871" y="5954"/>
                </a:lnTo>
                <a:lnTo>
                  <a:pt x="5878" y="5952"/>
                </a:lnTo>
                <a:lnTo>
                  <a:pt x="5891" y="5945"/>
                </a:lnTo>
                <a:lnTo>
                  <a:pt x="5901" y="5936"/>
                </a:lnTo>
                <a:lnTo>
                  <a:pt x="5914" y="5925"/>
                </a:lnTo>
                <a:lnTo>
                  <a:pt x="5938" y="5898"/>
                </a:lnTo>
                <a:lnTo>
                  <a:pt x="5938" y="5898"/>
                </a:lnTo>
                <a:lnTo>
                  <a:pt x="5992" y="5905"/>
                </a:lnTo>
                <a:lnTo>
                  <a:pt x="6050" y="5909"/>
                </a:lnTo>
                <a:lnTo>
                  <a:pt x="6114" y="5911"/>
                </a:lnTo>
                <a:lnTo>
                  <a:pt x="6175" y="5909"/>
                </a:lnTo>
                <a:lnTo>
                  <a:pt x="6208" y="5905"/>
                </a:lnTo>
                <a:lnTo>
                  <a:pt x="6239" y="5901"/>
                </a:lnTo>
                <a:lnTo>
                  <a:pt x="6270" y="5896"/>
                </a:lnTo>
                <a:lnTo>
                  <a:pt x="6301" y="5891"/>
                </a:lnTo>
                <a:lnTo>
                  <a:pt x="6330" y="5882"/>
                </a:lnTo>
                <a:lnTo>
                  <a:pt x="6359" y="5872"/>
                </a:lnTo>
                <a:lnTo>
                  <a:pt x="6388" y="5862"/>
                </a:lnTo>
                <a:lnTo>
                  <a:pt x="6413" y="5847"/>
                </a:lnTo>
                <a:lnTo>
                  <a:pt x="6413" y="5847"/>
                </a:lnTo>
                <a:lnTo>
                  <a:pt x="6442" y="5856"/>
                </a:lnTo>
                <a:lnTo>
                  <a:pt x="6471" y="5863"/>
                </a:lnTo>
                <a:lnTo>
                  <a:pt x="6529" y="5874"/>
                </a:lnTo>
                <a:lnTo>
                  <a:pt x="6587" y="5885"/>
                </a:lnTo>
                <a:lnTo>
                  <a:pt x="6647" y="5896"/>
                </a:lnTo>
                <a:lnTo>
                  <a:pt x="6674" y="5903"/>
                </a:lnTo>
                <a:lnTo>
                  <a:pt x="6703" y="5912"/>
                </a:lnTo>
                <a:lnTo>
                  <a:pt x="6731" y="5923"/>
                </a:lnTo>
                <a:lnTo>
                  <a:pt x="6758" y="5936"/>
                </a:lnTo>
                <a:lnTo>
                  <a:pt x="6783" y="5950"/>
                </a:lnTo>
                <a:lnTo>
                  <a:pt x="6809" y="5969"/>
                </a:lnTo>
                <a:lnTo>
                  <a:pt x="6832" y="5989"/>
                </a:lnTo>
                <a:lnTo>
                  <a:pt x="6854" y="6012"/>
                </a:lnTo>
                <a:lnTo>
                  <a:pt x="6854" y="6012"/>
                </a:lnTo>
                <a:lnTo>
                  <a:pt x="6907" y="6016"/>
                </a:lnTo>
                <a:lnTo>
                  <a:pt x="6959" y="6023"/>
                </a:lnTo>
                <a:lnTo>
                  <a:pt x="7010" y="6032"/>
                </a:lnTo>
                <a:lnTo>
                  <a:pt x="7059" y="6045"/>
                </a:lnTo>
                <a:lnTo>
                  <a:pt x="7108" y="6059"/>
                </a:lnTo>
                <a:lnTo>
                  <a:pt x="7157" y="6076"/>
                </a:lnTo>
                <a:lnTo>
                  <a:pt x="7204" y="6094"/>
                </a:lnTo>
                <a:lnTo>
                  <a:pt x="7251" y="6114"/>
                </a:lnTo>
                <a:lnTo>
                  <a:pt x="7251" y="6114"/>
                </a:lnTo>
                <a:lnTo>
                  <a:pt x="7264" y="6108"/>
                </a:lnTo>
                <a:lnTo>
                  <a:pt x="7278" y="6105"/>
                </a:lnTo>
                <a:lnTo>
                  <a:pt x="7291" y="6101"/>
                </a:lnTo>
                <a:lnTo>
                  <a:pt x="7304" y="6099"/>
                </a:lnTo>
                <a:lnTo>
                  <a:pt x="7331" y="6097"/>
                </a:lnTo>
                <a:lnTo>
                  <a:pt x="7356" y="6101"/>
                </a:lnTo>
                <a:lnTo>
                  <a:pt x="7382" y="6105"/>
                </a:lnTo>
                <a:lnTo>
                  <a:pt x="7405" y="6112"/>
                </a:lnTo>
                <a:lnTo>
                  <a:pt x="7453" y="6128"/>
                </a:lnTo>
                <a:lnTo>
                  <a:pt x="7476" y="6137"/>
                </a:lnTo>
                <a:lnTo>
                  <a:pt x="7500" y="6145"/>
                </a:lnTo>
                <a:lnTo>
                  <a:pt x="7523" y="6150"/>
                </a:lnTo>
                <a:lnTo>
                  <a:pt x="7545" y="6152"/>
                </a:lnTo>
                <a:lnTo>
                  <a:pt x="7569" y="6152"/>
                </a:lnTo>
                <a:lnTo>
                  <a:pt x="7580" y="6150"/>
                </a:lnTo>
                <a:lnTo>
                  <a:pt x="7591" y="6146"/>
                </a:lnTo>
                <a:lnTo>
                  <a:pt x="7601" y="6143"/>
                </a:lnTo>
                <a:lnTo>
                  <a:pt x="7614" y="6137"/>
                </a:lnTo>
                <a:lnTo>
                  <a:pt x="7625" y="6130"/>
                </a:lnTo>
                <a:lnTo>
                  <a:pt x="7636" y="6123"/>
                </a:lnTo>
                <a:lnTo>
                  <a:pt x="7636" y="6123"/>
                </a:lnTo>
                <a:lnTo>
                  <a:pt x="7625" y="6105"/>
                </a:lnTo>
                <a:lnTo>
                  <a:pt x="7612" y="6090"/>
                </a:lnTo>
                <a:lnTo>
                  <a:pt x="7600" y="6077"/>
                </a:lnTo>
                <a:lnTo>
                  <a:pt x="7583" y="6068"/>
                </a:lnTo>
                <a:lnTo>
                  <a:pt x="7567" y="6061"/>
                </a:lnTo>
                <a:lnTo>
                  <a:pt x="7549" y="6056"/>
                </a:lnTo>
                <a:lnTo>
                  <a:pt x="7531" y="6052"/>
                </a:lnTo>
                <a:lnTo>
                  <a:pt x="7512" y="6050"/>
                </a:lnTo>
                <a:lnTo>
                  <a:pt x="7476" y="6048"/>
                </a:lnTo>
                <a:lnTo>
                  <a:pt x="7442" y="6050"/>
                </a:lnTo>
                <a:lnTo>
                  <a:pt x="7411" y="6052"/>
                </a:lnTo>
                <a:lnTo>
                  <a:pt x="7387" y="6052"/>
                </a:lnTo>
                <a:lnTo>
                  <a:pt x="7387" y="6052"/>
                </a:lnTo>
                <a:lnTo>
                  <a:pt x="7351" y="5969"/>
                </a:lnTo>
                <a:lnTo>
                  <a:pt x="7351" y="5969"/>
                </a:lnTo>
                <a:lnTo>
                  <a:pt x="7311" y="5972"/>
                </a:lnTo>
                <a:lnTo>
                  <a:pt x="7273" y="5974"/>
                </a:lnTo>
                <a:lnTo>
                  <a:pt x="7235" y="5974"/>
                </a:lnTo>
                <a:lnTo>
                  <a:pt x="7197" y="5974"/>
                </a:lnTo>
                <a:lnTo>
                  <a:pt x="7161" y="5972"/>
                </a:lnTo>
                <a:lnTo>
                  <a:pt x="7124" y="5969"/>
                </a:lnTo>
                <a:lnTo>
                  <a:pt x="7088" y="5963"/>
                </a:lnTo>
                <a:lnTo>
                  <a:pt x="7052" y="5958"/>
                </a:lnTo>
                <a:lnTo>
                  <a:pt x="6981" y="5945"/>
                </a:lnTo>
                <a:lnTo>
                  <a:pt x="6912" y="5927"/>
                </a:lnTo>
                <a:lnTo>
                  <a:pt x="6845" y="5905"/>
                </a:lnTo>
                <a:lnTo>
                  <a:pt x="6778" y="5882"/>
                </a:lnTo>
                <a:lnTo>
                  <a:pt x="6778" y="5882"/>
                </a:lnTo>
                <a:lnTo>
                  <a:pt x="6769" y="5863"/>
                </a:lnTo>
                <a:lnTo>
                  <a:pt x="6756" y="5843"/>
                </a:lnTo>
                <a:lnTo>
                  <a:pt x="6727" y="5802"/>
                </a:lnTo>
                <a:lnTo>
                  <a:pt x="6696" y="5753"/>
                </a:lnTo>
                <a:lnTo>
                  <a:pt x="6662" y="5700"/>
                </a:lnTo>
                <a:lnTo>
                  <a:pt x="6662" y="5700"/>
                </a:lnTo>
                <a:lnTo>
                  <a:pt x="6665" y="5684"/>
                </a:lnTo>
                <a:lnTo>
                  <a:pt x="6667" y="5666"/>
                </a:lnTo>
                <a:lnTo>
                  <a:pt x="6665" y="5649"/>
                </a:lnTo>
                <a:lnTo>
                  <a:pt x="6663" y="5629"/>
                </a:lnTo>
                <a:lnTo>
                  <a:pt x="6660" y="5593"/>
                </a:lnTo>
                <a:lnTo>
                  <a:pt x="6654" y="5555"/>
                </a:lnTo>
                <a:lnTo>
                  <a:pt x="6651" y="5519"/>
                </a:lnTo>
                <a:lnTo>
                  <a:pt x="6651" y="5501"/>
                </a:lnTo>
                <a:lnTo>
                  <a:pt x="6654" y="5482"/>
                </a:lnTo>
                <a:lnTo>
                  <a:pt x="6658" y="5466"/>
                </a:lnTo>
                <a:lnTo>
                  <a:pt x="6663" y="5452"/>
                </a:lnTo>
                <a:lnTo>
                  <a:pt x="6674" y="5437"/>
                </a:lnTo>
                <a:lnTo>
                  <a:pt x="6685" y="5424"/>
                </a:lnTo>
                <a:lnTo>
                  <a:pt x="6685" y="5424"/>
                </a:lnTo>
                <a:lnTo>
                  <a:pt x="6712" y="5421"/>
                </a:lnTo>
                <a:lnTo>
                  <a:pt x="6738" y="5417"/>
                </a:lnTo>
                <a:lnTo>
                  <a:pt x="6763" y="5410"/>
                </a:lnTo>
                <a:lnTo>
                  <a:pt x="6787" y="5401"/>
                </a:lnTo>
                <a:lnTo>
                  <a:pt x="6809" y="5392"/>
                </a:lnTo>
                <a:lnTo>
                  <a:pt x="6832" y="5381"/>
                </a:lnTo>
                <a:lnTo>
                  <a:pt x="6876" y="5357"/>
                </a:lnTo>
                <a:lnTo>
                  <a:pt x="6919" y="5334"/>
                </a:lnTo>
                <a:lnTo>
                  <a:pt x="6941" y="5323"/>
                </a:lnTo>
                <a:lnTo>
                  <a:pt x="6963" y="5312"/>
                </a:lnTo>
                <a:lnTo>
                  <a:pt x="6986" y="5303"/>
                </a:lnTo>
                <a:lnTo>
                  <a:pt x="7008" y="5296"/>
                </a:lnTo>
                <a:lnTo>
                  <a:pt x="7032" y="5292"/>
                </a:lnTo>
                <a:lnTo>
                  <a:pt x="7057" y="5288"/>
                </a:lnTo>
                <a:lnTo>
                  <a:pt x="7057" y="5288"/>
                </a:lnTo>
                <a:lnTo>
                  <a:pt x="7083" y="5288"/>
                </a:lnTo>
                <a:lnTo>
                  <a:pt x="7106" y="5290"/>
                </a:lnTo>
                <a:lnTo>
                  <a:pt x="7130" y="5296"/>
                </a:lnTo>
                <a:lnTo>
                  <a:pt x="7153" y="5303"/>
                </a:lnTo>
                <a:lnTo>
                  <a:pt x="7177" y="5312"/>
                </a:lnTo>
                <a:lnTo>
                  <a:pt x="7200" y="5323"/>
                </a:lnTo>
                <a:lnTo>
                  <a:pt x="7246" y="5348"/>
                </a:lnTo>
                <a:lnTo>
                  <a:pt x="7291" y="5374"/>
                </a:lnTo>
                <a:lnTo>
                  <a:pt x="7338" y="5397"/>
                </a:lnTo>
                <a:lnTo>
                  <a:pt x="7362" y="5408"/>
                </a:lnTo>
                <a:lnTo>
                  <a:pt x="7387" y="5417"/>
                </a:lnTo>
                <a:lnTo>
                  <a:pt x="7413" y="5426"/>
                </a:lnTo>
                <a:lnTo>
                  <a:pt x="7438" y="5432"/>
                </a:lnTo>
                <a:lnTo>
                  <a:pt x="7438" y="5432"/>
                </a:lnTo>
                <a:lnTo>
                  <a:pt x="7489" y="5399"/>
                </a:lnTo>
                <a:lnTo>
                  <a:pt x="7532" y="5374"/>
                </a:lnTo>
                <a:lnTo>
                  <a:pt x="7572" y="5348"/>
                </a:lnTo>
                <a:lnTo>
                  <a:pt x="7594" y="5334"/>
                </a:lnTo>
                <a:lnTo>
                  <a:pt x="7618" y="5316"/>
                </a:lnTo>
                <a:lnTo>
                  <a:pt x="7618" y="5316"/>
                </a:lnTo>
                <a:lnTo>
                  <a:pt x="7650" y="5326"/>
                </a:lnTo>
                <a:lnTo>
                  <a:pt x="7687" y="5337"/>
                </a:lnTo>
                <a:lnTo>
                  <a:pt x="7727" y="5346"/>
                </a:lnTo>
                <a:lnTo>
                  <a:pt x="7766" y="5354"/>
                </a:lnTo>
                <a:lnTo>
                  <a:pt x="7805" y="5359"/>
                </a:lnTo>
                <a:lnTo>
                  <a:pt x="7841" y="5361"/>
                </a:lnTo>
                <a:lnTo>
                  <a:pt x="7859" y="5361"/>
                </a:lnTo>
                <a:lnTo>
                  <a:pt x="7874" y="5359"/>
                </a:lnTo>
                <a:lnTo>
                  <a:pt x="7888" y="5357"/>
                </a:lnTo>
                <a:lnTo>
                  <a:pt x="7901" y="5352"/>
                </a:lnTo>
                <a:lnTo>
                  <a:pt x="7901" y="5352"/>
                </a:lnTo>
                <a:lnTo>
                  <a:pt x="7875" y="5345"/>
                </a:lnTo>
                <a:lnTo>
                  <a:pt x="7848" y="5339"/>
                </a:lnTo>
                <a:lnTo>
                  <a:pt x="7794" y="5328"/>
                </a:lnTo>
                <a:lnTo>
                  <a:pt x="7737" y="5321"/>
                </a:lnTo>
                <a:lnTo>
                  <a:pt x="7681" y="5312"/>
                </a:lnTo>
                <a:lnTo>
                  <a:pt x="7629" y="5301"/>
                </a:lnTo>
                <a:lnTo>
                  <a:pt x="7601" y="5294"/>
                </a:lnTo>
                <a:lnTo>
                  <a:pt x="7576" y="5285"/>
                </a:lnTo>
                <a:lnTo>
                  <a:pt x="7551" y="5274"/>
                </a:lnTo>
                <a:lnTo>
                  <a:pt x="7525" y="5261"/>
                </a:lnTo>
                <a:lnTo>
                  <a:pt x="7502" y="5247"/>
                </a:lnTo>
                <a:lnTo>
                  <a:pt x="7478" y="5228"/>
                </a:lnTo>
                <a:lnTo>
                  <a:pt x="7478" y="5228"/>
                </a:lnTo>
                <a:lnTo>
                  <a:pt x="7458" y="5234"/>
                </a:lnTo>
                <a:lnTo>
                  <a:pt x="7440" y="5236"/>
                </a:lnTo>
                <a:lnTo>
                  <a:pt x="7420" y="5236"/>
                </a:lnTo>
                <a:lnTo>
                  <a:pt x="7404" y="5234"/>
                </a:lnTo>
                <a:lnTo>
                  <a:pt x="7367" y="5227"/>
                </a:lnTo>
                <a:lnTo>
                  <a:pt x="7335" y="5219"/>
                </a:lnTo>
                <a:lnTo>
                  <a:pt x="7300" y="5212"/>
                </a:lnTo>
                <a:lnTo>
                  <a:pt x="7282" y="5210"/>
                </a:lnTo>
                <a:lnTo>
                  <a:pt x="7264" y="5210"/>
                </a:lnTo>
                <a:lnTo>
                  <a:pt x="7244" y="5212"/>
                </a:lnTo>
                <a:lnTo>
                  <a:pt x="7224" y="5216"/>
                </a:lnTo>
                <a:lnTo>
                  <a:pt x="7202" y="5221"/>
                </a:lnTo>
                <a:lnTo>
                  <a:pt x="7180" y="5232"/>
                </a:lnTo>
                <a:lnTo>
                  <a:pt x="7180" y="5232"/>
                </a:lnTo>
                <a:lnTo>
                  <a:pt x="7155" y="5212"/>
                </a:lnTo>
                <a:lnTo>
                  <a:pt x="7128" y="5194"/>
                </a:lnTo>
                <a:lnTo>
                  <a:pt x="7099" y="5179"/>
                </a:lnTo>
                <a:lnTo>
                  <a:pt x="7068" y="5165"/>
                </a:lnTo>
                <a:lnTo>
                  <a:pt x="7004" y="5140"/>
                </a:lnTo>
                <a:lnTo>
                  <a:pt x="6943" y="5114"/>
                </a:lnTo>
                <a:lnTo>
                  <a:pt x="6912" y="5100"/>
                </a:lnTo>
                <a:lnTo>
                  <a:pt x="6883" y="5085"/>
                </a:lnTo>
                <a:lnTo>
                  <a:pt x="6854" y="5069"/>
                </a:lnTo>
                <a:lnTo>
                  <a:pt x="6829" y="5051"/>
                </a:lnTo>
                <a:lnTo>
                  <a:pt x="6805" y="5029"/>
                </a:lnTo>
                <a:lnTo>
                  <a:pt x="6783" y="5005"/>
                </a:lnTo>
                <a:lnTo>
                  <a:pt x="6774" y="4991"/>
                </a:lnTo>
                <a:lnTo>
                  <a:pt x="6765" y="4976"/>
                </a:lnTo>
                <a:lnTo>
                  <a:pt x="6758" y="4962"/>
                </a:lnTo>
                <a:lnTo>
                  <a:pt x="6750" y="4945"/>
                </a:lnTo>
                <a:lnTo>
                  <a:pt x="6750" y="4945"/>
                </a:lnTo>
                <a:lnTo>
                  <a:pt x="6776" y="4929"/>
                </a:lnTo>
                <a:lnTo>
                  <a:pt x="6799" y="4913"/>
                </a:lnTo>
                <a:lnTo>
                  <a:pt x="6843" y="4876"/>
                </a:lnTo>
                <a:lnTo>
                  <a:pt x="6881" y="4840"/>
                </a:lnTo>
                <a:lnTo>
                  <a:pt x="6917" y="4802"/>
                </a:lnTo>
                <a:lnTo>
                  <a:pt x="6917" y="4802"/>
                </a:lnTo>
                <a:lnTo>
                  <a:pt x="7004" y="4815"/>
                </a:lnTo>
                <a:lnTo>
                  <a:pt x="7050" y="4822"/>
                </a:lnTo>
                <a:lnTo>
                  <a:pt x="7095" y="4826"/>
                </a:lnTo>
                <a:lnTo>
                  <a:pt x="7141" y="4826"/>
                </a:lnTo>
                <a:lnTo>
                  <a:pt x="7162" y="4824"/>
                </a:lnTo>
                <a:lnTo>
                  <a:pt x="7184" y="4822"/>
                </a:lnTo>
                <a:lnTo>
                  <a:pt x="7204" y="4818"/>
                </a:lnTo>
                <a:lnTo>
                  <a:pt x="7226" y="4811"/>
                </a:lnTo>
                <a:lnTo>
                  <a:pt x="7246" y="4804"/>
                </a:lnTo>
                <a:lnTo>
                  <a:pt x="7264" y="4795"/>
                </a:lnTo>
                <a:lnTo>
                  <a:pt x="7264" y="4795"/>
                </a:lnTo>
                <a:lnTo>
                  <a:pt x="7271" y="4813"/>
                </a:lnTo>
                <a:lnTo>
                  <a:pt x="7280" y="4829"/>
                </a:lnTo>
                <a:lnTo>
                  <a:pt x="7289" y="4842"/>
                </a:lnTo>
                <a:lnTo>
                  <a:pt x="7302" y="4851"/>
                </a:lnTo>
                <a:lnTo>
                  <a:pt x="7313" y="4858"/>
                </a:lnTo>
                <a:lnTo>
                  <a:pt x="7326" y="4864"/>
                </a:lnTo>
                <a:lnTo>
                  <a:pt x="7340" y="4867"/>
                </a:lnTo>
                <a:lnTo>
                  <a:pt x="7355" y="4871"/>
                </a:lnTo>
                <a:lnTo>
                  <a:pt x="7382" y="4871"/>
                </a:lnTo>
                <a:lnTo>
                  <a:pt x="7411" y="4869"/>
                </a:lnTo>
                <a:lnTo>
                  <a:pt x="7440" y="4869"/>
                </a:lnTo>
                <a:lnTo>
                  <a:pt x="7465" y="4869"/>
                </a:lnTo>
                <a:lnTo>
                  <a:pt x="7465" y="4869"/>
                </a:lnTo>
                <a:lnTo>
                  <a:pt x="7498" y="4876"/>
                </a:lnTo>
                <a:lnTo>
                  <a:pt x="7536" y="4886"/>
                </a:lnTo>
                <a:lnTo>
                  <a:pt x="7578" y="4895"/>
                </a:lnTo>
                <a:lnTo>
                  <a:pt x="7598" y="4898"/>
                </a:lnTo>
                <a:lnTo>
                  <a:pt x="7620" y="4902"/>
                </a:lnTo>
                <a:lnTo>
                  <a:pt x="7641" y="4902"/>
                </a:lnTo>
                <a:lnTo>
                  <a:pt x="7661" y="4902"/>
                </a:lnTo>
                <a:lnTo>
                  <a:pt x="7681" y="4900"/>
                </a:lnTo>
                <a:lnTo>
                  <a:pt x="7701" y="4896"/>
                </a:lnTo>
                <a:lnTo>
                  <a:pt x="7721" y="4889"/>
                </a:lnTo>
                <a:lnTo>
                  <a:pt x="7737" y="4878"/>
                </a:lnTo>
                <a:lnTo>
                  <a:pt x="7756" y="4864"/>
                </a:lnTo>
                <a:lnTo>
                  <a:pt x="7770" y="4847"/>
                </a:lnTo>
                <a:lnTo>
                  <a:pt x="7770" y="4847"/>
                </a:lnTo>
                <a:lnTo>
                  <a:pt x="7754" y="4831"/>
                </a:lnTo>
                <a:lnTo>
                  <a:pt x="7737" y="4818"/>
                </a:lnTo>
                <a:lnTo>
                  <a:pt x="7721" y="4808"/>
                </a:lnTo>
                <a:lnTo>
                  <a:pt x="7703" y="4798"/>
                </a:lnTo>
                <a:lnTo>
                  <a:pt x="7685" y="4791"/>
                </a:lnTo>
                <a:lnTo>
                  <a:pt x="7665" y="4784"/>
                </a:lnTo>
                <a:lnTo>
                  <a:pt x="7645" y="4779"/>
                </a:lnTo>
                <a:lnTo>
                  <a:pt x="7627" y="4773"/>
                </a:lnTo>
                <a:lnTo>
                  <a:pt x="7585" y="4768"/>
                </a:lnTo>
                <a:lnTo>
                  <a:pt x="7545" y="4762"/>
                </a:lnTo>
                <a:lnTo>
                  <a:pt x="7462" y="4755"/>
                </a:lnTo>
                <a:lnTo>
                  <a:pt x="7462" y="4755"/>
                </a:lnTo>
                <a:lnTo>
                  <a:pt x="7453" y="4731"/>
                </a:lnTo>
                <a:lnTo>
                  <a:pt x="7442" y="4715"/>
                </a:lnTo>
                <a:lnTo>
                  <a:pt x="7431" y="4701"/>
                </a:lnTo>
                <a:lnTo>
                  <a:pt x="7416" y="4691"/>
                </a:lnTo>
                <a:lnTo>
                  <a:pt x="7416" y="4691"/>
                </a:lnTo>
                <a:lnTo>
                  <a:pt x="7404" y="4693"/>
                </a:lnTo>
                <a:lnTo>
                  <a:pt x="7393" y="4697"/>
                </a:lnTo>
                <a:lnTo>
                  <a:pt x="7385" y="4701"/>
                </a:lnTo>
                <a:lnTo>
                  <a:pt x="7378" y="4706"/>
                </a:lnTo>
                <a:lnTo>
                  <a:pt x="7373" y="4711"/>
                </a:lnTo>
                <a:lnTo>
                  <a:pt x="7371" y="4717"/>
                </a:lnTo>
                <a:lnTo>
                  <a:pt x="7366" y="4730"/>
                </a:lnTo>
                <a:lnTo>
                  <a:pt x="7364" y="4742"/>
                </a:lnTo>
                <a:lnTo>
                  <a:pt x="7358" y="4757"/>
                </a:lnTo>
                <a:lnTo>
                  <a:pt x="7356" y="4762"/>
                </a:lnTo>
                <a:lnTo>
                  <a:pt x="7353" y="4768"/>
                </a:lnTo>
                <a:lnTo>
                  <a:pt x="7346" y="4773"/>
                </a:lnTo>
                <a:lnTo>
                  <a:pt x="7338" y="4777"/>
                </a:lnTo>
                <a:lnTo>
                  <a:pt x="7338" y="4777"/>
                </a:lnTo>
                <a:lnTo>
                  <a:pt x="7322" y="4771"/>
                </a:lnTo>
                <a:lnTo>
                  <a:pt x="7304" y="4766"/>
                </a:lnTo>
                <a:lnTo>
                  <a:pt x="7288" y="4762"/>
                </a:lnTo>
                <a:lnTo>
                  <a:pt x="7271" y="4760"/>
                </a:lnTo>
                <a:lnTo>
                  <a:pt x="7239" y="4757"/>
                </a:lnTo>
                <a:lnTo>
                  <a:pt x="7208" y="4757"/>
                </a:lnTo>
                <a:lnTo>
                  <a:pt x="7177" y="4753"/>
                </a:lnTo>
                <a:lnTo>
                  <a:pt x="7161" y="4751"/>
                </a:lnTo>
                <a:lnTo>
                  <a:pt x="7144" y="4746"/>
                </a:lnTo>
                <a:lnTo>
                  <a:pt x="7128" y="4742"/>
                </a:lnTo>
                <a:lnTo>
                  <a:pt x="7112" y="4735"/>
                </a:lnTo>
                <a:lnTo>
                  <a:pt x="7095" y="4724"/>
                </a:lnTo>
                <a:lnTo>
                  <a:pt x="7077" y="4713"/>
                </a:lnTo>
                <a:lnTo>
                  <a:pt x="7077" y="4713"/>
                </a:lnTo>
                <a:lnTo>
                  <a:pt x="7041" y="4720"/>
                </a:lnTo>
                <a:lnTo>
                  <a:pt x="7006" y="4722"/>
                </a:lnTo>
                <a:lnTo>
                  <a:pt x="6972" y="4722"/>
                </a:lnTo>
                <a:lnTo>
                  <a:pt x="6937" y="4720"/>
                </a:lnTo>
                <a:lnTo>
                  <a:pt x="6905" y="4715"/>
                </a:lnTo>
                <a:lnTo>
                  <a:pt x="6874" y="4710"/>
                </a:lnTo>
                <a:lnTo>
                  <a:pt x="6810" y="4695"/>
                </a:lnTo>
                <a:lnTo>
                  <a:pt x="6747" y="4679"/>
                </a:lnTo>
                <a:lnTo>
                  <a:pt x="6716" y="4673"/>
                </a:lnTo>
                <a:lnTo>
                  <a:pt x="6683" y="4668"/>
                </a:lnTo>
                <a:lnTo>
                  <a:pt x="6649" y="4666"/>
                </a:lnTo>
                <a:lnTo>
                  <a:pt x="6616" y="4666"/>
                </a:lnTo>
                <a:lnTo>
                  <a:pt x="6580" y="4668"/>
                </a:lnTo>
                <a:lnTo>
                  <a:pt x="6544" y="4673"/>
                </a:lnTo>
                <a:lnTo>
                  <a:pt x="6544" y="4673"/>
                </a:lnTo>
                <a:lnTo>
                  <a:pt x="6496" y="4650"/>
                </a:lnTo>
                <a:lnTo>
                  <a:pt x="6449" y="4622"/>
                </a:lnTo>
                <a:lnTo>
                  <a:pt x="6404" y="4592"/>
                </a:lnTo>
                <a:lnTo>
                  <a:pt x="6380" y="4574"/>
                </a:lnTo>
                <a:lnTo>
                  <a:pt x="6359" y="4555"/>
                </a:lnTo>
                <a:lnTo>
                  <a:pt x="6339" y="4537"/>
                </a:lnTo>
                <a:lnTo>
                  <a:pt x="6317" y="4515"/>
                </a:lnTo>
                <a:lnTo>
                  <a:pt x="6297" y="4494"/>
                </a:lnTo>
                <a:lnTo>
                  <a:pt x="6277" y="4472"/>
                </a:lnTo>
                <a:lnTo>
                  <a:pt x="6257" y="4447"/>
                </a:lnTo>
                <a:lnTo>
                  <a:pt x="6239" y="4421"/>
                </a:lnTo>
                <a:lnTo>
                  <a:pt x="6221" y="4392"/>
                </a:lnTo>
                <a:lnTo>
                  <a:pt x="6203" y="4363"/>
                </a:lnTo>
                <a:lnTo>
                  <a:pt x="6203" y="4363"/>
                </a:lnTo>
                <a:lnTo>
                  <a:pt x="6244" y="4347"/>
                </a:lnTo>
                <a:lnTo>
                  <a:pt x="6286" y="4330"/>
                </a:lnTo>
                <a:lnTo>
                  <a:pt x="6330" y="4314"/>
                </a:lnTo>
                <a:lnTo>
                  <a:pt x="6375" y="4300"/>
                </a:lnTo>
                <a:lnTo>
                  <a:pt x="6471" y="4272"/>
                </a:lnTo>
                <a:lnTo>
                  <a:pt x="6569" y="4247"/>
                </a:lnTo>
                <a:lnTo>
                  <a:pt x="6671" y="4225"/>
                </a:lnTo>
                <a:lnTo>
                  <a:pt x="6774" y="4203"/>
                </a:lnTo>
                <a:lnTo>
                  <a:pt x="6985" y="4164"/>
                </a:lnTo>
                <a:lnTo>
                  <a:pt x="7193" y="4124"/>
                </a:lnTo>
                <a:lnTo>
                  <a:pt x="7293" y="4104"/>
                </a:lnTo>
                <a:lnTo>
                  <a:pt x="7389" y="4082"/>
                </a:lnTo>
                <a:lnTo>
                  <a:pt x="7482" y="4058"/>
                </a:lnTo>
                <a:lnTo>
                  <a:pt x="7569" y="4031"/>
                </a:lnTo>
                <a:lnTo>
                  <a:pt x="7609" y="4018"/>
                </a:lnTo>
                <a:lnTo>
                  <a:pt x="7649" y="4004"/>
                </a:lnTo>
                <a:lnTo>
                  <a:pt x="7685" y="3988"/>
                </a:lnTo>
                <a:lnTo>
                  <a:pt x="7721" y="3971"/>
                </a:lnTo>
                <a:lnTo>
                  <a:pt x="7721" y="3971"/>
                </a:lnTo>
                <a:lnTo>
                  <a:pt x="7703" y="3969"/>
                </a:lnTo>
                <a:lnTo>
                  <a:pt x="7692" y="3968"/>
                </a:lnTo>
                <a:lnTo>
                  <a:pt x="7681" y="3964"/>
                </a:lnTo>
                <a:lnTo>
                  <a:pt x="7672" y="3960"/>
                </a:lnTo>
                <a:lnTo>
                  <a:pt x="7667" y="3955"/>
                </a:lnTo>
                <a:lnTo>
                  <a:pt x="7665" y="3953"/>
                </a:lnTo>
                <a:lnTo>
                  <a:pt x="7667" y="3949"/>
                </a:lnTo>
                <a:lnTo>
                  <a:pt x="7669" y="3946"/>
                </a:lnTo>
                <a:lnTo>
                  <a:pt x="7674" y="3942"/>
                </a:lnTo>
                <a:lnTo>
                  <a:pt x="7674" y="3942"/>
                </a:lnTo>
                <a:lnTo>
                  <a:pt x="7683" y="3939"/>
                </a:lnTo>
                <a:lnTo>
                  <a:pt x="7690" y="3937"/>
                </a:lnTo>
                <a:lnTo>
                  <a:pt x="7705" y="3937"/>
                </a:lnTo>
                <a:lnTo>
                  <a:pt x="7719" y="3937"/>
                </a:lnTo>
                <a:lnTo>
                  <a:pt x="7727" y="3935"/>
                </a:lnTo>
                <a:lnTo>
                  <a:pt x="7736" y="3931"/>
                </a:lnTo>
                <a:lnTo>
                  <a:pt x="7736" y="3931"/>
                </a:lnTo>
                <a:lnTo>
                  <a:pt x="7727" y="3917"/>
                </a:lnTo>
                <a:lnTo>
                  <a:pt x="7714" y="3906"/>
                </a:lnTo>
                <a:lnTo>
                  <a:pt x="7703" y="3899"/>
                </a:lnTo>
                <a:lnTo>
                  <a:pt x="7688" y="3897"/>
                </a:lnTo>
                <a:lnTo>
                  <a:pt x="7674" y="3895"/>
                </a:lnTo>
                <a:lnTo>
                  <a:pt x="7658" y="3897"/>
                </a:lnTo>
                <a:lnTo>
                  <a:pt x="7625" y="3904"/>
                </a:lnTo>
                <a:lnTo>
                  <a:pt x="7592" y="3911"/>
                </a:lnTo>
                <a:lnTo>
                  <a:pt x="7576" y="3915"/>
                </a:lnTo>
                <a:lnTo>
                  <a:pt x="7561" y="3917"/>
                </a:lnTo>
                <a:lnTo>
                  <a:pt x="7545" y="3919"/>
                </a:lnTo>
                <a:lnTo>
                  <a:pt x="7531" y="3915"/>
                </a:lnTo>
                <a:lnTo>
                  <a:pt x="7518" y="3911"/>
                </a:lnTo>
                <a:lnTo>
                  <a:pt x="7507" y="3902"/>
                </a:lnTo>
                <a:lnTo>
                  <a:pt x="7507" y="3902"/>
                </a:lnTo>
                <a:lnTo>
                  <a:pt x="7509" y="3888"/>
                </a:lnTo>
                <a:lnTo>
                  <a:pt x="7509" y="3871"/>
                </a:lnTo>
                <a:lnTo>
                  <a:pt x="7509" y="3857"/>
                </a:lnTo>
                <a:lnTo>
                  <a:pt x="7505" y="3841"/>
                </a:lnTo>
                <a:lnTo>
                  <a:pt x="7500" y="3826"/>
                </a:lnTo>
                <a:lnTo>
                  <a:pt x="7494" y="3812"/>
                </a:lnTo>
                <a:lnTo>
                  <a:pt x="7480" y="3783"/>
                </a:lnTo>
                <a:lnTo>
                  <a:pt x="7464" y="3755"/>
                </a:lnTo>
                <a:lnTo>
                  <a:pt x="7447" y="3730"/>
                </a:lnTo>
                <a:lnTo>
                  <a:pt x="7434" y="3708"/>
                </a:lnTo>
                <a:lnTo>
                  <a:pt x="7425" y="3690"/>
                </a:lnTo>
                <a:lnTo>
                  <a:pt x="7425" y="3690"/>
                </a:lnTo>
                <a:lnTo>
                  <a:pt x="7440" y="3679"/>
                </a:lnTo>
                <a:lnTo>
                  <a:pt x="7454" y="3670"/>
                </a:lnTo>
                <a:lnTo>
                  <a:pt x="7467" y="3663"/>
                </a:lnTo>
                <a:lnTo>
                  <a:pt x="7482" y="3656"/>
                </a:lnTo>
                <a:lnTo>
                  <a:pt x="7507" y="3646"/>
                </a:lnTo>
                <a:lnTo>
                  <a:pt x="7534" y="3641"/>
                </a:lnTo>
                <a:lnTo>
                  <a:pt x="7558" y="3639"/>
                </a:lnTo>
                <a:lnTo>
                  <a:pt x="7583" y="3639"/>
                </a:lnTo>
                <a:lnTo>
                  <a:pt x="7629" y="3643"/>
                </a:lnTo>
                <a:lnTo>
                  <a:pt x="7652" y="3645"/>
                </a:lnTo>
                <a:lnTo>
                  <a:pt x="7672" y="3645"/>
                </a:lnTo>
                <a:lnTo>
                  <a:pt x="7694" y="3645"/>
                </a:lnTo>
                <a:lnTo>
                  <a:pt x="7714" y="3639"/>
                </a:lnTo>
                <a:lnTo>
                  <a:pt x="7734" y="3630"/>
                </a:lnTo>
                <a:lnTo>
                  <a:pt x="7743" y="3625"/>
                </a:lnTo>
                <a:lnTo>
                  <a:pt x="7752" y="3617"/>
                </a:lnTo>
                <a:lnTo>
                  <a:pt x="7763" y="3608"/>
                </a:lnTo>
                <a:lnTo>
                  <a:pt x="7772" y="3599"/>
                </a:lnTo>
                <a:lnTo>
                  <a:pt x="7781" y="3588"/>
                </a:lnTo>
                <a:lnTo>
                  <a:pt x="7788" y="3574"/>
                </a:lnTo>
                <a:lnTo>
                  <a:pt x="7788" y="3574"/>
                </a:lnTo>
                <a:lnTo>
                  <a:pt x="7770" y="3563"/>
                </a:lnTo>
                <a:lnTo>
                  <a:pt x="7752" y="3556"/>
                </a:lnTo>
                <a:lnTo>
                  <a:pt x="7730" y="3550"/>
                </a:lnTo>
                <a:lnTo>
                  <a:pt x="7710" y="3547"/>
                </a:lnTo>
                <a:lnTo>
                  <a:pt x="7687" y="3547"/>
                </a:lnTo>
                <a:lnTo>
                  <a:pt x="7665" y="3547"/>
                </a:lnTo>
                <a:lnTo>
                  <a:pt x="7641" y="3550"/>
                </a:lnTo>
                <a:lnTo>
                  <a:pt x="7618" y="3556"/>
                </a:lnTo>
                <a:lnTo>
                  <a:pt x="7592" y="3561"/>
                </a:lnTo>
                <a:lnTo>
                  <a:pt x="7567" y="3568"/>
                </a:lnTo>
                <a:lnTo>
                  <a:pt x="7516" y="3585"/>
                </a:lnTo>
                <a:lnTo>
                  <a:pt x="7464" y="3605"/>
                </a:lnTo>
                <a:lnTo>
                  <a:pt x="7411" y="3627"/>
                </a:lnTo>
                <a:lnTo>
                  <a:pt x="7358" y="3646"/>
                </a:lnTo>
                <a:lnTo>
                  <a:pt x="7306" y="3666"/>
                </a:lnTo>
                <a:lnTo>
                  <a:pt x="7255" y="3681"/>
                </a:lnTo>
                <a:lnTo>
                  <a:pt x="7229" y="3686"/>
                </a:lnTo>
                <a:lnTo>
                  <a:pt x="7206" y="3690"/>
                </a:lnTo>
                <a:lnTo>
                  <a:pt x="7182" y="3694"/>
                </a:lnTo>
                <a:lnTo>
                  <a:pt x="7161" y="3694"/>
                </a:lnTo>
                <a:lnTo>
                  <a:pt x="7137" y="3692"/>
                </a:lnTo>
                <a:lnTo>
                  <a:pt x="7117" y="3688"/>
                </a:lnTo>
                <a:lnTo>
                  <a:pt x="7095" y="3683"/>
                </a:lnTo>
                <a:lnTo>
                  <a:pt x="7077" y="3674"/>
                </a:lnTo>
                <a:lnTo>
                  <a:pt x="7059" y="3663"/>
                </a:lnTo>
                <a:lnTo>
                  <a:pt x="7041" y="3648"/>
                </a:lnTo>
                <a:lnTo>
                  <a:pt x="7041" y="3648"/>
                </a:lnTo>
                <a:lnTo>
                  <a:pt x="7008" y="3668"/>
                </a:lnTo>
                <a:lnTo>
                  <a:pt x="6972" y="3686"/>
                </a:lnTo>
                <a:lnTo>
                  <a:pt x="6936" y="3703"/>
                </a:lnTo>
                <a:lnTo>
                  <a:pt x="6899" y="3719"/>
                </a:lnTo>
                <a:lnTo>
                  <a:pt x="6859" y="3732"/>
                </a:lnTo>
                <a:lnTo>
                  <a:pt x="6821" y="3744"/>
                </a:lnTo>
                <a:lnTo>
                  <a:pt x="6783" y="3755"/>
                </a:lnTo>
                <a:lnTo>
                  <a:pt x="6745" y="3763"/>
                </a:lnTo>
                <a:lnTo>
                  <a:pt x="6707" y="3766"/>
                </a:lnTo>
                <a:lnTo>
                  <a:pt x="6669" y="3768"/>
                </a:lnTo>
                <a:lnTo>
                  <a:pt x="6634" y="3768"/>
                </a:lnTo>
                <a:lnTo>
                  <a:pt x="6600" y="3763"/>
                </a:lnTo>
                <a:lnTo>
                  <a:pt x="6567" y="3754"/>
                </a:lnTo>
                <a:lnTo>
                  <a:pt x="6551" y="3748"/>
                </a:lnTo>
                <a:lnTo>
                  <a:pt x="6536" y="3741"/>
                </a:lnTo>
                <a:lnTo>
                  <a:pt x="6522" y="3734"/>
                </a:lnTo>
                <a:lnTo>
                  <a:pt x="6509" y="3724"/>
                </a:lnTo>
                <a:lnTo>
                  <a:pt x="6496" y="3715"/>
                </a:lnTo>
                <a:lnTo>
                  <a:pt x="6484" y="3703"/>
                </a:lnTo>
                <a:lnTo>
                  <a:pt x="6484" y="3703"/>
                </a:lnTo>
                <a:lnTo>
                  <a:pt x="6484" y="3675"/>
                </a:lnTo>
                <a:lnTo>
                  <a:pt x="6487" y="3652"/>
                </a:lnTo>
                <a:lnTo>
                  <a:pt x="6495" y="3628"/>
                </a:lnTo>
                <a:lnTo>
                  <a:pt x="6502" y="3607"/>
                </a:lnTo>
                <a:lnTo>
                  <a:pt x="6515" y="3587"/>
                </a:lnTo>
                <a:lnTo>
                  <a:pt x="6529" y="3568"/>
                </a:lnTo>
                <a:lnTo>
                  <a:pt x="6544" y="3552"/>
                </a:lnTo>
                <a:lnTo>
                  <a:pt x="6562" y="3538"/>
                </a:lnTo>
                <a:lnTo>
                  <a:pt x="6584" y="3525"/>
                </a:lnTo>
                <a:lnTo>
                  <a:pt x="6605" y="3512"/>
                </a:lnTo>
                <a:lnTo>
                  <a:pt x="6627" y="3503"/>
                </a:lnTo>
                <a:lnTo>
                  <a:pt x="6653" y="3494"/>
                </a:lnTo>
                <a:lnTo>
                  <a:pt x="6680" y="3489"/>
                </a:lnTo>
                <a:lnTo>
                  <a:pt x="6705" y="3483"/>
                </a:lnTo>
                <a:lnTo>
                  <a:pt x="6734" y="3480"/>
                </a:lnTo>
                <a:lnTo>
                  <a:pt x="6763" y="3476"/>
                </a:lnTo>
                <a:lnTo>
                  <a:pt x="6763" y="3476"/>
                </a:lnTo>
                <a:lnTo>
                  <a:pt x="6760" y="3461"/>
                </a:lnTo>
                <a:lnTo>
                  <a:pt x="6758" y="3445"/>
                </a:lnTo>
                <a:lnTo>
                  <a:pt x="6758" y="3431"/>
                </a:lnTo>
                <a:lnTo>
                  <a:pt x="6758" y="3416"/>
                </a:lnTo>
                <a:lnTo>
                  <a:pt x="6760" y="3402"/>
                </a:lnTo>
                <a:lnTo>
                  <a:pt x="6763" y="3389"/>
                </a:lnTo>
                <a:lnTo>
                  <a:pt x="6769" y="3374"/>
                </a:lnTo>
                <a:lnTo>
                  <a:pt x="6774" y="3362"/>
                </a:lnTo>
                <a:lnTo>
                  <a:pt x="6787" y="3338"/>
                </a:lnTo>
                <a:lnTo>
                  <a:pt x="6805" y="3314"/>
                </a:lnTo>
                <a:lnTo>
                  <a:pt x="6825" y="3293"/>
                </a:lnTo>
                <a:lnTo>
                  <a:pt x="6847" y="3273"/>
                </a:lnTo>
                <a:lnTo>
                  <a:pt x="6870" y="3255"/>
                </a:lnTo>
                <a:lnTo>
                  <a:pt x="6894" y="3238"/>
                </a:lnTo>
                <a:lnTo>
                  <a:pt x="6919" y="3224"/>
                </a:lnTo>
                <a:lnTo>
                  <a:pt x="6943" y="3211"/>
                </a:lnTo>
                <a:lnTo>
                  <a:pt x="6988" y="3189"/>
                </a:lnTo>
                <a:lnTo>
                  <a:pt x="7024" y="3175"/>
                </a:lnTo>
                <a:lnTo>
                  <a:pt x="7024" y="3175"/>
                </a:lnTo>
                <a:lnTo>
                  <a:pt x="7006" y="3168"/>
                </a:lnTo>
                <a:lnTo>
                  <a:pt x="6986" y="3164"/>
                </a:lnTo>
                <a:lnTo>
                  <a:pt x="6966" y="3162"/>
                </a:lnTo>
                <a:lnTo>
                  <a:pt x="6946" y="3162"/>
                </a:lnTo>
                <a:lnTo>
                  <a:pt x="6925" y="3164"/>
                </a:lnTo>
                <a:lnTo>
                  <a:pt x="6903" y="3168"/>
                </a:lnTo>
                <a:lnTo>
                  <a:pt x="6883" y="3173"/>
                </a:lnTo>
                <a:lnTo>
                  <a:pt x="6861" y="3180"/>
                </a:lnTo>
                <a:lnTo>
                  <a:pt x="6839" y="3187"/>
                </a:lnTo>
                <a:lnTo>
                  <a:pt x="6819" y="3197"/>
                </a:lnTo>
                <a:lnTo>
                  <a:pt x="6799" y="3206"/>
                </a:lnTo>
                <a:lnTo>
                  <a:pt x="6780" y="3217"/>
                </a:lnTo>
                <a:lnTo>
                  <a:pt x="6761" y="3227"/>
                </a:lnTo>
                <a:lnTo>
                  <a:pt x="6745" y="3240"/>
                </a:lnTo>
                <a:lnTo>
                  <a:pt x="6731" y="3253"/>
                </a:lnTo>
                <a:lnTo>
                  <a:pt x="6716" y="3264"/>
                </a:lnTo>
                <a:lnTo>
                  <a:pt x="6716" y="3264"/>
                </a:lnTo>
                <a:lnTo>
                  <a:pt x="6702" y="3258"/>
                </a:lnTo>
                <a:lnTo>
                  <a:pt x="6685" y="3255"/>
                </a:lnTo>
                <a:lnTo>
                  <a:pt x="6669" y="3255"/>
                </a:lnTo>
                <a:lnTo>
                  <a:pt x="6653" y="3255"/>
                </a:lnTo>
                <a:lnTo>
                  <a:pt x="6636" y="3256"/>
                </a:lnTo>
                <a:lnTo>
                  <a:pt x="6620" y="3260"/>
                </a:lnTo>
                <a:lnTo>
                  <a:pt x="6585" y="3271"/>
                </a:lnTo>
                <a:lnTo>
                  <a:pt x="6551" y="3285"/>
                </a:lnTo>
                <a:lnTo>
                  <a:pt x="6516" y="3302"/>
                </a:lnTo>
                <a:lnTo>
                  <a:pt x="6484" y="3318"/>
                </a:lnTo>
                <a:lnTo>
                  <a:pt x="6451" y="3333"/>
                </a:lnTo>
                <a:lnTo>
                  <a:pt x="6418" y="3345"/>
                </a:lnTo>
                <a:lnTo>
                  <a:pt x="6404" y="3349"/>
                </a:lnTo>
                <a:lnTo>
                  <a:pt x="6389" y="3353"/>
                </a:lnTo>
                <a:lnTo>
                  <a:pt x="6375" y="3354"/>
                </a:lnTo>
                <a:lnTo>
                  <a:pt x="6360" y="3354"/>
                </a:lnTo>
                <a:lnTo>
                  <a:pt x="6348" y="3351"/>
                </a:lnTo>
                <a:lnTo>
                  <a:pt x="6335" y="3347"/>
                </a:lnTo>
                <a:lnTo>
                  <a:pt x="6322" y="3340"/>
                </a:lnTo>
                <a:lnTo>
                  <a:pt x="6311" y="3331"/>
                </a:lnTo>
                <a:lnTo>
                  <a:pt x="6301" y="3318"/>
                </a:lnTo>
                <a:lnTo>
                  <a:pt x="6290" y="3302"/>
                </a:lnTo>
                <a:lnTo>
                  <a:pt x="6281" y="3284"/>
                </a:lnTo>
                <a:lnTo>
                  <a:pt x="6272" y="3262"/>
                </a:lnTo>
                <a:lnTo>
                  <a:pt x="6264" y="3236"/>
                </a:lnTo>
                <a:lnTo>
                  <a:pt x="6257" y="3207"/>
                </a:lnTo>
                <a:lnTo>
                  <a:pt x="6257" y="3207"/>
                </a:lnTo>
                <a:lnTo>
                  <a:pt x="6295" y="3171"/>
                </a:lnTo>
                <a:lnTo>
                  <a:pt x="6333" y="3133"/>
                </a:lnTo>
                <a:lnTo>
                  <a:pt x="6373" y="3097"/>
                </a:lnTo>
                <a:lnTo>
                  <a:pt x="6417" y="3062"/>
                </a:lnTo>
                <a:lnTo>
                  <a:pt x="6506" y="2990"/>
                </a:lnTo>
                <a:lnTo>
                  <a:pt x="6594" y="2921"/>
                </a:lnTo>
                <a:lnTo>
                  <a:pt x="6685" y="2852"/>
                </a:lnTo>
                <a:lnTo>
                  <a:pt x="6772" y="2785"/>
                </a:lnTo>
                <a:lnTo>
                  <a:pt x="6850" y="2719"/>
                </a:lnTo>
                <a:lnTo>
                  <a:pt x="6887" y="2687"/>
                </a:lnTo>
                <a:lnTo>
                  <a:pt x="6921" y="2656"/>
                </a:lnTo>
                <a:lnTo>
                  <a:pt x="6921" y="2656"/>
                </a:lnTo>
                <a:lnTo>
                  <a:pt x="6968" y="2627"/>
                </a:lnTo>
                <a:lnTo>
                  <a:pt x="6990" y="2612"/>
                </a:lnTo>
                <a:lnTo>
                  <a:pt x="7008" y="2596"/>
                </a:lnTo>
                <a:lnTo>
                  <a:pt x="7015" y="2587"/>
                </a:lnTo>
                <a:lnTo>
                  <a:pt x="7023" y="2578"/>
                </a:lnTo>
                <a:lnTo>
                  <a:pt x="7026" y="2569"/>
                </a:lnTo>
                <a:lnTo>
                  <a:pt x="7030" y="2560"/>
                </a:lnTo>
                <a:lnTo>
                  <a:pt x="7032" y="2549"/>
                </a:lnTo>
                <a:lnTo>
                  <a:pt x="7030" y="2536"/>
                </a:lnTo>
                <a:lnTo>
                  <a:pt x="7026" y="2524"/>
                </a:lnTo>
                <a:lnTo>
                  <a:pt x="7021" y="2511"/>
                </a:lnTo>
                <a:lnTo>
                  <a:pt x="7021" y="2511"/>
                </a:lnTo>
                <a:lnTo>
                  <a:pt x="6992" y="2522"/>
                </a:lnTo>
                <a:lnTo>
                  <a:pt x="6965" y="2536"/>
                </a:lnTo>
                <a:lnTo>
                  <a:pt x="6937" y="2553"/>
                </a:lnTo>
                <a:lnTo>
                  <a:pt x="6912" y="2571"/>
                </a:lnTo>
                <a:lnTo>
                  <a:pt x="6887" y="2592"/>
                </a:lnTo>
                <a:lnTo>
                  <a:pt x="6863" y="2612"/>
                </a:lnTo>
                <a:lnTo>
                  <a:pt x="6816" y="2660"/>
                </a:lnTo>
                <a:lnTo>
                  <a:pt x="6769" y="2707"/>
                </a:lnTo>
                <a:lnTo>
                  <a:pt x="6743" y="2730"/>
                </a:lnTo>
                <a:lnTo>
                  <a:pt x="6718" y="2754"/>
                </a:lnTo>
                <a:lnTo>
                  <a:pt x="6692" y="2776"/>
                </a:lnTo>
                <a:lnTo>
                  <a:pt x="6663" y="2796"/>
                </a:lnTo>
                <a:lnTo>
                  <a:pt x="6634" y="2816"/>
                </a:lnTo>
                <a:lnTo>
                  <a:pt x="6604" y="2834"/>
                </a:lnTo>
                <a:lnTo>
                  <a:pt x="6604" y="2834"/>
                </a:lnTo>
                <a:lnTo>
                  <a:pt x="6609" y="2845"/>
                </a:lnTo>
                <a:lnTo>
                  <a:pt x="6611" y="2854"/>
                </a:lnTo>
                <a:lnTo>
                  <a:pt x="6611" y="2863"/>
                </a:lnTo>
                <a:lnTo>
                  <a:pt x="6609" y="2870"/>
                </a:lnTo>
                <a:lnTo>
                  <a:pt x="6605" y="2877"/>
                </a:lnTo>
                <a:lnTo>
                  <a:pt x="6600" y="2885"/>
                </a:lnTo>
                <a:lnTo>
                  <a:pt x="6591" y="2890"/>
                </a:lnTo>
                <a:lnTo>
                  <a:pt x="6580" y="2894"/>
                </a:lnTo>
                <a:lnTo>
                  <a:pt x="6580" y="2894"/>
                </a:lnTo>
                <a:lnTo>
                  <a:pt x="6558" y="2906"/>
                </a:lnTo>
                <a:lnTo>
                  <a:pt x="6538" y="2915"/>
                </a:lnTo>
                <a:lnTo>
                  <a:pt x="6529" y="2917"/>
                </a:lnTo>
                <a:lnTo>
                  <a:pt x="6520" y="2917"/>
                </a:lnTo>
                <a:lnTo>
                  <a:pt x="6513" y="2917"/>
                </a:lnTo>
                <a:lnTo>
                  <a:pt x="6504" y="2915"/>
                </a:lnTo>
                <a:lnTo>
                  <a:pt x="6496" y="2914"/>
                </a:lnTo>
                <a:lnTo>
                  <a:pt x="6489" y="2910"/>
                </a:lnTo>
                <a:lnTo>
                  <a:pt x="6477" y="2899"/>
                </a:lnTo>
                <a:lnTo>
                  <a:pt x="6464" y="2886"/>
                </a:lnTo>
                <a:lnTo>
                  <a:pt x="6453" y="2868"/>
                </a:lnTo>
                <a:lnTo>
                  <a:pt x="6453" y="2868"/>
                </a:lnTo>
                <a:lnTo>
                  <a:pt x="6529" y="2732"/>
                </a:lnTo>
                <a:lnTo>
                  <a:pt x="6569" y="2663"/>
                </a:lnTo>
                <a:lnTo>
                  <a:pt x="6591" y="2627"/>
                </a:lnTo>
                <a:lnTo>
                  <a:pt x="6614" y="2592"/>
                </a:lnTo>
                <a:lnTo>
                  <a:pt x="6638" y="2558"/>
                </a:lnTo>
                <a:lnTo>
                  <a:pt x="6663" y="2524"/>
                </a:lnTo>
                <a:lnTo>
                  <a:pt x="6691" y="2491"/>
                </a:lnTo>
                <a:lnTo>
                  <a:pt x="6720" y="2456"/>
                </a:lnTo>
                <a:lnTo>
                  <a:pt x="6750" y="2426"/>
                </a:lnTo>
                <a:lnTo>
                  <a:pt x="6785" y="2395"/>
                </a:lnTo>
                <a:lnTo>
                  <a:pt x="6819" y="2364"/>
                </a:lnTo>
                <a:lnTo>
                  <a:pt x="6858" y="2335"/>
                </a:lnTo>
                <a:lnTo>
                  <a:pt x="6858" y="2335"/>
                </a:lnTo>
                <a:lnTo>
                  <a:pt x="6874" y="2326"/>
                </a:lnTo>
                <a:lnTo>
                  <a:pt x="6890" y="2317"/>
                </a:lnTo>
                <a:lnTo>
                  <a:pt x="6926" y="2302"/>
                </a:lnTo>
                <a:lnTo>
                  <a:pt x="6963" y="2288"/>
                </a:lnTo>
                <a:lnTo>
                  <a:pt x="6979" y="2280"/>
                </a:lnTo>
                <a:lnTo>
                  <a:pt x="6995" y="2271"/>
                </a:lnTo>
                <a:lnTo>
                  <a:pt x="6995" y="2271"/>
                </a:lnTo>
                <a:lnTo>
                  <a:pt x="7095" y="2213"/>
                </a:lnTo>
                <a:lnTo>
                  <a:pt x="7199" y="2152"/>
                </a:lnTo>
                <a:lnTo>
                  <a:pt x="7407" y="2023"/>
                </a:lnTo>
                <a:lnTo>
                  <a:pt x="7512" y="1959"/>
                </a:lnTo>
                <a:lnTo>
                  <a:pt x="7621" y="1899"/>
                </a:lnTo>
                <a:lnTo>
                  <a:pt x="7730" y="1841"/>
                </a:lnTo>
                <a:lnTo>
                  <a:pt x="7785" y="1814"/>
                </a:lnTo>
                <a:lnTo>
                  <a:pt x="7839" y="1789"/>
                </a:lnTo>
                <a:lnTo>
                  <a:pt x="7839" y="1789"/>
                </a:lnTo>
                <a:lnTo>
                  <a:pt x="7850" y="1771"/>
                </a:lnTo>
                <a:lnTo>
                  <a:pt x="7864" y="1754"/>
                </a:lnTo>
                <a:lnTo>
                  <a:pt x="7879" y="1740"/>
                </a:lnTo>
                <a:lnTo>
                  <a:pt x="7897" y="1725"/>
                </a:lnTo>
                <a:lnTo>
                  <a:pt x="7915" y="1713"/>
                </a:lnTo>
                <a:lnTo>
                  <a:pt x="7935" y="1698"/>
                </a:lnTo>
                <a:lnTo>
                  <a:pt x="7975" y="1674"/>
                </a:lnTo>
                <a:lnTo>
                  <a:pt x="8015" y="1651"/>
                </a:lnTo>
                <a:lnTo>
                  <a:pt x="8053" y="1627"/>
                </a:lnTo>
                <a:lnTo>
                  <a:pt x="8086" y="1604"/>
                </a:lnTo>
                <a:lnTo>
                  <a:pt x="8100" y="1593"/>
                </a:lnTo>
                <a:lnTo>
                  <a:pt x="8111" y="1580"/>
                </a:lnTo>
                <a:lnTo>
                  <a:pt x="8111" y="1580"/>
                </a:lnTo>
                <a:lnTo>
                  <a:pt x="8095" y="1578"/>
                </a:lnTo>
                <a:lnTo>
                  <a:pt x="8079" y="1578"/>
                </a:lnTo>
                <a:lnTo>
                  <a:pt x="8062" y="1580"/>
                </a:lnTo>
                <a:lnTo>
                  <a:pt x="8046" y="1584"/>
                </a:lnTo>
                <a:lnTo>
                  <a:pt x="8030" y="1589"/>
                </a:lnTo>
                <a:lnTo>
                  <a:pt x="8013" y="1595"/>
                </a:lnTo>
                <a:lnTo>
                  <a:pt x="7981" y="1611"/>
                </a:lnTo>
                <a:lnTo>
                  <a:pt x="7948" y="1629"/>
                </a:lnTo>
                <a:lnTo>
                  <a:pt x="7917" y="1647"/>
                </a:lnTo>
                <a:lnTo>
                  <a:pt x="7886" y="1665"/>
                </a:lnTo>
                <a:lnTo>
                  <a:pt x="7857" y="1680"/>
                </a:lnTo>
                <a:lnTo>
                  <a:pt x="7857" y="1680"/>
                </a:lnTo>
                <a:lnTo>
                  <a:pt x="7785" y="1711"/>
                </a:lnTo>
                <a:lnTo>
                  <a:pt x="7712" y="1742"/>
                </a:lnTo>
                <a:lnTo>
                  <a:pt x="7674" y="1758"/>
                </a:lnTo>
                <a:lnTo>
                  <a:pt x="7639" y="1774"/>
                </a:lnTo>
                <a:lnTo>
                  <a:pt x="7603" y="1792"/>
                </a:lnTo>
                <a:lnTo>
                  <a:pt x="7569" y="1812"/>
                </a:lnTo>
                <a:lnTo>
                  <a:pt x="7569" y="1812"/>
                </a:lnTo>
                <a:lnTo>
                  <a:pt x="7560" y="1818"/>
                </a:lnTo>
                <a:lnTo>
                  <a:pt x="7551" y="1827"/>
                </a:lnTo>
                <a:lnTo>
                  <a:pt x="7534" y="1845"/>
                </a:lnTo>
                <a:lnTo>
                  <a:pt x="7516" y="1863"/>
                </a:lnTo>
                <a:lnTo>
                  <a:pt x="7507" y="1870"/>
                </a:lnTo>
                <a:lnTo>
                  <a:pt x="7498" y="1878"/>
                </a:lnTo>
                <a:lnTo>
                  <a:pt x="7498" y="1878"/>
                </a:lnTo>
                <a:lnTo>
                  <a:pt x="7454" y="1899"/>
                </a:lnTo>
                <a:lnTo>
                  <a:pt x="7411" y="1919"/>
                </a:lnTo>
                <a:lnTo>
                  <a:pt x="7318" y="1957"/>
                </a:lnTo>
                <a:lnTo>
                  <a:pt x="7273" y="1976"/>
                </a:lnTo>
                <a:lnTo>
                  <a:pt x="7228" y="1996"/>
                </a:lnTo>
                <a:lnTo>
                  <a:pt x="7182" y="2017"/>
                </a:lnTo>
                <a:lnTo>
                  <a:pt x="7141" y="2041"/>
                </a:lnTo>
                <a:lnTo>
                  <a:pt x="7141" y="2041"/>
                </a:lnTo>
                <a:lnTo>
                  <a:pt x="7121" y="2054"/>
                </a:lnTo>
                <a:lnTo>
                  <a:pt x="7101" y="2070"/>
                </a:lnTo>
                <a:lnTo>
                  <a:pt x="7063" y="2104"/>
                </a:lnTo>
                <a:lnTo>
                  <a:pt x="7043" y="2121"/>
                </a:lnTo>
                <a:lnTo>
                  <a:pt x="7023" y="2137"/>
                </a:lnTo>
                <a:lnTo>
                  <a:pt x="7003" y="2152"/>
                </a:lnTo>
                <a:lnTo>
                  <a:pt x="6979" y="2162"/>
                </a:lnTo>
                <a:lnTo>
                  <a:pt x="6979" y="2162"/>
                </a:lnTo>
                <a:lnTo>
                  <a:pt x="6941" y="2181"/>
                </a:lnTo>
                <a:lnTo>
                  <a:pt x="6901" y="2201"/>
                </a:lnTo>
                <a:lnTo>
                  <a:pt x="6861" y="2222"/>
                </a:lnTo>
                <a:lnTo>
                  <a:pt x="6819" y="2244"/>
                </a:lnTo>
                <a:lnTo>
                  <a:pt x="6738" y="2293"/>
                </a:lnTo>
                <a:lnTo>
                  <a:pt x="6658" y="2344"/>
                </a:lnTo>
                <a:lnTo>
                  <a:pt x="6582" y="2397"/>
                </a:lnTo>
                <a:lnTo>
                  <a:pt x="6513" y="2449"/>
                </a:lnTo>
                <a:lnTo>
                  <a:pt x="6453" y="2498"/>
                </a:lnTo>
                <a:lnTo>
                  <a:pt x="6404" y="2542"/>
                </a:lnTo>
                <a:lnTo>
                  <a:pt x="6404" y="2542"/>
                </a:lnTo>
                <a:lnTo>
                  <a:pt x="6384" y="2543"/>
                </a:lnTo>
                <a:lnTo>
                  <a:pt x="6364" y="2549"/>
                </a:lnTo>
                <a:lnTo>
                  <a:pt x="6346" y="2554"/>
                </a:lnTo>
                <a:lnTo>
                  <a:pt x="6330" y="2562"/>
                </a:lnTo>
                <a:lnTo>
                  <a:pt x="6315" y="2571"/>
                </a:lnTo>
                <a:lnTo>
                  <a:pt x="6299" y="2582"/>
                </a:lnTo>
                <a:lnTo>
                  <a:pt x="6270" y="2603"/>
                </a:lnTo>
                <a:lnTo>
                  <a:pt x="6241" y="2625"/>
                </a:lnTo>
                <a:lnTo>
                  <a:pt x="6224" y="2636"/>
                </a:lnTo>
                <a:lnTo>
                  <a:pt x="6208" y="2645"/>
                </a:lnTo>
                <a:lnTo>
                  <a:pt x="6190" y="2652"/>
                </a:lnTo>
                <a:lnTo>
                  <a:pt x="6172" y="2660"/>
                </a:lnTo>
                <a:lnTo>
                  <a:pt x="6150" y="2665"/>
                </a:lnTo>
                <a:lnTo>
                  <a:pt x="6128" y="2667"/>
                </a:lnTo>
                <a:lnTo>
                  <a:pt x="6128" y="2667"/>
                </a:lnTo>
                <a:lnTo>
                  <a:pt x="6126" y="2681"/>
                </a:lnTo>
                <a:lnTo>
                  <a:pt x="6123" y="2692"/>
                </a:lnTo>
                <a:lnTo>
                  <a:pt x="6119" y="2701"/>
                </a:lnTo>
                <a:lnTo>
                  <a:pt x="6112" y="2710"/>
                </a:lnTo>
                <a:lnTo>
                  <a:pt x="6105" y="2718"/>
                </a:lnTo>
                <a:lnTo>
                  <a:pt x="6096" y="2723"/>
                </a:lnTo>
                <a:lnTo>
                  <a:pt x="6076" y="2736"/>
                </a:lnTo>
                <a:lnTo>
                  <a:pt x="6028" y="2756"/>
                </a:lnTo>
                <a:lnTo>
                  <a:pt x="6005" y="2768"/>
                </a:lnTo>
                <a:lnTo>
                  <a:pt x="5992" y="2776"/>
                </a:lnTo>
                <a:lnTo>
                  <a:pt x="5981" y="2785"/>
                </a:lnTo>
                <a:lnTo>
                  <a:pt x="5981" y="2785"/>
                </a:lnTo>
                <a:lnTo>
                  <a:pt x="5978" y="2790"/>
                </a:lnTo>
                <a:lnTo>
                  <a:pt x="5974" y="2797"/>
                </a:lnTo>
                <a:lnTo>
                  <a:pt x="5967" y="2816"/>
                </a:lnTo>
                <a:lnTo>
                  <a:pt x="5958" y="2836"/>
                </a:lnTo>
                <a:lnTo>
                  <a:pt x="5952" y="2845"/>
                </a:lnTo>
                <a:lnTo>
                  <a:pt x="5945" y="2850"/>
                </a:lnTo>
                <a:lnTo>
                  <a:pt x="5945" y="2850"/>
                </a:lnTo>
                <a:lnTo>
                  <a:pt x="5940" y="2854"/>
                </a:lnTo>
                <a:lnTo>
                  <a:pt x="5932" y="2857"/>
                </a:lnTo>
                <a:lnTo>
                  <a:pt x="5918" y="2863"/>
                </a:lnTo>
                <a:lnTo>
                  <a:pt x="5903" y="2868"/>
                </a:lnTo>
                <a:lnTo>
                  <a:pt x="5896" y="2872"/>
                </a:lnTo>
                <a:lnTo>
                  <a:pt x="5891" y="2875"/>
                </a:lnTo>
                <a:lnTo>
                  <a:pt x="5891" y="2875"/>
                </a:lnTo>
                <a:lnTo>
                  <a:pt x="5885" y="2883"/>
                </a:lnTo>
                <a:lnTo>
                  <a:pt x="5883" y="2888"/>
                </a:lnTo>
                <a:lnTo>
                  <a:pt x="5881" y="2901"/>
                </a:lnTo>
                <a:lnTo>
                  <a:pt x="5880" y="2906"/>
                </a:lnTo>
                <a:lnTo>
                  <a:pt x="5876" y="2912"/>
                </a:lnTo>
                <a:lnTo>
                  <a:pt x="5871" y="2917"/>
                </a:lnTo>
                <a:lnTo>
                  <a:pt x="5862" y="2923"/>
                </a:lnTo>
                <a:lnTo>
                  <a:pt x="5862" y="2923"/>
                </a:lnTo>
                <a:lnTo>
                  <a:pt x="5849" y="2926"/>
                </a:lnTo>
                <a:lnTo>
                  <a:pt x="5836" y="2930"/>
                </a:lnTo>
                <a:lnTo>
                  <a:pt x="5823" y="2932"/>
                </a:lnTo>
                <a:lnTo>
                  <a:pt x="5813" y="2932"/>
                </a:lnTo>
                <a:lnTo>
                  <a:pt x="5800" y="2930"/>
                </a:lnTo>
                <a:lnTo>
                  <a:pt x="5789" y="2928"/>
                </a:lnTo>
                <a:lnTo>
                  <a:pt x="5765" y="2921"/>
                </a:lnTo>
                <a:lnTo>
                  <a:pt x="5742" y="2908"/>
                </a:lnTo>
                <a:lnTo>
                  <a:pt x="5718" y="2894"/>
                </a:lnTo>
                <a:lnTo>
                  <a:pt x="5667" y="2861"/>
                </a:lnTo>
                <a:lnTo>
                  <a:pt x="5667" y="2861"/>
                </a:lnTo>
                <a:lnTo>
                  <a:pt x="5662" y="2812"/>
                </a:lnTo>
                <a:lnTo>
                  <a:pt x="5660" y="2761"/>
                </a:lnTo>
                <a:lnTo>
                  <a:pt x="5660" y="2709"/>
                </a:lnTo>
                <a:lnTo>
                  <a:pt x="5660" y="2658"/>
                </a:lnTo>
                <a:lnTo>
                  <a:pt x="5664" y="2554"/>
                </a:lnTo>
                <a:lnTo>
                  <a:pt x="5666" y="2502"/>
                </a:lnTo>
                <a:lnTo>
                  <a:pt x="5666" y="2451"/>
                </a:lnTo>
                <a:lnTo>
                  <a:pt x="5662" y="2400"/>
                </a:lnTo>
                <a:lnTo>
                  <a:pt x="5658" y="2351"/>
                </a:lnTo>
                <a:lnTo>
                  <a:pt x="5649" y="2304"/>
                </a:lnTo>
                <a:lnTo>
                  <a:pt x="5644" y="2280"/>
                </a:lnTo>
                <a:lnTo>
                  <a:pt x="5637" y="2257"/>
                </a:lnTo>
                <a:lnTo>
                  <a:pt x="5629" y="2235"/>
                </a:lnTo>
                <a:lnTo>
                  <a:pt x="5620" y="2211"/>
                </a:lnTo>
                <a:lnTo>
                  <a:pt x="5609" y="2190"/>
                </a:lnTo>
                <a:lnTo>
                  <a:pt x="5597" y="2170"/>
                </a:lnTo>
                <a:lnTo>
                  <a:pt x="5584" y="2148"/>
                </a:lnTo>
                <a:lnTo>
                  <a:pt x="5568" y="2128"/>
                </a:lnTo>
                <a:lnTo>
                  <a:pt x="5551" y="2110"/>
                </a:lnTo>
                <a:lnTo>
                  <a:pt x="5533" y="2090"/>
                </a:lnTo>
                <a:lnTo>
                  <a:pt x="5533" y="2090"/>
                </a:lnTo>
                <a:lnTo>
                  <a:pt x="5533" y="2070"/>
                </a:lnTo>
                <a:lnTo>
                  <a:pt x="5535" y="2050"/>
                </a:lnTo>
                <a:lnTo>
                  <a:pt x="5539" y="2030"/>
                </a:lnTo>
                <a:lnTo>
                  <a:pt x="5544" y="2012"/>
                </a:lnTo>
                <a:lnTo>
                  <a:pt x="5555" y="1976"/>
                </a:lnTo>
                <a:lnTo>
                  <a:pt x="5569" y="1939"/>
                </a:lnTo>
                <a:lnTo>
                  <a:pt x="5584" y="1903"/>
                </a:lnTo>
                <a:lnTo>
                  <a:pt x="5597" y="1867"/>
                </a:lnTo>
                <a:lnTo>
                  <a:pt x="5602" y="1847"/>
                </a:lnTo>
                <a:lnTo>
                  <a:pt x="5606" y="1829"/>
                </a:lnTo>
                <a:lnTo>
                  <a:pt x="5609" y="1809"/>
                </a:lnTo>
                <a:lnTo>
                  <a:pt x="5611" y="1789"/>
                </a:lnTo>
                <a:lnTo>
                  <a:pt x="5611" y="1789"/>
                </a:lnTo>
                <a:lnTo>
                  <a:pt x="5637" y="1763"/>
                </a:lnTo>
                <a:lnTo>
                  <a:pt x="5658" y="1738"/>
                </a:lnTo>
                <a:lnTo>
                  <a:pt x="5680" y="1713"/>
                </a:lnTo>
                <a:lnTo>
                  <a:pt x="5702" y="1685"/>
                </a:lnTo>
                <a:lnTo>
                  <a:pt x="5742" y="1631"/>
                </a:lnTo>
                <a:lnTo>
                  <a:pt x="5780" y="1575"/>
                </a:lnTo>
                <a:lnTo>
                  <a:pt x="5818" y="1520"/>
                </a:lnTo>
                <a:lnTo>
                  <a:pt x="5860" y="1466"/>
                </a:lnTo>
                <a:lnTo>
                  <a:pt x="5880" y="1440"/>
                </a:lnTo>
                <a:lnTo>
                  <a:pt x="5903" y="1415"/>
                </a:lnTo>
                <a:lnTo>
                  <a:pt x="5927" y="1391"/>
                </a:lnTo>
                <a:lnTo>
                  <a:pt x="5952" y="1368"/>
                </a:lnTo>
                <a:lnTo>
                  <a:pt x="5952" y="1368"/>
                </a:lnTo>
                <a:lnTo>
                  <a:pt x="5965" y="1357"/>
                </a:lnTo>
                <a:lnTo>
                  <a:pt x="5978" y="1352"/>
                </a:lnTo>
                <a:lnTo>
                  <a:pt x="6005" y="1341"/>
                </a:lnTo>
                <a:lnTo>
                  <a:pt x="6018" y="1335"/>
                </a:lnTo>
                <a:lnTo>
                  <a:pt x="6030" y="1328"/>
                </a:lnTo>
                <a:lnTo>
                  <a:pt x="6043" y="1317"/>
                </a:lnTo>
                <a:lnTo>
                  <a:pt x="6056" y="1304"/>
                </a:lnTo>
                <a:lnTo>
                  <a:pt x="6056" y="1304"/>
                </a:lnTo>
                <a:lnTo>
                  <a:pt x="6088" y="1259"/>
                </a:lnTo>
                <a:lnTo>
                  <a:pt x="6119" y="1210"/>
                </a:lnTo>
                <a:lnTo>
                  <a:pt x="6181" y="1112"/>
                </a:lnTo>
                <a:lnTo>
                  <a:pt x="6212" y="1063"/>
                </a:lnTo>
                <a:lnTo>
                  <a:pt x="6243" y="1018"/>
                </a:lnTo>
                <a:lnTo>
                  <a:pt x="6273" y="976"/>
                </a:lnTo>
                <a:lnTo>
                  <a:pt x="6306" y="940"/>
                </a:lnTo>
                <a:lnTo>
                  <a:pt x="6306" y="940"/>
                </a:lnTo>
                <a:lnTo>
                  <a:pt x="6321" y="927"/>
                </a:lnTo>
                <a:lnTo>
                  <a:pt x="6337" y="916"/>
                </a:lnTo>
                <a:lnTo>
                  <a:pt x="6373" y="896"/>
                </a:lnTo>
                <a:lnTo>
                  <a:pt x="6389" y="885"/>
                </a:lnTo>
                <a:lnTo>
                  <a:pt x="6406" y="871"/>
                </a:lnTo>
                <a:lnTo>
                  <a:pt x="6411" y="864"/>
                </a:lnTo>
                <a:lnTo>
                  <a:pt x="6417" y="856"/>
                </a:lnTo>
                <a:lnTo>
                  <a:pt x="6422" y="845"/>
                </a:lnTo>
                <a:lnTo>
                  <a:pt x="6424" y="836"/>
                </a:lnTo>
                <a:lnTo>
                  <a:pt x="6424" y="836"/>
                </a:lnTo>
                <a:lnTo>
                  <a:pt x="6438" y="836"/>
                </a:lnTo>
                <a:lnTo>
                  <a:pt x="6451" y="835"/>
                </a:lnTo>
                <a:lnTo>
                  <a:pt x="6464" y="833"/>
                </a:lnTo>
                <a:lnTo>
                  <a:pt x="6475" y="827"/>
                </a:lnTo>
                <a:lnTo>
                  <a:pt x="6487" y="822"/>
                </a:lnTo>
                <a:lnTo>
                  <a:pt x="6498" y="815"/>
                </a:lnTo>
                <a:lnTo>
                  <a:pt x="6520" y="800"/>
                </a:lnTo>
                <a:lnTo>
                  <a:pt x="6540" y="784"/>
                </a:lnTo>
                <a:lnTo>
                  <a:pt x="6556" y="767"/>
                </a:lnTo>
                <a:lnTo>
                  <a:pt x="6571" y="755"/>
                </a:lnTo>
                <a:lnTo>
                  <a:pt x="6584" y="747"/>
                </a:lnTo>
                <a:lnTo>
                  <a:pt x="6584" y="747"/>
                </a:lnTo>
                <a:lnTo>
                  <a:pt x="6573" y="744"/>
                </a:lnTo>
                <a:lnTo>
                  <a:pt x="6562" y="742"/>
                </a:lnTo>
                <a:lnTo>
                  <a:pt x="6540" y="742"/>
                </a:lnTo>
                <a:lnTo>
                  <a:pt x="6529" y="740"/>
                </a:lnTo>
                <a:lnTo>
                  <a:pt x="6518" y="737"/>
                </a:lnTo>
                <a:lnTo>
                  <a:pt x="6515" y="733"/>
                </a:lnTo>
                <a:lnTo>
                  <a:pt x="6511" y="729"/>
                </a:lnTo>
                <a:lnTo>
                  <a:pt x="6507" y="724"/>
                </a:lnTo>
                <a:lnTo>
                  <a:pt x="6504" y="717"/>
                </a:lnTo>
                <a:lnTo>
                  <a:pt x="6504" y="717"/>
                </a:lnTo>
                <a:lnTo>
                  <a:pt x="6511" y="711"/>
                </a:lnTo>
                <a:lnTo>
                  <a:pt x="6518" y="706"/>
                </a:lnTo>
                <a:lnTo>
                  <a:pt x="6526" y="704"/>
                </a:lnTo>
                <a:lnTo>
                  <a:pt x="6531" y="702"/>
                </a:lnTo>
                <a:lnTo>
                  <a:pt x="6536" y="704"/>
                </a:lnTo>
                <a:lnTo>
                  <a:pt x="6542" y="706"/>
                </a:lnTo>
                <a:lnTo>
                  <a:pt x="6551" y="711"/>
                </a:lnTo>
                <a:lnTo>
                  <a:pt x="6560" y="718"/>
                </a:lnTo>
                <a:lnTo>
                  <a:pt x="6569" y="726"/>
                </a:lnTo>
                <a:lnTo>
                  <a:pt x="6575" y="727"/>
                </a:lnTo>
                <a:lnTo>
                  <a:pt x="6578" y="729"/>
                </a:lnTo>
                <a:lnTo>
                  <a:pt x="6585" y="729"/>
                </a:lnTo>
                <a:lnTo>
                  <a:pt x="6591" y="727"/>
                </a:lnTo>
                <a:lnTo>
                  <a:pt x="6591" y="727"/>
                </a:lnTo>
                <a:lnTo>
                  <a:pt x="6589" y="711"/>
                </a:lnTo>
                <a:lnTo>
                  <a:pt x="6587" y="697"/>
                </a:lnTo>
                <a:lnTo>
                  <a:pt x="6591" y="684"/>
                </a:lnTo>
                <a:lnTo>
                  <a:pt x="6594" y="671"/>
                </a:lnTo>
                <a:lnTo>
                  <a:pt x="6600" y="659"/>
                </a:lnTo>
                <a:lnTo>
                  <a:pt x="6605" y="648"/>
                </a:lnTo>
                <a:lnTo>
                  <a:pt x="6618" y="628"/>
                </a:lnTo>
                <a:lnTo>
                  <a:pt x="6629" y="610"/>
                </a:lnTo>
                <a:lnTo>
                  <a:pt x="6633" y="600"/>
                </a:lnTo>
                <a:lnTo>
                  <a:pt x="6634" y="591"/>
                </a:lnTo>
                <a:lnTo>
                  <a:pt x="6633" y="582"/>
                </a:lnTo>
                <a:lnTo>
                  <a:pt x="6629" y="571"/>
                </a:lnTo>
                <a:lnTo>
                  <a:pt x="6622" y="562"/>
                </a:lnTo>
                <a:lnTo>
                  <a:pt x="6611" y="552"/>
                </a:lnTo>
                <a:lnTo>
                  <a:pt x="6611" y="552"/>
                </a:lnTo>
                <a:lnTo>
                  <a:pt x="6609" y="564"/>
                </a:lnTo>
                <a:lnTo>
                  <a:pt x="6604" y="575"/>
                </a:lnTo>
                <a:lnTo>
                  <a:pt x="6596" y="584"/>
                </a:lnTo>
                <a:lnTo>
                  <a:pt x="6585" y="593"/>
                </a:lnTo>
                <a:lnTo>
                  <a:pt x="6573" y="602"/>
                </a:lnTo>
                <a:lnTo>
                  <a:pt x="6558" y="610"/>
                </a:lnTo>
                <a:lnTo>
                  <a:pt x="6527" y="622"/>
                </a:lnTo>
                <a:lnTo>
                  <a:pt x="6527" y="622"/>
                </a:lnTo>
                <a:lnTo>
                  <a:pt x="6520" y="620"/>
                </a:lnTo>
                <a:lnTo>
                  <a:pt x="6515" y="617"/>
                </a:lnTo>
                <a:lnTo>
                  <a:pt x="6511" y="613"/>
                </a:lnTo>
                <a:lnTo>
                  <a:pt x="6507" y="610"/>
                </a:lnTo>
                <a:lnTo>
                  <a:pt x="6504" y="600"/>
                </a:lnTo>
                <a:lnTo>
                  <a:pt x="6502" y="591"/>
                </a:lnTo>
                <a:lnTo>
                  <a:pt x="6502" y="582"/>
                </a:lnTo>
                <a:lnTo>
                  <a:pt x="6498" y="573"/>
                </a:lnTo>
                <a:lnTo>
                  <a:pt x="6493" y="566"/>
                </a:lnTo>
                <a:lnTo>
                  <a:pt x="6487" y="562"/>
                </a:lnTo>
                <a:lnTo>
                  <a:pt x="6482" y="561"/>
                </a:lnTo>
                <a:lnTo>
                  <a:pt x="6482" y="561"/>
                </a:lnTo>
                <a:lnTo>
                  <a:pt x="6415" y="640"/>
                </a:lnTo>
                <a:lnTo>
                  <a:pt x="6353" y="713"/>
                </a:lnTo>
                <a:lnTo>
                  <a:pt x="6293" y="782"/>
                </a:lnTo>
                <a:lnTo>
                  <a:pt x="6235" y="856"/>
                </a:lnTo>
                <a:lnTo>
                  <a:pt x="6235" y="856"/>
                </a:lnTo>
                <a:lnTo>
                  <a:pt x="6203" y="880"/>
                </a:lnTo>
                <a:lnTo>
                  <a:pt x="6174" y="907"/>
                </a:lnTo>
                <a:lnTo>
                  <a:pt x="6148" y="934"/>
                </a:lnTo>
                <a:lnTo>
                  <a:pt x="6125" y="962"/>
                </a:lnTo>
                <a:lnTo>
                  <a:pt x="6103" y="991"/>
                </a:lnTo>
                <a:lnTo>
                  <a:pt x="6081" y="1018"/>
                </a:lnTo>
                <a:lnTo>
                  <a:pt x="6039" y="1076"/>
                </a:lnTo>
                <a:lnTo>
                  <a:pt x="6018" y="1103"/>
                </a:lnTo>
                <a:lnTo>
                  <a:pt x="5996" y="1130"/>
                </a:lnTo>
                <a:lnTo>
                  <a:pt x="5970" y="1156"/>
                </a:lnTo>
                <a:lnTo>
                  <a:pt x="5943" y="1179"/>
                </a:lnTo>
                <a:lnTo>
                  <a:pt x="5914" y="1201"/>
                </a:lnTo>
                <a:lnTo>
                  <a:pt x="5880" y="1221"/>
                </a:lnTo>
                <a:lnTo>
                  <a:pt x="5843" y="1239"/>
                </a:lnTo>
                <a:lnTo>
                  <a:pt x="5822" y="1246"/>
                </a:lnTo>
                <a:lnTo>
                  <a:pt x="5800" y="1254"/>
                </a:lnTo>
                <a:lnTo>
                  <a:pt x="5800" y="1254"/>
                </a:lnTo>
                <a:lnTo>
                  <a:pt x="5793" y="1270"/>
                </a:lnTo>
                <a:lnTo>
                  <a:pt x="5783" y="1286"/>
                </a:lnTo>
                <a:lnTo>
                  <a:pt x="5771" y="1301"/>
                </a:lnTo>
                <a:lnTo>
                  <a:pt x="5760" y="1315"/>
                </a:lnTo>
                <a:lnTo>
                  <a:pt x="5731" y="1342"/>
                </a:lnTo>
                <a:lnTo>
                  <a:pt x="5702" y="1368"/>
                </a:lnTo>
                <a:lnTo>
                  <a:pt x="5638" y="1417"/>
                </a:lnTo>
                <a:lnTo>
                  <a:pt x="5608" y="1442"/>
                </a:lnTo>
                <a:lnTo>
                  <a:pt x="5595" y="1455"/>
                </a:lnTo>
                <a:lnTo>
                  <a:pt x="5582" y="1469"/>
                </a:lnTo>
                <a:lnTo>
                  <a:pt x="5582" y="1469"/>
                </a:lnTo>
                <a:lnTo>
                  <a:pt x="5559" y="1500"/>
                </a:lnTo>
                <a:lnTo>
                  <a:pt x="5537" y="1533"/>
                </a:lnTo>
                <a:lnTo>
                  <a:pt x="5517" y="1567"/>
                </a:lnTo>
                <a:lnTo>
                  <a:pt x="5499" y="1600"/>
                </a:lnTo>
                <a:lnTo>
                  <a:pt x="5464" y="1667"/>
                </a:lnTo>
                <a:lnTo>
                  <a:pt x="5448" y="1696"/>
                </a:lnTo>
                <a:lnTo>
                  <a:pt x="5432" y="1722"/>
                </a:lnTo>
                <a:lnTo>
                  <a:pt x="5432" y="1722"/>
                </a:lnTo>
                <a:lnTo>
                  <a:pt x="5422" y="1733"/>
                </a:lnTo>
                <a:lnTo>
                  <a:pt x="5413" y="1743"/>
                </a:lnTo>
                <a:lnTo>
                  <a:pt x="5392" y="1762"/>
                </a:lnTo>
                <a:lnTo>
                  <a:pt x="5366" y="1780"/>
                </a:lnTo>
                <a:lnTo>
                  <a:pt x="5339" y="1796"/>
                </a:lnTo>
                <a:lnTo>
                  <a:pt x="5308" y="1811"/>
                </a:lnTo>
                <a:lnTo>
                  <a:pt x="5277" y="1825"/>
                </a:lnTo>
                <a:lnTo>
                  <a:pt x="5210" y="1856"/>
                </a:lnTo>
                <a:lnTo>
                  <a:pt x="5210" y="1856"/>
                </a:lnTo>
                <a:lnTo>
                  <a:pt x="5199" y="1874"/>
                </a:lnTo>
                <a:lnTo>
                  <a:pt x="5188" y="1890"/>
                </a:lnTo>
                <a:lnTo>
                  <a:pt x="5174" y="1907"/>
                </a:lnTo>
                <a:lnTo>
                  <a:pt x="5156" y="1921"/>
                </a:lnTo>
                <a:lnTo>
                  <a:pt x="5119" y="1950"/>
                </a:lnTo>
                <a:lnTo>
                  <a:pt x="5083" y="1979"/>
                </a:lnTo>
                <a:lnTo>
                  <a:pt x="5083" y="1979"/>
                </a:lnTo>
                <a:lnTo>
                  <a:pt x="5089" y="1990"/>
                </a:lnTo>
                <a:lnTo>
                  <a:pt x="5094" y="2001"/>
                </a:lnTo>
                <a:lnTo>
                  <a:pt x="5096" y="2010"/>
                </a:lnTo>
                <a:lnTo>
                  <a:pt x="5098" y="2019"/>
                </a:lnTo>
                <a:lnTo>
                  <a:pt x="5096" y="2028"/>
                </a:lnTo>
                <a:lnTo>
                  <a:pt x="5092" y="2035"/>
                </a:lnTo>
                <a:lnTo>
                  <a:pt x="5089" y="2041"/>
                </a:lnTo>
                <a:lnTo>
                  <a:pt x="5081" y="2046"/>
                </a:lnTo>
                <a:lnTo>
                  <a:pt x="5081" y="2046"/>
                </a:lnTo>
                <a:lnTo>
                  <a:pt x="5060" y="2066"/>
                </a:lnTo>
                <a:lnTo>
                  <a:pt x="5040" y="2081"/>
                </a:lnTo>
                <a:lnTo>
                  <a:pt x="5018" y="2095"/>
                </a:lnTo>
                <a:lnTo>
                  <a:pt x="4996" y="2108"/>
                </a:lnTo>
                <a:lnTo>
                  <a:pt x="4974" y="2119"/>
                </a:lnTo>
                <a:lnTo>
                  <a:pt x="4953" y="2126"/>
                </a:lnTo>
                <a:lnTo>
                  <a:pt x="4931" y="2133"/>
                </a:lnTo>
                <a:lnTo>
                  <a:pt x="4911" y="2141"/>
                </a:lnTo>
                <a:lnTo>
                  <a:pt x="4869" y="2148"/>
                </a:lnTo>
                <a:lnTo>
                  <a:pt x="4831" y="2153"/>
                </a:lnTo>
                <a:lnTo>
                  <a:pt x="4766" y="2159"/>
                </a:lnTo>
                <a:lnTo>
                  <a:pt x="4766" y="2159"/>
                </a:lnTo>
                <a:lnTo>
                  <a:pt x="4749" y="2161"/>
                </a:lnTo>
                <a:lnTo>
                  <a:pt x="4733" y="2162"/>
                </a:lnTo>
                <a:lnTo>
                  <a:pt x="4699" y="2173"/>
                </a:lnTo>
                <a:lnTo>
                  <a:pt x="4664" y="2188"/>
                </a:lnTo>
                <a:lnTo>
                  <a:pt x="4628" y="2206"/>
                </a:lnTo>
                <a:lnTo>
                  <a:pt x="4592" y="2226"/>
                </a:lnTo>
                <a:lnTo>
                  <a:pt x="4553" y="2248"/>
                </a:lnTo>
                <a:lnTo>
                  <a:pt x="4479" y="2291"/>
                </a:lnTo>
                <a:lnTo>
                  <a:pt x="4441" y="2311"/>
                </a:lnTo>
                <a:lnTo>
                  <a:pt x="4405" y="2328"/>
                </a:lnTo>
                <a:lnTo>
                  <a:pt x="4368" y="2342"/>
                </a:lnTo>
                <a:lnTo>
                  <a:pt x="4352" y="2348"/>
                </a:lnTo>
                <a:lnTo>
                  <a:pt x="4334" y="2351"/>
                </a:lnTo>
                <a:lnTo>
                  <a:pt x="4318" y="2355"/>
                </a:lnTo>
                <a:lnTo>
                  <a:pt x="4301" y="2357"/>
                </a:lnTo>
                <a:lnTo>
                  <a:pt x="4285" y="2357"/>
                </a:lnTo>
                <a:lnTo>
                  <a:pt x="4269" y="2355"/>
                </a:lnTo>
                <a:lnTo>
                  <a:pt x="4252" y="2351"/>
                </a:lnTo>
                <a:lnTo>
                  <a:pt x="4238" y="2346"/>
                </a:lnTo>
                <a:lnTo>
                  <a:pt x="4223" y="2337"/>
                </a:lnTo>
                <a:lnTo>
                  <a:pt x="4211" y="2328"/>
                </a:lnTo>
                <a:lnTo>
                  <a:pt x="4211" y="2328"/>
                </a:lnTo>
                <a:lnTo>
                  <a:pt x="4214" y="2271"/>
                </a:lnTo>
                <a:lnTo>
                  <a:pt x="4221" y="2215"/>
                </a:lnTo>
                <a:lnTo>
                  <a:pt x="4225" y="2186"/>
                </a:lnTo>
                <a:lnTo>
                  <a:pt x="4232" y="2161"/>
                </a:lnTo>
                <a:lnTo>
                  <a:pt x="4238" y="2133"/>
                </a:lnTo>
                <a:lnTo>
                  <a:pt x="4247" y="2106"/>
                </a:lnTo>
                <a:lnTo>
                  <a:pt x="4256" y="2081"/>
                </a:lnTo>
                <a:lnTo>
                  <a:pt x="4267" y="2055"/>
                </a:lnTo>
                <a:lnTo>
                  <a:pt x="4279" y="2032"/>
                </a:lnTo>
                <a:lnTo>
                  <a:pt x="4294" y="2008"/>
                </a:lnTo>
                <a:lnTo>
                  <a:pt x="4310" y="1985"/>
                </a:lnTo>
                <a:lnTo>
                  <a:pt x="4330" y="1963"/>
                </a:lnTo>
                <a:lnTo>
                  <a:pt x="4350" y="1941"/>
                </a:lnTo>
                <a:lnTo>
                  <a:pt x="4374" y="1921"/>
                </a:lnTo>
                <a:lnTo>
                  <a:pt x="4374" y="1921"/>
                </a:lnTo>
                <a:lnTo>
                  <a:pt x="4397" y="1845"/>
                </a:lnTo>
                <a:lnTo>
                  <a:pt x="4408" y="1809"/>
                </a:lnTo>
                <a:lnTo>
                  <a:pt x="4423" y="1772"/>
                </a:lnTo>
                <a:lnTo>
                  <a:pt x="4439" y="1738"/>
                </a:lnTo>
                <a:lnTo>
                  <a:pt x="4459" y="1704"/>
                </a:lnTo>
                <a:lnTo>
                  <a:pt x="4470" y="1687"/>
                </a:lnTo>
                <a:lnTo>
                  <a:pt x="4483" y="1671"/>
                </a:lnTo>
                <a:lnTo>
                  <a:pt x="4497" y="1656"/>
                </a:lnTo>
                <a:lnTo>
                  <a:pt x="4512" y="1642"/>
                </a:lnTo>
                <a:lnTo>
                  <a:pt x="4512" y="1642"/>
                </a:lnTo>
                <a:lnTo>
                  <a:pt x="4524" y="1582"/>
                </a:lnTo>
                <a:lnTo>
                  <a:pt x="4539" y="1524"/>
                </a:lnTo>
                <a:lnTo>
                  <a:pt x="4555" y="1466"/>
                </a:lnTo>
                <a:lnTo>
                  <a:pt x="4573" y="1410"/>
                </a:lnTo>
                <a:lnTo>
                  <a:pt x="4595" y="1353"/>
                </a:lnTo>
                <a:lnTo>
                  <a:pt x="4617" y="1299"/>
                </a:lnTo>
                <a:lnTo>
                  <a:pt x="4666" y="1190"/>
                </a:lnTo>
                <a:lnTo>
                  <a:pt x="4715" y="1081"/>
                </a:lnTo>
                <a:lnTo>
                  <a:pt x="4760" y="971"/>
                </a:lnTo>
                <a:lnTo>
                  <a:pt x="4782" y="916"/>
                </a:lnTo>
                <a:lnTo>
                  <a:pt x="4802" y="860"/>
                </a:lnTo>
                <a:lnTo>
                  <a:pt x="4820" y="802"/>
                </a:lnTo>
                <a:lnTo>
                  <a:pt x="4836" y="744"/>
                </a:lnTo>
                <a:lnTo>
                  <a:pt x="4836" y="744"/>
                </a:lnTo>
                <a:lnTo>
                  <a:pt x="4889" y="651"/>
                </a:lnTo>
                <a:lnTo>
                  <a:pt x="4914" y="602"/>
                </a:lnTo>
                <a:lnTo>
                  <a:pt x="4940" y="555"/>
                </a:lnTo>
                <a:lnTo>
                  <a:pt x="4962" y="506"/>
                </a:lnTo>
                <a:lnTo>
                  <a:pt x="4982" y="457"/>
                </a:lnTo>
                <a:lnTo>
                  <a:pt x="4989" y="432"/>
                </a:lnTo>
                <a:lnTo>
                  <a:pt x="4996" y="405"/>
                </a:lnTo>
                <a:lnTo>
                  <a:pt x="5002" y="379"/>
                </a:lnTo>
                <a:lnTo>
                  <a:pt x="5007" y="352"/>
                </a:lnTo>
                <a:lnTo>
                  <a:pt x="5007" y="352"/>
                </a:lnTo>
                <a:lnTo>
                  <a:pt x="5069" y="272"/>
                </a:lnTo>
                <a:lnTo>
                  <a:pt x="5098" y="232"/>
                </a:lnTo>
                <a:lnTo>
                  <a:pt x="5125" y="190"/>
                </a:lnTo>
                <a:lnTo>
                  <a:pt x="5138" y="169"/>
                </a:lnTo>
                <a:lnTo>
                  <a:pt x="5148" y="147"/>
                </a:lnTo>
                <a:lnTo>
                  <a:pt x="5158" y="125"/>
                </a:lnTo>
                <a:lnTo>
                  <a:pt x="5167" y="103"/>
                </a:lnTo>
                <a:lnTo>
                  <a:pt x="5172" y="80"/>
                </a:lnTo>
                <a:lnTo>
                  <a:pt x="5178" y="56"/>
                </a:lnTo>
                <a:lnTo>
                  <a:pt x="5181" y="31"/>
                </a:lnTo>
                <a:lnTo>
                  <a:pt x="5181" y="5"/>
                </a:lnTo>
                <a:lnTo>
                  <a:pt x="5181" y="5"/>
                </a:lnTo>
                <a:lnTo>
                  <a:pt x="5170" y="2"/>
                </a:lnTo>
                <a:lnTo>
                  <a:pt x="5159" y="0"/>
                </a:lnTo>
                <a:lnTo>
                  <a:pt x="5150" y="2"/>
                </a:lnTo>
                <a:lnTo>
                  <a:pt x="5141" y="4"/>
                </a:lnTo>
                <a:lnTo>
                  <a:pt x="5134" y="7"/>
                </a:lnTo>
                <a:lnTo>
                  <a:pt x="5127" y="15"/>
                </a:lnTo>
                <a:lnTo>
                  <a:pt x="5119" y="20"/>
                </a:lnTo>
                <a:lnTo>
                  <a:pt x="5114" y="29"/>
                </a:lnTo>
                <a:lnTo>
                  <a:pt x="5103" y="47"/>
                </a:lnTo>
                <a:lnTo>
                  <a:pt x="5094" y="67"/>
                </a:lnTo>
                <a:lnTo>
                  <a:pt x="5076" y="103"/>
                </a:lnTo>
                <a:lnTo>
                  <a:pt x="5076" y="103"/>
                </a:lnTo>
                <a:lnTo>
                  <a:pt x="5072" y="107"/>
                </a:lnTo>
                <a:lnTo>
                  <a:pt x="5069" y="109"/>
                </a:lnTo>
                <a:lnTo>
                  <a:pt x="5056" y="112"/>
                </a:lnTo>
                <a:lnTo>
                  <a:pt x="5043" y="116"/>
                </a:lnTo>
                <a:lnTo>
                  <a:pt x="5038" y="120"/>
                </a:lnTo>
                <a:lnTo>
                  <a:pt x="5034" y="122"/>
                </a:lnTo>
                <a:lnTo>
                  <a:pt x="5034" y="122"/>
                </a:lnTo>
                <a:lnTo>
                  <a:pt x="5027" y="136"/>
                </a:lnTo>
                <a:lnTo>
                  <a:pt x="5021" y="151"/>
                </a:lnTo>
                <a:lnTo>
                  <a:pt x="5011" y="181"/>
                </a:lnTo>
                <a:lnTo>
                  <a:pt x="5003" y="212"/>
                </a:lnTo>
                <a:lnTo>
                  <a:pt x="4998" y="245"/>
                </a:lnTo>
                <a:lnTo>
                  <a:pt x="4989" y="308"/>
                </a:lnTo>
                <a:lnTo>
                  <a:pt x="4983" y="337"/>
                </a:lnTo>
                <a:lnTo>
                  <a:pt x="4978" y="365"/>
                </a:lnTo>
                <a:lnTo>
                  <a:pt x="4978" y="365"/>
                </a:lnTo>
                <a:lnTo>
                  <a:pt x="4971" y="366"/>
                </a:lnTo>
                <a:lnTo>
                  <a:pt x="4965" y="370"/>
                </a:lnTo>
                <a:lnTo>
                  <a:pt x="4960" y="374"/>
                </a:lnTo>
                <a:lnTo>
                  <a:pt x="4956" y="379"/>
                </a:lnTo>
                <a:lnTo>
                  <a:pt x="4951" y="388"/>
                </a:lnTo>
                <a:lnTo>
                  <a:pt x="4947" y="399"/>
                </a:lnTo>
                <a:lnTo>
                  <a:pt x="4943" y="408"/>
                </a:lnTo>
                <a:lnTo>
                  <a:pt x="4938" y="417"/>
                </a:lnTo>
                <a:lnTo>
                  <a:pt x="4933" y="421"/>
                </a:lnTo>
                <a:lnTo>
                  <a:pt x="4927" y="425"/>
                </a:lnTo>
                <a:lnTo>
                  <a:pt x="4918" y="426"/>
                </a:lnTo>
                <a:lnTo>
                  <a:pt x="4909" y="430"/>
                </a:lnTo>
                <a:lnTo>
                  <a:pt x="4909" y="430"/>
                </a:lnTo>
                <a:lnTo>
                  <a:pt x="4894" y="470"/>
                </a:lnTo>
                <a:lnTo>
                  <a:pt x="4882" y="510"/>
                </a:lnTo>
                <a:lnTo>
                  <a:pt x="4855" y="593"/>
                </a:lnTo>
                <a:lnTo>
                  <a:pt x="4842" y="633"/>
                </a:lnTo>
                <a:lnTo>
                  <a:pt x="4826" y="673"/>
                </a:lnTo>
                <a:lnTo>
                  <a:pt x="4809" y="713"/>
                </a:lnTo>
                <a:lnTo>
                  <a:pt x="4789" y="749"/>
                </a:lnTo>
                <a:lnTo>
                  <a:pt x="4789" y="749"/>
                </a:lnTo>
                <a:lnTo>
                  <a:pt x="4777" y="767"/>
                </a:lnTo>
                <a:lnTo>
                  <a:pt x="4764" y="784"/>
                </a:lnTo>
                <a:lnTo>
                  <a:pt x="4735" y="815"/>
                </a:lnTo>
                <a:lnTo>
                  <a:pt x="4706" y="847"/>
                </a:lnTo>
                <a:lnTo>
                  <a:pt x="4693" y="864"/>
                </a:lnTo>
                <a:lnTo>
                  <a:pt x="4682" y="882"/>
                </a:lnTo>
                <a:lnTo>
                  <a:pt x="4682" y="882"/>
                </a:lnTo>
                <a:lnTo>
                  <a:pt x="4670" y="911"/>
                </a:lnTo>
                <a:lnTo>
                  <a:pt x="4660" y="940"/>
                </a:lnTo>
                <a:lnTo>
                  <a:pt x="4653" y="972"/>
                </a:lnTo>
                <a:lnTo>
                  <a:pt x="4646" y="1003"/>
                </a:lnTo>
                <a:lnTo>
                  <a:pt x="4640" y="1036"/>
                </a:lnTo>
                <a:lnTo>
                  <a:pt x="4633" y="1069"/>
                </a:lnTo>
                <a:lnTo>
                  <a:pt x="4624" y="1099"/>
                </a:lnTo>
                <a:lnTo>
                  <a:pt x="4613" y="1130"/>
                </a:lnTo>
                <a:lnTo>
                  <a:pt x="4613" y="1130"/>
                </a:lnTo>
                <a:lnTo>
                  <a:pt x="4604" y="1143"/>
                </a:lnTo>
                <a:lnTo>
                  <a:pt x="4595" y="1154"/>
                </a:lnTo>
                <a:lnTo>
                  <a:pt x="4586" y="1165"/>
                </a:lnTo>
                <a:lnTo>
                  <a:pt x="4575" y="1174"/>
                </a:lnTo>
                <a:lnTo>
                  <a:pt x="4553" y="1194"/>
                </a:lnTo>
                <a:lnTo>
                  <a:pt x="4543" y="1203"/>
                </a:lnTo>
                <a:lnTo>
                  <a:pt x="4535" y="1215"/>
                </a:lnTo>
                <a:lnTo>
                  <a:pt x="4535" y="1215"/>
                </a:lnTo>
                <a:lnTo>
                  <a:pt x="4521" y="1241"/>
                </a:lnTo>
                <a:lnTo>
                  <a:pt x="4510" y="1268"/>
                </a:lnTo>
                <a:lnTo>
                  <a:pt x="4499" y="1295"/>
                </a:lnTo>
                <a:lnTo>
                  <a:pt x="4488" y="1324"/>
                </a:lnTo>
                <a:lnTo>
                  <a:pt x="4474" y="1350"/>
                </a:lnTo>
                <a:lnTo>
                  <a:pt x="4466" y="1362"/>
                </a:lnTo>
                <a:lnTo>
                  <a:pt x="4457" y="1373"/>
                </a:lnTo>
                <a:lnTo>
                  <a:pt x="4446" y="1384"/>
                </a:lnTo>
                <a:lnTo>
                  <a:pt x="4434" y="1393"/>
                </a:lnTo>
                <a:lnTo>
                  <a:pt x="4421" y="1401"/>
                </a:lnTo>
                <a:lnTo>
                  <a:pt x="4406" y="1406"/>
                </a:lnTo>
                <a:lnTo>
                  <a:pt x="4406" y="1406"/>
                </a:lnTo>
                <a:lnTo>
                  <a:pt x="4399" y="1448"/>
                </a:lnTo>
                <a:lnTo>
                  <a:pt x="4390" y="1486"/>
                </a:lnTo>
                <a:lnTo>
                  <a:pt x="4372" y="1566"/>
                </a:lnTo>
                <a:lnTo>
                  <a:pt x="4365" y="1606"/>
                </a:lnTo>
                <a:lnTo>
                  <a:pt x="4357" y="1645"/>
                </a:lnTo>
                <a:lnTo>
                  <a:pt x="4354" y="1687"/>
                </a:lnTo>
                <a:lnTo>
                  <a:pt x="4354" y="1731"/>
                </a:lnTo>
                <a:lnTo>
                  <a:pt x="4354" y="1731"/>
                </a:lnTo>
                <a:lnTo>
                  <a:pt x="4341" y="1733"/>
                </a:lnTo>
                <a:lnTo>
                  <a:pt x="4330" y="1736"/>
                </a:lnTo>
                <a:lnTo>
                  <a:pt x="4323" y="1740"/>
                </a:lnTo>
                <a:lnTo>
                  <a:pt x="4316" y="1745"/>
                </a:lnTo>
                <a:lnTo>
                  <a:pt x="4312" y="1751"/>
                </a:lnTo>
                <a:lnTo>
                  <a:pt x="4308" y="1756"/>
                </a:lnTo>
                <a:lnTo>
                  <a:pt x="4305" y="1769"/>
                </a:lnTo>
                <a:lnTo>
                  <a:pt x="4305" y="1783"/>
                </a:lnTo>
                <a:lnTo>
                  <a:pt x="4303" y="1796"/>
                </a:lnTo>
                <a:lnTo>
                  <a:pt x="4301" y="1811"/>
                </a:lnTo>
                <a:lnTo>
                  <a:pt x="4299" y="1816"/>
                </a:lnTo>
                <a:lnTo>
                  <a:pt x="4296" y="1823"/>
                </a:lnTo>
                <a:lnTo>
                  <a:pt x="4296" y="1823"/>
                </a:lnTo>
                <a:lnTo>
                  <a:pt x="4279" y="1840"/>
                </a:lnTo>
                <a:lnTo>
                  <a:pt x="4265" y="1858"/>
                </a:lnTo>
                <a:lnTo>
                  <a:pt x="4250" y="1878"/>
                </a:lnTo>
                <a:lnTo>
                  <a:pt x="4236" y="1896"/>
                </a:lnTo>
                <a:lnTo>
                  <a:pt x="4212" y="1936"/>
                </a:lnTo>
                <a:lnTo>
                  <a:pt x="4192" y="1976"/>
                </a:lnTo>
                <a:lnTo>
                  <a:pt x="4176" y="2017"/>
                </a:lnTo>
                <a:lnTo>
                  <a:pt x="4160" y="2059"/>
                </a:lnTo>
                <a:lnTo>
                  <a:pt x="4133" y="2144"/>
                </a:lnTo>
                <a:lnTo>
                  <a:pt x="4105" y="2230"/>
                </a:lnTo>
                <a:lnTo>
                  <a:pt x="4089" y="2271"/>
                </a:lnTo>
                <a:lnTo>
                  <a:pt x="4073" y="2313"/>
                </a:lnTo>
                <a:lnTo>
                  <a:pt x="4053" y="2353"/>
                </a:lnTo>
                <a:lnTo>
                  <a:pt x="4031" y="2393"/>
                </a:lnTo>
                <a:lnTo>
                  <a:pt x="4006" y="2431"/>
                </a:lnTo>
                <a:lnTo>
                  <a:pt x="3991" y="2449"/>
                </a:lnTo>
                <a:lnTo>
                  <a:pt x="3975" y="2467"/>
                </a:lnTo>
                <a:lnTo>
                  <a:pt x="3975" y="2467"/>
                </a:lnTo>
                <a:lnTo>
                  <a:pt x="3940" y="2484"/>
                </a:lnTo>
                <a:lnTo>
                  <a:pt x="3924" y="2491"/>
                </a:lnTo>
                <a:lnTo>
                  <a:pt x="3908" y="2494"/>
                </a:lnTo>
                <a:lnTo>
                  <a:pt x="3893" y="2496"/>
                </a:lnTo>
                <a:lnTo>
                  <a:pt x="3886" y="2494"/>
                </a:lnTo>
                <a:lnTo>
                  <a:pt x="3880" y="2493"/>
                </a:lnTo>
                <a:lnTo>
                  <a:pt x="3873" y="2489"/>
                </a:lnTo>
                <a:lnTo>
                  <a:pt x="3869" y="2485"/>
                </a:lnTo>
                <a:lnTo>
                  <a:pt x="3864" y="2478"/>
                </a:lnTo>
                <a:lnTo>
                  <a:pt x="3860" y="2471"/>
                </a:lnTo>
                <a:lnTo>
                  <a:pt x="3860" y="2471"/>
                </a:lnTo>
                <a:lnTo>
                  <a:pt x="3826" y="2489"/>
                </a:lnTo>
                <a:lnTo>
                  <a:pt x="3791" y="2505"/>
                </a:lnTo>
                <a:lnTo>
                  <a:pt x="3755" y="2522"/>
                </a:lnTo>
                <a:lnTo>
                  <a:pt x="3721" y="2534"/>
                </a:lnTo>
                <a:lnTo>
                  <a:pt x="3648" y="2560"/>
                </a:lnTo>
                <a:lnTo>
                  <a:pt x="3577" y="2583"/>
                </a:lnTo>
                <a:lnTo>
                  <a:pt x="3508" y="2603"/>
                </a:lnTo>
                <a:lnTo>
                  <a:pt x="3443" y="2627"/>
                </a:lnTo>
                <a:lnTo>
                  <a:pt x="3410" y="2640"/>
                </a:lnTo>
                <a:lnTo>
                  <a:pt x="3381" y="2652"/>
                </a:lnTo>
                <a:lnTo>
                  <a:pt x="3352" y="2667"/>
                </a:lnTo>
                <a:lnTo>
                  <a:pt x="3323" y="2681"/>
                </a:lnTo>
                <a:lnTo>
                  <a:pt x="3323" y="2681"/>
                </a:lnTo>
                <a:lnTo>
                  <a:pt x="3331" y="2680"/>
                </a:lnTo>
                <a:lnTo>
                  <a:pt x="3334" y="2680"/>
                </a:lnTo>
                <a:lnTo>
                  <a:pt x="3338" y="2681"/>
                </a:lnTo>
                <a:lnTo>
                  <a:pt x="3341" y="2683"/>
                </a:lnTo>
                <a:lnTo>
                  <a:pt x="3343" y="2685"/>
                </a:lnTo>
                <a:lnTo>
                  <a:pt x="3345" y="2690"/>
                </a:lnTo>
                <a:lnTo>
                  <a:pt x="3347" y="2699"/>
                </a:lnTo>
                <a:lnTo>
                  <a:pt x="3345" y="2709"/>
                </a:lnTo>
                <a:lnTo>
                  <a:pt x="3341" y="2718"/>
                </a:lnTo>
                <a:lnTo>
                  <a:pt x="3336" y="2725"/>
                </a:lnTo>
                <a:lnTo>
                  <a:pt x="3332" y="2729"/>
                </a:lnTo>
                <a:lnTo>
                  <a:pt x="3329" y="2729"/>
                </a:lnTo>
                <a:lnTo>
                  <a:pt x="3329" y="2729"/>
                </a:lnTo>
                <a:lnTo>
                  <a:pt x="3329" y="2718"/>
                </a:lnTo>
                <a:lnTo>
                  <a:pt x="3327" y="2709"/>
                </a:lnTo>
                <a:lnTo>
                  <a:pt x="3323" y="2698"/>
                </a:lnTo>
                <a:lnTo>
                  <a:pt x="3318" y="2689"/>
                </a:lnTo>
                <a:lnTo>
                  <a:pt x="3311" y="2680"/>
                </a:lnTo>
                <a:lnTo>
                  <a:pt x="3303" y="2670"/>
                </a:lnTo>
                <a:lnTo>
                  <a:pt x="3285" y="2654"/>
                </a:lnTo>
                <a:lnTo>
                  <a:pt x="3265" y="2638"/>
                </a:lnTo>
                <a:lnTo>
                  <a:pt x="3244" y="2625"/>
                </a:lnTo>
                <a:lnTo>
                  <a:pt x="3205" y="2603"/>
                </a:lnTo>
                <a:lnTo>
                  <a:pt x="3205" y="2603"/>
                </a:lnTo>
                <a:lnTo>
                  <a:pt x="3213" y="2598"/>
                </a:lnTo>
                <a:lnTo>
                  <a:pt x="3220" y="2594"/>
                </a:lnTo>
                <a:lnTo>
                  <a:pt x="3224" y="2589"/>
                </a:lnTo>
                <a:lnTo>
                  <a:pt x="3227" y="2583"/>
                </a:lnTo>
                <a:lnTo>
                  <a:pt x="3229" y="2580"/>
                </a:lnTo>
                <a:lnTo>
                  <a:pt x="3229" y="2572"/>
                </a:lnTo>
                <a:lnTo>
                  <a:pt x="3229" y="2562"/>
                </a:lnTo>
                <a:lnTo>
                  <a:pt x="3225" y="2536"/>
                </a:lnTo>
                <a:lnTo>
                  <a:pt x="3225" y="2524"/>
                </a:lnTo>
                <a:lnTo>
                  <a:pt x="3225" y="2516"/>
                </a:lnTo>
                <a:lnTo>
                  <a:pt x="3229" y="2509"/>
                </a:lnTo>
                <a:lnTo>
                  <a:pt x="3229" y="2509"/>
                </a:lnTo>
                <a:lnTo>
                  <a:pt x="3233" y="2500"/>
                </a:lnTo>
                <a:lnTo>
                  <a:pt x="3240" y="2489"/>
                </a:lnTo>
                <a:lnTo>
                  <a:pt x="3254" y="2471"/>
                </a:lnTo>
                <a:lnTo>
                  <a:pt x="3291" y="2436"/>
                </a:lnTo>
                <a:lnTo>
                  <a:pt x="3307" y="2416"/>
                </a:lnTo>
                <a:lnTo>
                  <a:pt x="3314" y="2407"/>
                </a:lnTo>
                <a:lnTo>
                  <a:pt x="3320" y="2397"/>
                </a:lnTo>
                <a:lnTo>
                  <a:pt x="3323" y="2386"/>
                </a:lnTo>
                <a:lnTo>
                  <a:pt x="3325" y="2375"/>
                </a:lnTo>
                <a:lnTo>
                  <a:pt x="3325" y="2362"/>
                </a:lnTo>
                <a:lnTo>
                  <a:pt x="3322" y="2349"/>
                </a:lnTo>
                <a:lnTo>
                  <a:pt x="3322" y="2349"/>
                </a:lnTo>
                <a:lnTo>
                  <a:pt x="3311" y="2351"/>
                </a:lnTo>
                <a:lnTo>
                  <a:pt x="3300" y="2355"/>
                </a:lnTo>
                <a:lnTo>
                  <a:pt x="3291" y="2360"/>
                </a:lnTo>
                <a:lnTo>
                  <a:pt x="3285" y="2366"/>
                </a:lnTo>
                <a:lnTo>
                  <a:pt x="3274" y="2380"/>
                </a:lnTo>
                <a:lnTo>
                  <a:pt x="3265" y="2393"/>
                </a:lnTo>
                <a:lnTo>
                  <a:pt x="3260" y="2404"/>
                </a:lnTo>
                <a:lnTo>
                  <a:pt x="3256" y="2407"/>
                </a:lnTo>
                <a:lnTo>
                  <a:pt x="3251" y="2409"/>
                </a:lnTo>
                <a:lnTo>
                  <a:pt x="3247" y="2409"/>
                </a:lnTo>
                <a:lnTo>
                  <a:pt x="3242" y="2407"/>
                </a:lnTo>
                <a:lnTo>
                  <a:pt x="3234" y="2402"/>
                </a:lnTo>
                <a:lnTo>
                  <a:pt x="3225" y="2393"/>
                </a:lnTo>
                <a:lnTo>
                  <a:pt x="3225" y="2393"/>
                </a:lnTo>
                <a:lnTo>
                  <a:pt x="3229" y="2355"/>
                </a:lnTo>
                <a:lnTo>
                  <a:pt x="3231" y="2335"/>
                </a:lnTo>
                <a:lnTo>
                  <a:pt x="3231" y="2315"/>
                </a:lnTo>
                <a:lnTo>
                  <a:pt x="3229" y="2297"/>
                </a:lnTo>
                <a:lnTo>
                  <a:pt x="3225" y="2288"/>
                </a:lnTo>
                <a:lnTo>
                  <a:pt x="3222" y="2277"/>
                </a:lnTo>
                <a:lnTo>
                  <a:pt x="3216" y="2270"/>
                </a:lnTo>
                <a:lnTo>
                  <a:pt x="3209" y="2260"/>
                </a:lnTo>
                <a:lnTo>
                  <a:pt x="3200" y="2251"/>
                </a:lnTo>
                <a:lnTo>
                  <a:pt x="3191" y="2244"/>
                </a:lnTo>
                <a:lnTo>
                  <a:pt x="3191" y="2244"/>
                </a:lnTo>
                <a:lnTo>
                  <a:pt x="3191" y="2235"/>
                </a:lnTo>
                <a:lnTo>
                  <a:pt x="3191" y="2226"/>
                </a:lnTo>
                <a:lnTo>
                  <a:pt x="3196" y="2208"/>
                </a:lnTo>
                <a:lnTo>
                  <a:pt x="3209" y="2168"/>
                </a:lnTo>
                <a:lnTo>
                  <a:pt x="3214" y="2148"/>
                </a:lnTo>
                <a:lnTo>
                  <a:pt x="3214" y="2139"/>
                </a:lnTo>
                <a:lnTo>
                  <a:pt x="3214" y="2132"/>
                </a:lnTo>
                <a:lnTo>
                  <a:pt x="3213" y="2124"/>
                </a:lnTo>
                <a:lnTo>
                  <a:pt x="3209" y="2117"/>
                </a:lnTo>
                <a:lnTo>
                  <a:pt x="3204" y="2112"/>
                </a:lnTo>
                <a:lnTo>
                  <a:pt x="3196" y="2108"/>
                </a:lnTo>
                <a:lnTo>
                  <a:pt x="3196" y="2108"/>
                </a:lnTo>
                <a:lnTo>
                  <a:pt x="3196" y="2121"/>
                </a:lnTo>
                <a:lnTo>
                  <a:pt x="3196" y="2132"/>
                </a:lnTo>
                <a:lnTo>
                  <a:pt x="3196" y="2143"/>
                </a:lnTo>
                <a:lnTo>
                  <a:pt x="3193" y="2152"/>
                </a:lnTo>
                <a:lnTo>
                  <a:pt x="3185" y="2161"/>
                </a:lnTo>
                <a:lnTo>
                  <a:pt x="3176" y="2170"/>
                </a:lnTo>
                <a:lnTo>
                  <a:pt x="3162" y="2175"/>
                </a:lnTo>
                <a:lnTo>
                  <a:pt x="3146" y="2181"/>
                </a:lnTo>
                <a:lnTo>
                  <a:pt x="3146" y="2181"/>
                </a:lnTo>
                <a:lnTo>
                  <a:pt x="3140" y="2137"/>
                </a:lnTo>
                <a:lnTo>
                  <a:pt x="3136" y="2095"/>
                </a:lnTo>
                <a:lnTo>
                  <a:pt x="3133" y="2010"/>
                </a:lnTo>
                <a:lnTo>
                  <a:pt x="3129" y="1927"/>
                </a:lnTo>
                <a:lnTo>
                  <a:pt x="3124" y="1841"/>
                </a:lnTo>
                <a:lnTo>
                  <a:pt x="3118" y="1756"/>
                </a:lnTo>
                <a:lnTo>
                  <a:pt x="3113" y="1713"/>
                </a:lnTo>
                <a:lnTo>
                  <a:pt x="3107" y="1669"/>
                </a:lnTo>
                <a:lnTo>
                  <a:pt x="3098" y="1625"/>
                </a:lnTo>
                <a:lnTo>
                  <a:pt x="3089" y="1580"/>
                </a:lnTo>
                <a:lnTo>
                  <a:pt x="3077" y="1533"/>
                </a:lnTo>
                <a:lnTo>
                  <a:pt x="3062" y="1488"/>
                </a:lnTo>
                <a:lnTo>
                  <a:pt x="3062" y="1488"/>
                </a:lnTo>
                <a:lnTo>
                  <a:pt x="3071" y="1479"/>
                </a:lnTo>
                <a:lnTo>
                  <a:pt x="3078" y="1468"/>
                </a:lnTo>
                <a:lnTo>
                  <a:pt x="3084" y="1457"/>
                </a:lnTo>
                <a:lnTo>
                  <a:pt x="3086" y="1444"/>
                </a:lnTo>
                <a:lnTo>
                  <a:pt x="3087" y="1430"/>
                </a:lnTo>
                <a:lnTo>
                  <a:pt x="3087" y="1415"/>
                </a:lnTo>
                <a:lnTo>
                  <a:pt x="3086" y="1399"/>
                </a:lnTo>
                <a:lnTo>
                  <a:pt x="3082" y="1384"/>
                </a:lnTo>
                <a:lnTo>
                  <a:pt x="3075" y="1353"/>
                </a:lnTo>
                <a:lnTo>
                  <a:pt x="3062" y="1324"/>
                </a:lnTo>
                <a:lnTo>
                  <a:pt x="3049" y="1301"/>
                </a:lnTo>
                <a:lnTo>
                  <a:pt x="3035" y="1283"/>
                </a:lnTo>
                <a:lnTo>
                  <a:pt x="3035" y="1283"/>
                </a:lnTo>
                <a:lnTo>
                  <a:pt x="3024" y="1286"/>
                </a:lnTo>
                <a:lnTo>
                  <a:pt x="3015" y="1290"/>
                </a:lnTo>
                <a:lnTo>
                  <a:pt x="3006" y="1294"/>
                </a:lnTo>
                <a:lnTo>
                  <a:pt x="3000" y="1299"/>
                </a:lnTo>
                <a:lnTo>
                  <a:pt x="2995" y="1303"/>
                </a:lnTo>
                <a:lnTo>
                  <a:pt x="2991" y="1310"/>
                </a:lnTo>
                <a:lnTo>
                  <a:pt x="2986" y="1321"/>
                </a:lnTo>
                <a:lnTo>
                  <a:pt x="2982" y="1333"/>
                </a:lnTo>
                <a:lnTo>
                  <a:pt x="2977" y="1346"/>
                </a:lnTo>
                <a:lnTo>
                  <a:pt x="2970" y="1359"/>
                </a:lnTo>
                <a:lnTo>
                  <a:pt x="2964" y="1364"/>
                </a:lnTo>
                <a:lnTo>
                  <a:pt x="2959" y="1368"/>
                </a:lnTo>
                <a:lnTo>
                  <a:pt x="2959" y="1368"/>
                </a:lnTo>
                <a:lnTo>
                  <a:pt x="2975" y="1411"/>
                </a:lnTo>
                <a:lnTo>
                  <a:pt x="2990" y="1457"/>
                </a:lnTo>
                <a:lnTo>
                  <a:pt x="3000" y="1500"/>
                </a:lnTo>
                <a:lnTo>
                  <a:pt x="3009" y="1544"/>
                </a:lnTo>
                <a:lnTo>
                  <a:pt x="3015" y="1589"/>
                </a:lnTo>
                <a:lnTo>
                  <a:pt x="3020" y="1633"/>
                </a:lnTo>
                <a:lnTo>
                  <a:pt x="3026" y="1723"/>
                </a:lnTo>
                <a:lnTo>
                  <a:pt x="3031" y="1814"/>
                </a:lnTo>
                <a:lnTo>
                  <a:pt x="3033" y="1860"/>
                </a:lnTo>
                <a:lnTo>
                  <a:pt x="3038" y="1907"/>
                </a:lnTo>
                <a:lnTo>
                  <a:pt x="3044" y="1954"/>
                </a:lnTo>
                <a:lnTo>
                  <a:pt x="3051" y="2001"/>
                </a:lnTo>
                <a:lnTo>
                  <a:pt x="3060" y="2048"/>
                </a:lnTo>
                <a:lnTo>
                  <a:pt x="3075" y="2097"/>
                </a:lnTo>
                <a:lnTo>
                  <a:pt x="3075" y="2097"/>
                </a:lnTo>
                <a:lnTo>
                  <a:pt x="3064" y="2108"/>
                </a:lnTo>
                <a:lnTo>
                  <a:pt x="3057" y="2119"/>
                </a:lnTo>
                <a:lnTo>
                  <a:pt x="3051" y="2132"/>
                </a:lnTo>
                <a:lnTo>
                  <a:pt x="3046" y="2144"/>
                </a:lnTo>
                <a:lnTo>
                  <a:pt x="3040" y="2170"/>
                </a:lnTo>
                <a:lnTo>
                  <a:pt x="3037" y="2197"/>
                </a:lnTo>
                <a:lnTo>
                  <a:pt x="3037" y="2197"/>
                </a:lnTo>
                <a:lnTo>
                  <a:pt x="3058" y="2253"/>
                </a:lnTo>
                <a:lnTo>
                  <a:pt x="3078" y="2308"/>
                </a:lnTo>
                <a:lnTo>
                  <a:pt x="3109" y="2413"/>
                </a:lnTo>
                <a:lnTo>
                  <a:pt x="3127" y="2467"/>
                </a:lnTo>
                <a:lnTo>
                  <a:pt x="3147" y="2522"/>
                </a:lnTo>
                <a:lnTo>
                  <a:pt x="3158" y="2549"/>
                </a:lnTo>
                <a:lnTo>
                  <a:pt x="3173" y="2578"/>
                </a:lnTo>
                <a:lnTo>
                  <a:pt x="3187" y="2607"/>
                </a:lnTo>
                <a:lnTo>
                  <a:pt x="3204" y="2636"/>
                </a:lnTo>
                <a:lnTo>
                  <a:pt x="3204" y="2636"/>
                </a:lnTo>
                <a:lnTo>
                  <a:pt x="3164" y="2680"/>
                </a:lnTo>
                <a:lnTo>
                  <a:pt x="3124" y="2719"/>
                </a:lnTo>
                <a:lnTo>
                  <a:pt x="3102" y="2739"/>
                </a:lnTo>
                <a:lnTo>
                  <a:pt x="3082" y="2758"/>
                </a:lnTo>
                <a:lnTo>
                  <a:pt x="3060" y="2774"/>
                </a:lnTo>
                <a:lnTo>
                  <a:pt x="3038" y="2790"/>
                </a:lnTo>
                <a:lnTo>
                  <a:pt x="3015" y="2803"/>
                </a:lnTo>
                <a:lnTo>
                  <a:pt x="2993" y="2816"/>
                </a:lnTo>
                <a:lnTo>
                  <a:pt x="2970" y="2825"/>
                </a:lnTo>
                <a:lnTo>
                  <a:pt x="2944" y="2832"/>
                </a:lnTo>
                <a:lnTo>
                  <a:pt x="2921" y="2837"/>
                </a:lnTo>
                <a:lnTo>
                  <a:pt x="2895" y="2839"/>
                </a:lnTo>
                <a:lnTo>
                  <a:pt x="2870" y="2837"/>
                </a:lnTo>
                <a:lnTo>
                  <a:pt x="2844" y="2834"/>
                </a:lnTo>
                <a:lnTo>
                  <a:pt x="2844" y="2834"/>
                </a:lnTo>
                <a:lnTo>
                  <a:pt x="2815" y="2845"/>
                </a:lnTo>
                <a:lnTo>
                  <a:pt x="2786" y="2857"/>
                </a:lnTo>
                <a:lnTo>
                  <a:pt x="2726" y="2890"/>
                </a:lnTo>
                <a:lnTo>
                  <a:pt x="2697" y="2903"/>
                </a:lnTo>
                <a:lnTo>
                  <a:pt x="2668" y="2914"/>
                </a:lnTo>
                <a:lnTo>
                  <a:pt x="2654" y="2919"/>
                </a:lnTo>
                <a:lnTo>
                  <a:pt x="2641" y="2921"/>
                </a:lnTo>
                <a:lnTo>
                  <a:pt x="2628" y="2921"/>
                </a:lnTo>
                <a:lnTo>
                  <a:pt x="2618" y="2921"/>
                </a:lnTo>
                <a:lnTo>
                  <a:pt x="2618" y="2921"/>
                </a:lnTo>
                <a:lnTo>
                  <a:pt x="2605" y="2892"/>
                </a:lnTo>
                <a:lnTo>
                  <a:pt x="2594" y="2866"/>
                </a:lnTo>
                <a:lnTo>
                  <a:pt x="2587" y="2841"/>
                </a:lnTo>
                <a:lnTo>
                  <a:pt x="2583" y="2816"/>
                </a:lnTo>
                <a:lnTo>
                  <a:pt x="2579" y="2792"/>
                </a:lnTo>
                <a:lnTo>
                  <a:pt x="2578" y="2768"/>
                </a:lnTo>
                <a:lnTo>
                  <a:pt x="2578" y="2723"/>
                </a:lnTo>
                <a:lnTo>
                  <a:pt x="2578" y="2723"/>
                </a:lnTo>
                <a:lnTo>
                  <a:pt x="2587" y="2732"/>
                </a:lnTo>
                <a:lnTo>
                  <a:pt x="2599" y="2741"/>
                </a:lnTo>
                <a:lnTo>
                  <a:pt x="2603" y="2747"/>
                </a:lnTo>
                <a:lnTo>
                  <a:pt x="2609" y="2752"/>
                </a:lnTo>
                <a:lnTo>
                  <a:pt x="2612" y="2761"/>
                </a:lnTo>
                <a:lnTo>
                  <a:pt x="2616" y="2772"/>
                </a:lnTo>
                <a:lnTo>
                  <a:pt x="2616" y="2772"/>
                </a:lnTo>
                <a:lnTo>
                  <a:pt x="2628" y="2761"/>
                </a:lnTo>
                <a:lnTo>
                  <a:pt x="2639" y="2752"/>
                </a:lnTo>
                <a:lnTo>
                  <a:pt x="2648" y="2741"/>
                </a:lnTo>
                <a:lnTo>
                  <a:pt x="2656" y="2730"/>
                </a:lnTo>
                <a:lnTo>
                  <a:pt x="2663" y="2718"/>
                </a:lnTo>
                <a:lnTo>
                  <a:pt x="2668" y="2707"/>
                </a:lnTo>
                <a:lnTo>
                  <a:pt x="2677" y="2681"/>
                </a:lnTo>
                <a:lnTo>
                  <a:pt x="2683" y="2656"/>
                </a:lnTo>
                <a:lnTo>
                  <a:pt x="2685" y="2631"/>
                </a:lnTo>
                <a:lnTo>
                  <a:pt x="2683" y="2603"/>
                </a:lnTo>
                <a:lnTo>
                  <a:pt x="2677" y="2576"/>
                </a:lnTo>
                <a:lnTo>
                  <a:pt x="2672" y="2549"/>
                </a:lnTo>
                <a:lnTo>
                  <a:pt x="2663" y="2520"/>
                </a:lnTo>
                <a:lnTo>
                  <a:pt x="2654" y="2493"/>
                </a:lnTo>
                <a:lnTo>
                  <a:pt x="2643" y="2465"/>
                </a:lnTo>
                <a:lnTo>
                  <a:pt x="2619" y="2413"/>
                </a:lnTo>
                <a:lnTo>
                  <a:pt x="2598" y="2364"/>
                </a:lnTo>
                <a:lnTo>
                  <a:pt x="2598" y="2364"/>
                </a:lnTo>
                <a:lnTo>
                  <a:pt x="2590" y="2375"/>
                </a:lnTo>
                <a:lnTo>
                  <a:pt x="2587" y="2386"/>
                </a:lnTo>
                <a:lnTo>
                  <a:pt x="2579" y="2409"/>
                </a:lnTo>
                <a:lnTo>
                  <a:pt x="2574" y="2433"/>
                </a:lnTo>
                <a:lnTo>
                  <a:pt x="2574" y="2458"/>
                </a:lnTo>
                <a:lnTo>
                  <a:pt x="2574" y="2484"/>
                </a:lnTo>
                <a:lnTo>
                  <a:pt x="2576" y="2511"/>
                </a:lnTo>
                <a:lnTo>
                  <a:pt x="2579" y="2563"/>
                </a:lnTo>
                <a:lnTo>
                  <a:pt x="2581" y="2591"/>
                </a:lnTo>
                <a:lnTo>
                  <a:pt x="2581" y="2616"/>
                </a:lnTo>
                <a:lnTo>
                  <a:pt x="2579" y="2641"/>
                </a:lnTo>
                <a:lnTo>
                  <a:pt x="2576" y="2665"/>
                </a:lnTo>
                <a:lnTo>
                  <a:pt x="2569" y="2689"/>
                </a:lnTo>
                <a:lnTo>
                  <a:pt x="2563" y="2699"/>
                </a:lnTo>
                <a:lnTo>
                  <a:pt x="2558" y="2710"/>
                </a:lnTo>
                <a:lnTo>
                  <a:pt x="2550" y="2719"/>
                </a:lnTo>
                <a:lnTo>
                  <a:pt x="2543" y="2730"/>
                </a:lnTo>
                <a:lnTo>
                  <a:pt x="2532" y="2739"/>
                </a:lnTo>
                <a:lnTo>
                  <a:pt x="2521" y="2747"/>
                </a:lnTo>
                <a:lnTo>
                  <a:pt x="2521" y="2747"/>
                </a:lnTo>
                <a:lnTo>
                  <a:pt x="2501" y="2747"/>
                </a:lnTo>
                <a:lnTo>
                  <a:pt x="2483" y="2743"/>
                </a:lnTo>
                <a:lnTo>
                  <a:pt x="2467" y="2739"/>
                </a:lnTo>
                <a:lnTo>
                  <a:pt x="2451" y="2734"/>
                </a:lnTo>
                <a:lnTo>
                  <a:pt x="2436" y="2727"/>
                </a:lnTo>
                <a:lnTo>
                  <a:pt x="2423" y="2718"/>
                </a:lnTo>
                <a:lnTo>
                  <a:pt x="2411" y="2709"/>
                </a:lnTo>
                <a:lnTo>
                  <a:pt x="2400" y="2698"/>
                </a:lnTo>
                <a:lnTo>
                  <a:pt x="2391" y="2685"/>
                </a:lnTo>
                <a:lnTo>
                  <a:pt x="2382" y="2672"/>
                </a:lnTo>
                <a:lnTo>
                  <a:pt x="2373" y="2658"/>
                </a:lnTo>
                <a:lnTo>
                  <a:pt x="2365" y="2643"/>
                </a:lnTo>
                <a:lnTo>
                  <a:pt x="2353" y="2612"/>
                </a:lnTo>
                <a:lnTo>
                  <a:pt x="2342" y="2578"/>
                </a:lnTo>
                <a:lnTo>
                  <a:pt x="2333" y="2543"/>
                </a:lnTo>
                <a:lnTo>
                  <a:pt x="2324" y="2507"/>
                </a:lnTo>
                <a:lnTo>
                  <a:pt x="2307" y="2435"/>
                </a:lnTo>
                <a:lnTo>
                  <a:pt x="2296" y="2398"/>
                </a:lnTo>
                <a:lnTo>
                  <a:pt x="2286" y="2364"/>
                </a:lnTo>
                <a:lnTo>
                  <a:pt x="2271" y="2333"/>
                </a:lnTo>
                <a:lnTo>
                  <a:pt x="2262" y="2319"/>
                </a:lnTo>
                <a:lnTo>
                  <a:pt x="2253" y="2304"/>
                </a:lnTo>
                <a:lnTo>
                  <a:pt x="2253" y="2304"/>
                </a:lnTo>
                <a:lnTo>
                  <a:pt x="2257" y="2282"/>
                </a:lnTo>
                <a:lnTo>
                  <a:pt x="2262" y="2262"/>
                </a:lnTo>
                <a:lnTo>
                  <a:pt x="2271" y="2242"/>
                </a:lnTo>
                <a:lnTo>
                  <a:pt x="2284" y="2224"/>
                </a:lnTo>
                <a:lnTo>
                  <a:pt x="2284" y="2224"/>
                </a:lnTo>
                <a:lnTo>
                  <a:pt x="2304" y="2222"/>
                </a:lnTo>
                <a:lnTo>
                  <a:pt x="2324" y="2219"/>
                </a:lnTo>
                <a:lnTo>
                  <a:pt x="2340" y="2211"/>
                </a:lnTo>
                <a:lnTo>
                  <a:pt x="2356" y="2204"/>
                </a:lnTo>
                <a:lnTo>
                  <a:pt x="2371" y="2193"/>
                </a:lnTo>
                <a:lnTo>
                  <a:pt x="2384" y="2182"/>
                </a:lnTo>
                <a:lnTo>
                  <a:pt x="2393" y="2170"/>
                </a:lnTo>
                <a:lnTo>
                  <a:pt x="2402" y="2155"/>
                </a:lnTo>
                <a:lnTo>
                  <a:pt x="2407" y="2141"/>
                </a:lnTo>
                <a:lnTo>
                  <a:pt x="2411" y="2126"/>
                </a:lnTo>
                <a:lnTo>
                  <a:pt x="2413" y="2110"/>
                </a:lnTo>
                <a:lnTo>
                  <a:pt x="2411" y="2094"/>
                </a:lnTo>
                <a:lnTo>
                  <a:pt x="2407" y="2077"/>
                </a:lnTo>
                <a:lnTo>
                  <a:pt x="2400" y="2063"/>
                </a:lnTo>
                <a:lnTo>
                  <a:pt x="2391" y="2046"/>
                </a:lnTo>
                <a:lnTo>
                  <a:pt x="2378" y="2032"/>
                </a:lnTo>
                <a:lnTo>
                  <a:pt x="2378" y="2032"/>
                </a:lnTo>
                <a:lnTo>
                  <a:pt x="2393" y="2021"/>
                </a:lnTo>
                <a:lnTo>
                  <a:pt x="2404" y="2010"/>
                </a:lnTo>
                <a:lnTo>
                  <a:pt x="2414" y="1997"/>
                </a:lnTo>
                <a:lnTo>
                  <a:pt x="2423" y="1985"/>
                </a:lnTo>
                <a:lnTo>
                  <a:pt x="2433" y="1970"/>
                </a:lnTo>
                <a:lnTo>
                  <a:pt x="2440" y="1956"/>
                </a:lnTo>
                <a:lnTo>
                  <a:pt x="2443" y="1939"/>
                </a:lnTo>
                <a:lnTo>
                  <a:pt x="2447" y="1923"/>
                </a:lnTo>
                <a:lnTo>
                  <a:pt x="2449" y="1907"/>
                </a:lnTo>
                <a:lnTo>
                  <a:pt x="2449" y="1890"/>
                </a:lnTo>
                <a:lnTo>
                  <a:pt x="2447" y="1874"/>
                </a:lnTo>
                <a:lnTo>
                  <a:pt x="2443" y="1858"/>
                </a:lnTo>
                <a:lnTo>
                  <a:pt x="2438" y="1843"/>
                </a:lnTo>
                <a:lnTo>
                  <a:pt x="2429" y="1829"/>
                </a:lnTo>
                <a:lnTo>
                  <a:pt x="2420" y="1814"/>
                </a:lnTo>
                <a:lnTo>
                  <a:pt x="2407" y="1801"/>
                </a:lnTo>
                <a:lnTo>
                  <a:pt x="2407" y="1801"/>
                </a:lnTo>
                <a:lnTo>
                  <a:pt x="2396" y="1818"/>
                </a:lnTo>
                <a:lnTo>
                  <a:pt x="2387" y="1834"/>
                </a:lnTo>
                <a:lnTo>
                  <a:pt x="2378" y="1852"/>
                </a:lnTo>
                <a:lnTo>
                  <a:pt x="2371" y="1872"/>
                </a:lnTo>
                <a:lnTo>
                  <a:pt x="2358" y="1912"/>
                </a:lnTo>
                <a:lnTo>
                  <a:pt x="2349" y="1954"/>
                </a:lnTo>
                <a:lnTo>
                  <a:pt x="2335" y="2032"/>
                </a:lnTo>
                <a:lnTo>
                  <a:pt x="2329" y="2065"/>
                </a:lnTo>
                <a:lnTo>
                  <a:pt x="2322" y="2090"/>
                </a:lnTo>
                <a:lnTo>
                  <a:pt x="2322" y="2090"/>
                </a:lnTo>
                <a:lnTo>
                  <a:pt x="2315" y="2090"/>
                </a:lnTo>
                <a:lnTo>
                  <a:pt x="2306" y="2090"/>
                </a:lnTo>
                <a:lnTo>
                  <a:pt x="2300" y="2094"/>
                </a:lnTo>
                <a:lnTo>
                  <a:pt x="2293" y="2095"/>
                </a:lnTo>
                <a:lnTo>
                  <a:pt x="2282" y="2104"/>
                </a:lnTo>
                <a:lnTo>
                  <a:pt x="2271" y="2115"/>
                </a:lnTo>
                <a:lnTo>
                  <a:pt x="2258" y="2124"/>
                </a:lnTo>
                <a:lnTo>
                  <a:pt x="2244" y="2135"/>
                </a:lnTo>
                <a:lnTo>
                  <a:pt x="2235" y="2139"/>
                </a:lnTo>
                <a:lnTo>
                  <a:pt x="2224" y="2143"/>
                </a:lnTo>
                <a:lnTo>
                  <a:pt x="2211" y="2144"/>
                </a:lnTo>
                <a:lnTo>
                  <a:pt x="2198" y="2146"/>
                </a:lnTo>
                <a:lnTo>
                  <a:pt x="2198" y="2146"/>
                </a:lnTo>
                <a:lnTo>
                  <a:pt x="2195" y="2161"/>
                </a:lnTo>
                <a:lnTo>
                  <a:pt x="2189" y="2170"/>
                </a:lnTo>
                <a:lnTo>
                  <a:pt x="2180" y="2179"/>
                </a:lnTo>
                <a:lnTo>
                  <a:pt x="2171" y="2184"/>
                </a:lnTo>
                <a:lnTo>
                  <a:pt x="2159" y="2188"/>
                </a:lnTo>
                <a:lnTo>
                  <a:pt x="2148" y="2192"/>
                </a:lnTo>
                <a:lnTo>
                  <a:pt x="2122" y="2199"/>
                </a:lnTo>
                <a:lnTo>
                  <a:pt x="2110" y="2202"/>
                </a:lnTo>
                <a:lnTo>
                  <a:pt x="2099" y="2206"/>
                </a:lnTo>
                <a:lnTo>
                  <a:pt x="2088" y="2211"/>
                </a:lnTo>
                <a:lnTo>
                  <a:pt x="2081" y="2221"/>
                </a:lnTo>
                <a:lnTo>
                  <a:pt x="2075" y="2231"/>
                </a:lnTo>
                <a:lnTo>
                  <a:pt x="2073" y="2246"/>
                </a:lnTo>
                <a:lnTo>
                  <a:pt x="2073" y="2262"/>
                </a:lnTo>
                <a:lnTo>
                  <a:pt x="2079" y="2284"/>
                </a:lnTo>
                <a:lnTo>
                  <a:pt x="2079" y="2284"/>
                </a:lnTo>
                <a:lnTo>
                  <a:pt x="2104" y="2275"/>
                </a:lnTo>
                <a:lnTo>
                  <a:pt x="2130" y="2270"/>
                </a:lnTo>
                <a:lnTo>
                  <a:pt x="2140" y="2268"/>
                </a:lnTo>
                <a:lnTo>
                  <a:pt x="2153" y="2270"/>
                </a:lnTo>
                <a:lnTo>
                  <a:pt x="2164" y="2271"/>
                </a:lnTo>
                <a:lnTo>
                  <a:pt x="2173" y="2275"/>
                </a:lnTo>
                <a:lnTo>
                  <a:pt x="2173" y="2275"/>
                </a:lnTo>
                <a:lnTo>
                  <a:pt x="2180" y="2288"/>
                </a:lnTo>
                <a:lnTo>
                  <a:pt x="2186" y="2302"/>
                </a:lnTo>
                <a:lnTo>
                  <a:pt x="2188" y="2315"/>
                </a:lnTo>
                <a:lnTo>
                  <a:pt x="2188" y="2329"/>
                </a:lnTo>
                <a:lnTo>
                  <a:pt x="2184" y="2342"/>
                </a:lnTo>
                <a:lnTo>
                  <a:pt x="2180" y="2357"/>
                </a:lnTo>
                <a:lnTo>
                  <a:pt x="2168" y="2386"/>
                </a:lnTo>
                <a:lnTo>
                  <a:pt x="2155" y="2415"/>
                </a:lnTo>
                <a:lnTo>
                  <a:pt x="2140" y="2445"/>
                </a:lnTo>
                <a:lnTo>
                  <a:pt x="2137" y="2462"/>
                </a:lnTo>
                <a:lnTo>
                  <a:pt x="2133" y="2476"/>
                </a:lnTo>
                <a:lnTo>
                  <a:pt x="2131" y="2493"/>
                </a:lnTo>
                <a:lnTo>
                  <a:pt x="2131" y="2509"/>
                </a:lnTo>
                <a:lnTo>
                  <a:pt x="2131" y="2509"/>
                </a:lnTo>
                <a:lnTo>
                  <a:pt x="2119" y="2500"/>
                </a:lnTo>
                <a:lnTo>
                  <a:pt x="2106" y="2493"/>
                </a:lnTo>
                <a:lnTo>
                  <a:pt x="2093" y="2485"/>
                </a:lnTo>
                <a:lnTo>
                  <a:pt x="2079" y="2480"/>
                </a:lnTo>
                <a:lnTo>
                  <a:pt x="2052" y="2473"/>
                </a:lnTo>
                <a:lnTo>
                  <a:pt x="2023" y="2464"/>
                </a:lnTo>
                <a:lnTo>
                  <a:pt x="1995" y="2455"/>
                </a:lnTo>
                <a:lnTo>
                  <a:pt x="1981" y="2447"/>
                </a:lnTo>
                <a:lnTo>
                  <a:pt x="1968" y="2440"/>
                </a:lnTo>
                <a:lnTo>
                  <a:pt x="1957" y="2431"/>
                </a:lnTo>
                <a:lnTo>
                  <a:pt x="1944" y="2418"/>
                </a:lnTo>
                <a:lnTo>
                  <a:pt x="1935" y="2404"/>
                </a:lnTo>
                <a:lnTo>
                  <a:pt x="1926" y="2387"/>
                </a:lnTo>
                <a:lnTo>
                  <a:pt x="1926" y="2387"/>
                </a:lnTo>
                <a:lnTo>
                  <a:pt x="1917" y="2409"/>
                </a:lnTo>
                <a:lnTo>
                  <a:pt x="1915" y="2416"/>
                </a:lnTo>
                <a:lnTo>
                  <a:pt x="1915" y="2424"/>
                </a:lnTo>
                <a:lnTo>
                  <a:pt x="1917" y="2429"/>
                </a:lnTo>
                <a:lnTo>
                  <a:pt x="1919" y="2433"/>
                </a:lnTo>
                <a:lnTo>
                  <a:pt x="1921" y="2435"/>
                </a:lnTo>
                <a:lnTo>
                  <a:pt x="1925" y="2436"/>
                </a:lnTo>
                <a:lnTo>
                  <a:pt x="1932" y="2440"/>
                </a:lnTo>
                <a:lnTo>
                  <a:pt x="1941" y="2440"/>
                </a:lnTo>
                <a:lnTo>
                  <a:pt x="1946" y="2440"/>
                </a:lnTo>
                <a:lnTo>
                  <a:pt x="1950" y="2442"/>
                </a:lnTo>
                <a:lnTo>
                  <a:pt x="1950" y="2442"/>
                </a:lnTo>
                <a:lnTo>
                  <a:pt x="1970" y="2478"/>
                </a:lnTo>
                <a:lnTo>
                  <a:pt x="1992" y="2520"/>
                </a:lnTo>
                <a:lnTo>
                  <a:pt x="2013" y="2563"/>
                </a:lnTo>
                <a:lnTo>
                  <a:pt x="2032" y="2609"/>
                </a:lnTo>
                <a:lnTo>
                  <a:pt x="2050" y="2650"/>
                </a:lnTo>
                <a:lnTo>
                  <a:pt x="2062" y="2689"/>
                </a:lnTo>
                <a:lnTo>
                  <a:pt x="2066" y="2703"/>
                </a:lnTo>
                <a:lnTo>
                  <a:pt x="2070" y="2718"/>
                </a:lnTo>
                <a:lnTo>
                  <a:pt x="2070" y="2729"/>
                </a:lnTo>
                <a:lnTo>
                  <a:pt x="2068" y="2738"/>
                </a:lnTo>
                <a:lnTo>
                  <a:pt x="2068" y="2738"/>
                </a:lnTo>
                <a:lnTo>
                  <a:pt x="2059" y="2736"/>
                </a:lnTo>
                <a:lnTo>
                  <a:pt x="2048" y="2730"/>
                </a:lnTo>
                <a:lnTo>
                  <a:pt x="2041" y="2723"/>
                </a:lnTo>
                <a:lnTo>
                  <a:pt x="2032" y="2714"/>
                </a:lnTo>
                <a:lnTo>
                  <a:pt x="2017" y="2694"/>
                </a:lnTo>
                <a:lnTo>
                  <a:pt x="2003" y="2670"/>
                </a:lnTo>
                <a:lnTo>
                  <a:pt x="1988" y="2649"/>
                </a:lnTo>
                <a:lnTo>
                  <a:pt x="1981" y="2638"/>
                </a:lnTo>
                <a:lnTo>
                  <a:pt x="1972" y="2631"/>
                </a:lnTo>
                <a:lnTo>
                  <a:pt x="1963" y="2623"/>
                </a:lnTo>
                <a:lnTo>
                  <a:pt x="1954" y="2618"/>
                </a:lnTo>
                <a:lnTo>
                  <a:pt x="1943" y="2616"/>
                </a:lnTo>
                <a:lnTo>
                  <a:pt x="1930" y="2618"/>
                </a:lnTo>
                <a:lnTo>
                  <a:pt x="1930" y="2618"/>
                </a:lnTo>
                <a:lnTo>
                  <a:pt x="1937" y="2640"/>
                </a:lnTo>
                <a:lnTo>
                  <a:pt x="1939" y="2656"/>
                </a:lnTo>
                <a:lnTo>
                  <a:pt x="1939" y="2661"/>
                </a:lnTo>
                <a:lnTo>
                  <a:pt x="1937" y="2667"/>
                </a:lnTo>
                <a:lnTo>
                  <a:pt x="1935" y="2670"/>
                </a:lnTo>
                <a:lnTo>
                  <a:pt x="1932" y="2674"/>
                </a:lnTo>
                <a:lnTo>
                  <a:pt x="1921" y="2678"/>
                </a:lnTo>
                <a:lnTo>
                  <a:pt x="1906" y="2683"/>
                </a:lnTo>
                <a:lnTo>
                  <a:pt x="1888" y="2689"/>
                </a:lnTo>
                <a:lnTo>
                  <a:pt x="1866" y="2696"/>
                </a:lnTo>
                <a:lnTo>
                  <a:pt x="1866" y="2696"/>
                </a:lnTo>
                <a:lnTo>
                  <a:pt x="1857" y="2678"/>
                </a:lnTo>
                <a:lnTo>
                  <a:pt x="1847" y="2661"/>
                </a:lnTo>
                <a:lnTo>
                  <a:pt x="1828" y="2634"/>
                </a:lnTo>
                <a:lnTo>
                  <a:pt x="1821" y="2621"/>
                </a:lnTo>
                <a:lnTo>
                  <a:pt x="1814" y="2609"/>
                </a:lnTo>
                <a:lnTo>
                  <a:pt x="1810" y="2592"/>
                </a:lnTo>
                <a:lnTo>
                  <a:pt x="1810" y="2572"/>
                </a:lnTo>
                <a:lnTo>
                  <a:pt x="1810" y="2572"/>
                </a:lnTo>
                <a:lnTo>
                  <a:pt x="1801" y="2589"/>
                </a:lnTo>
                <a:lnTo>
                  <a:pt x="1790" y="2602"/>
                </a:lnTo>
                <a:lnTo>
                  <a:pt x="1779" y="2611"/>
                </a:lnTo>
                <a:lnTo>
                  <a:pt x="1767" y="2618"/>
                </a:lnTo>
                <a:lnTo>
                  <a:pt x="1754" y="2621"/>
                </a:lnTo>
                <a:lnTo>
                  <a:pt x="1747" y="2621"/>
                </a:lnTo>
                <a:lnTo>
                  <a:pt x="1739" y="2620"/>
                </a:lnTo>
                <a:lnTo>
                  <a:pt x="1732" y="2618"/>
                </a:lnTo>
                <a:lnTo>
                  <a:pt x="1725" y="2614"/>
                </a:lnTo>
                <a:lnTo>
                  <a:pt x="1707" y="2603"/>
                </a:lnTo>
                <a:lnTo>
                  <a:pt x="1707" y="2603"/>
                </a:lnTo>
                <a:lnTo>
                  <a:pt x="1709" y="2585"/>
                </a:lnTo>
                <a:lnTo>
                  <a:pt x="1710" y="2565"/>
                </a:lnTo>
                <a:lnTo>
                  <a:pt x="1709" y="2527"/>
                </a:lnTo>
                <a:lnTo>
                  <a:pt x="1707" y="2487"/>
                </a:lnTo>
                <a:lnTo>
                  <a:pt x="1705" y="2447"/>
                </a:lnTo>
                <a:lnTo>
                  <a:pt x="1705" y="2429"/>
                </a:lnTo>
                <a:lnTo>
                  <a:pt x="1707" y="2409"/>
                </a:lnTo>
                <a:lnTo>
                  <a:pt x="1710" y="2393"/>
                </a:lnTo>
                <a:lnTo>
                  <a:pt x="1716" y="2375"/>
                </a:lnTo>
                <a:lnTo>
                  <a:pt x="1723" y="2358"/>
                </a:lnTo>
                <a:lnTo>
                  <a:pt x="1732" y="2342"/>
                </a:lnTo>
                <a:lnTo>
                  <a:pt x="1745" y="2328"/>
                </a:lnTo>
                <a:lnTo>
                  <a:pt x="1759" y="2313"/>
                </a:lnTo>
                <a:lnTo>
                  <a:pt x="1759" y="2313"/>
                </a:lnTo>
                <a:lnTo>
                  <a:pt x="1749" y="2302"/>
                </a:lnTo>
                <a:lnTo>
                  <a:pt x="1741" y="2289"/>
                </a:lnTo>
                <a:lnTo>
                  <a:pt x="1729" y="2268"/>
                </a:lnTo>
                <a:lnTo>
                  <a:pt x="1721" y="2246"/>
                </a:lnTo>
                <a:lnTo>
                  <a:pt x="1716" y="2226"/>
                </a:lnTo>
                <a:lnTo>
                  <a:pt x="1710" y="2208"/>
                </a:lnTo>
                <a:lnTo>
                  <a:pt x="1707" y="2192"/>
                </a:lnTo>
                <a:lnTo>
                  <a:pt x="1700" y="2175"/>
                </a:lnTo>
                <a:lnTo>
                  <a:pt x="1696" y="2168"/>
                </a:lnTo>
                <a:lnTo>
                  <a:pt x="1690" y="2162"/>
                </a:lnTo>
                <a:lnTo>
                  <a:pt x="1690" y="2162"/>
                </a:lnTo>
                <a:lnTo>
                  <a:pt x="1685" y="2181"/>
                </a:lnTo>
                <a:lnTo>
                  <a:pt x="1683" y="2199"/>
                </a:lnTo>
                <a:lnTo>
                  <a:pt x="1681" y="2237"/>
                </a:lnTo>
                <a:lnTo>
                  <a:pt x="1681" y="2275"/>
                </a:lnTo>
                <a:lnTo>
                  <a:pt x="1681" y="2313"/>
                </a:lnTo>
                <a:lnTo>
                  <a:pt x="1678" y="2331"/>
                </a:lnTo>
                <a:lnTo>
                  <a:pt x="1674" y="2349"/>
                </a:lnTo>
                <a:lnTo>
                  <a:pt x="1669" y="2366"/>
                </a:lnTo>
                <a:lnTo>
                  <a:pt x="1661" y="2382"/>
                </a:lnTo>
                <a:lnTo>
                  <a:pt x="1651" y="2398"/>
                </a:lnTo>
                <a:lnTo>
                  <a:pt x="1636" y="2413"/>
                </a:lnTo>
                <a:lnTo>
                  <a:pt x="1620" y="2426"/>
                </a:lnTo>
                <a:lnTo>
                  <a:pt x="1598" y="2436"/>
                </a:lnTo>
                <a:lnTo>
                  <a:pt x="1598" y="2436"/>
                </a:lnTo>
                <a:lnTo>
                  <a:pt x="1612" y="2464"/>
                </a:lnTo>
                <a:lnTo>
                  <a:pt x="1618" y="2478"/>
                </a:lnTo>
                <a:lnTo>
                  <a:pt x="1623" y="2491"/>
                </a:lnTo>
                <a:lnTo>
                  <a:pt x="1625" y="2504"/>
                </a:lnTo>
                <a:lnTo>
                  <a:pt x="1623" y="2514"/>
                </a:lnTo>
                <a:lnTo>
                  <a:pt x="1622" y="2520"/>
                </a:lnTo>
                <a:lnTo>
                  <a:pt x="1620" y="2524"/>
                </a:lnTo>
                <a:lnTo>
                  <a:pt x="1614" y="2529"/>
                </a:lnTo>
                <a:lnTo>
                  <a:pt x="1609" y="2533"/>
                </a:lnTo>
                <a:lnTo>
                  <a:pt x="1609" y="2533"/>
                </a:lnTo>
                <a:lnTo>
                  <a:pt x="1596" y="2504"/>
                </a:lnTo>
                <a:lnTo>
                  <a:pt x="1583" y="2476"/>
                </a:lnTo>
                <a:lnTo>
                  <a:pt x="1580" y="2464"/>
                </a:lnTo>
                <a:lnTo>
                  <a:pt x="1576" y="2451"/>
                </a:lnTo>
                <a:lnTo>
                  <a:pt x="1576" y="2440"/>
                </a:lnTo>
                <a:lnTo>
                  <a:pt x="1578" y="2429"/>
                </a:lnTo>
                <a:lnTo>
                  <a:pt x="1578" y="2429"/>
                </a:lnTo>
                <a:lnTo>
                  <a:pt x="1567" y="2435"/>
                </a:lnTo>
                <a:lnTo>
                  <a:pt x="1558" y="2442"/>
                </a:lnTo>
                <a:lnTo>
                  <a:pt x="1553" y="2451"/>
                </a:lnTo>
                <a:lnTo>
                  <a:pt x="1549" y="2460"/>
                </a:lnTo>
                <a:lnTo>
                  <a:pt x="1549" y="2471"/>
                </a:lnTo>
                <a:lnTo>
                  <a:pt x="1549" y="2482"/>
                </a:lnTo>
                <a:lnTo>
                  <a:pt x="1554" y="2505"/>
                </a:lnTo>
                <a:lnTo>
                  <a:pt x="1562" y="2531"/>
                </a:lnTo>
                <a:lnTo>
                  <a:pt x="1565" y="2542"/>
                </a:lnTo>
                <a:lnTo>
                  <a:pt x="1567" y="2553"/>
                </a:lnTo>
                <a:lnTo>
                  <a:pt x="1567" y="2563"/>
                </a:lnTo>
                <a:lnTo>
                  <a:pt x="1565" y="2574"/>
                </a:lnTo>
                <a:lnTo>
                  <a:pt x="1560" y="2583"/>
                </a:lnTo>
                <a:lnTo>
                  <a:pt x="1553" y="2591"/>
                </a:lnTo>
                <a:lnTo>
                  <a:pt x="1553" y="2591"/>
                </a:lnTo>
                <a:lnTo>
                  <a:pt x="1547" y="2591"/>
                </a:lnTo>
                <a:lnTo>
                  <a:pt x="1542" y="2591"/>
                </a:lnTo>
                <a:lnTo>
                  <a:pt x="1536" y="2587"/>
                </a:lnTo>
                <a:lnTo>
                  <a:pt x="1533" y="2583"/>
                </a:lnTo>
                <a:lnTo>
                  <a:pt x="1525" y="2571"/>
                </a:lnTo>
                <a:lnTo>
                  <a:pt x="1520" y="2556"/>
                </a:lnTo>
                <a:lnTo>
                  <a:pt x="1520" y="2556"/>
                </a:lnTo>
                <a:lnTo>
                  <a:pt x="1505" y="2571"/>
                </a:lnTo>
                <a:lnTo>
                  <a:pt x="1491" y="2583"/>
                </a:lnTo>
                <a:lnTo>
                  <a:pt x="1475" y="2592"/>
                </a:lnTo>
                <a:lnTo>
                  <a:pt x="1456" y="2598"/>
                </a:lnTo>
                <a:lnTo>
                  <a:pt x="1440" y="2602"/>
                </a:lnTo>
                <a:lnTo>
                  <a:pt x="1422" y="2602"/>
                </a:lnTo>
                <a:lnTo>
                  <a:pt x="1388" y="2600"/>
                </a:lnTo>
                <a:lnTo>
                  <a:pt x="1353" y="2598"/>
                </a:lnTo>
                <a:lnTo>
                  <a:pt x="1337" y="2596"/>
                </a:lnTo>
                <a:lnTo>
                  <a:pt x="1320" y="2598"/>
                </a:lnTo>
                <a:lnTo>
                  <a:pt x="1306" y="2600"/>
                </a:lnTo>
                <a:lnTo>
                  <a:pt x="1291" y="2603"/>
                </a:lnTo>
                <a:lnTo>
                  <a:pt x="1279" y="2611"/>
                </a:lnTo>
                <a:lnTo>
                  <a:pt x="1266" y="2621"/>
                </a:lnTo>
                <a:lnTo>
                  <a:pt x="1266" y="2621"/>
                </a:lnTo>
                <a:lnTo>
                  <a:pt x="1293" y="2623"/>
                </a:lnTo>
                <a:lnTo>
                  <a:pt x="1317" y="2629"/>
                </a:lnTo>
                <a:lnTo>
                  <a:pt x="1337" y="2634"/>
                </a:lnTo>
                <a:lnTo>
                  <a:pt x="1357" y="2643"/>
                </a:lnTo>
                <a:lnTo>
                  <a:pt x="1373" y="2652"/>
                </a:lnTo>
                <a:lnTo>
                  <a:pt x="1388" y="2663"/>
                </a:lnTo>
                <a:lnTo>
                  <a:pt x="1398" y="2676"/>
                </a:lnTo>
                <a:lnTo>
                  <a:pt x="1409" y="2689"/>
                </a:lnTo>
                <a:lnTo>
                  <a:pt x="1418" y="2703"/>
                </a:lnTo>
                <a:lnTo>
                  <a:pt x="1424" y="2719"/>
                </a:lnTo>
                <a:lnTo>
                  <a:pt x="1429" y="2734"/>
                </a:lnTo>
                <a:lnTo>
                  <a:pt x="1431" y="2752"/>
                </a:lnTo>
                <a:lnTo>
                  <a:pt x="1433" y="2768"/>
                </a:lnTo>
                <a:lnTo>
                  <a:pt x="1431" y="2787"/>
                </a:lnTo>
                <a:lnTo>
                  <a:pt x="1429" y="2803"/>
                </a:lnTo>
                <a:lnTo>
                  <a:pt x="1426" y="2821"/>
                </a:lnTo>
                <a:lnTo>
                  <a:pt x="1420" y="2839"/>
                </a:lnTo>
                <a:lnTo>
                  <a:pt x="1415" y="2855"/>
                </a:lnTo>
                <a:lnTo>
                  <a:pt x="1406" y="2874"/>
                </a:lnTo>
                <a:lnTo>
                  <a:pt x="1397" y="2890"/>
                </a:lnTo>
                <a:lnTo>
                  <a:pt x="1388" y="2906"/>
                </a:lnTo>
                <a:lnTo>
                  <a:pt x="1375" y="2923"/>
                </a:lnTo>
                <a:lnTo>
                  <a:pt x="1362" y="2937"/>
                </a:lnTo>
                <a:lnTo>
                  <a:pt x="1349" y="2950"/>
                </a:lnTo>
                <a:lnTo>
                  <a:pt x="1335" y="2963"/>
                </a:lnTo>
                <a:lnTo>
                  <a:pt x="1319" y="2975"/>
                </a:lnTo>
                <a:lnTo>
                  <a:pt x="1302" y="2984"/>
                </a:lnTo>
                <a:lnTo>
                  <a:pt x="1286" y="2993"/>
                </a:lnTo>
                <a:lnTo>
                  <a:pt x="1268" y="3001"/>
                </a:lnTo>
                <a:lnTo>
                  <a:pt x="1250" y="3006"/>
                </a:lnTo>
                <a:lnTo>
                  <a:pt x="1231" y="3010"/>
                </a:lnTo>
                <a:lnTo>
                  <a:pt x="1212" y="3012"/>
                </a:lnTo>
                <a:lnTo>
                  <a:pt x="1212" y="3012"/>
                </a:lnTo>
                <a:lnTo>
                  <a:pt x="1208" y="3015"/>
                </a:lnTo>
                <a:lnTo>
                  <a:pt x="1204" y="3021"/>
                </a:lnTo>
                <a:lnTo>
                  <a:pt x="1202" y="3026"/>
                </a:lnTo>
                <a:lnTo>
                  <a:pt x="1202" y="3031"/>
                </a:lnTo>
                <a:lnTo>
                  <a:pt x="1202" y="3042"/>
                </a:lnTo>
                <a:lnTo>
                  <a:pt x="1204" y="3055"/>
                </a:lnTo>
                <a:lnTo>
                  <a:pt x="1206" y="3066"/>
                </a:lnTo>
                <a:lnTo>
                  <a:pt x="1206" y="3073"/>
                </a:lnTo>
                <a:lnTo>
                  <a:pt x="1204" y="3077"/>
                </a:lnTo>
                <a:lnTo>
                  <a:pt x="1201" y="3082"/>
                </a:lnTo>
                <a:lnTo>
                  <a:pt x="1197" y="3086"/>
                </a:lnTo>
                <a:lnTo>
                  <a:pt x="1192" y="3090"/>
                </a:lnTo>
                <a:lnTo>
                  <a:pt x="1182" y="3091"/>
                </a:lnTo>
                <a:lnTo>
                  <a:pt x="1182" y="3091"/>
                </a:lnTo>
                <a:lnTo>
                  <a:pt x="1173" y="3062"/>
                </a:lnTo>
                <a:lnTo>
                  <a:pt x="1164" y="3033"/>
                </a:lnTo>
                <a:lnTo>
                  <a:pt x="1153" y="2979"/>
                </a:lnTo>
                <a:lnTo>
                  <a:pt x="1144" y="2930"/>
                </a:lnTo>
                <a:lnTo>
                  <a:pt x="1134" y="2886"/>
                </a:lnTo>
                <a:lnTo>
                  <a:pt x="1128" y="2865"/>
                </a:lnTo>
                <a:lnTo>
                  <a:pt x="1119" y="2845"/>
                </a:lnTo>
                <a:lnTo>
                  <a:pt x="1110" y="2825"/>
                </a:lnTo>
                <a:lnTo>
                  <a:pt x="1097" y="2805"/>
                </a:lnTo>
                <a:lnTo>
                  <a:pt x="1083" y="2787"/>
                </a:lnTo>
                <a:lnTo>
                  <a:pt x="1065" y="2768"/>
                </a:lnTo>
                <a:lnTo>
                  <a:pt x="1045" y="2750"/>
                </a:lnTo>
                <a:lnTo>
                  <a:pt x="1019" y="2734"/>
                </a:lnTo>
                <a:lnTo>
                  <a:pt x="1019" y="2734"/>
                </a:lnTo>
                <a:lnTo>
                  <a:pt x="1010" y="2747"/>
                </a:lnTo>
                <a:lnTo>
                  <a:pt x="1003" y="2761"/>
                </a:lnTo>
                <a:lnTo>
                  <a:pt x="997" y="2774"/>
                </a:lnTo>
                <a:lnTo>
                  <a:pt x="992" y="2788"/>
                </a:lnTo>
                <a:lnTo>
                  <a:pt x="990" y="2801"/>
                </a:lnTo>
                <a:lnTo>
                  <a:pt x="988" y="2816"/>
                </a:lnTo>
                <a:lnTo>
                  <a:pt x="988" y="2828"/>
                </a:lnTo>
                <a:lnTo>
                  <a:pt x="990" y="2843"/>
                </a:lnTo>
                <a:lnTo>
                  <a:pt x="996" y="2870"/>
                </a:lnTo>
                <a:lnTo>
                  <a:pt x="1003" y="2897"/>
                </a:lnTo>
                <a:lnTo>
                  <a:pt x="1014" y="2926"/>
                </a:lnTo>
                <a:lnTo>
                  <a:pt x="1025" y="2955"/>
                </a:lnTo>
                <a:lnTo>
                  <a:pt x="1048" y="3013"/>
                </a:lnTo>
                <a:lnTo>
                  <a:pt x="1057" y="3044"/>
                </a:lnTo>
                <a:lnTo>
                  <a:pt x="1065" y="3075"/>
                </a:lnTo>
                <a:lnTo>
                  <a:pt x="1068" y="3106"/>
                </a:lnTo>
                <a:lnTo>
                  <a:pt x="1068" y="3120"/>
                </a:lnTo>
                <a:lnTo>
                  <a:pt x="1068" y="3137"/>
                </a:lnTo>
                <a:lnTo>
                  <a:pt x="1065" y="3153"/>
                </a:lnTo>
                <a:lnTo>
                  <a:pt x="1061" y="3169"/>
                </a:lnTo>
                <a:lnTo>
                  <a:pt x="1055" y="3186"/>
                </a:lnTo>
                <a:lnTo>
                  <a:pt x="1050" y="3202"/>
                </a:lnTo>
                <a:lnTo>
                  <a:pt x="1050" y="3202"/>
                </a:lnTo>
                <a:lnTo>
                  <a:pt x="1017" y="3206"/>
                </a:lnTo>
                <a:lnTo>
                  <a:pt x="985" y="3206"/>
                </a:lnTo>
                <a:lnTo>
                  <a:pt x="954" y="3204"/>
                </a:lnTo>
                <a:lnTo>
                  <a:pt x="925" y="3200"/>
                </a:lnTo>
                <a:lnTo>
                  <a:pt x="896" y="3195"/>
                </a:lnTo>
                <a:lnTo>
                  <a:pt x="867" y="3187"/>
                </a:lnTo>
                <a:lnTo>
                  <a:pt x="809" y="3171"/>
                </a:lnTo>
                <a:lnTo>
                  <a:pt x="754" y="3153"/>
                </a:lnTo>
                <a:lnTo>
                  <a:pt x="698" y="3133"/>
                </a:lnTo>
                <a:lnTo>
                  <a:pt x="642" y="3113"/>
                </a:lnTo>
                <a:lnTo>
                  <a:pt x="615" y="3106"/>
                </a:lnTo>
                <a:lnTo>
                  <a:pt x="586" y="3097"/>
                </a:lnTo>
                <a:lnTo>
                  <a:pt x="586" y="3097"/>
                </a:lnTo>
                <a:lnTo>
                  <a:pt x="571" y="3082"/>
                </a:lnTo>
                <a:lnTo>
                  <a:pt x="560" y="3068"/>
                </a:lnTo>
                <a:lnTo>
                  <a:pt x="549" y="3050"/>
                </a:lnTo>
                <a:lnTo>
                  <a:pt x="540" y="3031"/>
                </a:lnTo>
                <a:lnTo>
                  <a:pt x="535" y="3012"/>
                </a:lnTo>
                <a:lnTo>
                  <a:pt x="529" y="2992"/>
                </a:lnTo>
                <a:lnTo>
                  <a:pt x="526" y="2972"/>
                </a:lnTo>
                <a:lnTo>
                  <a:pt x="526" y="2950"/>
                </a:lnTo>
                <a:lnTo>
                  <a:pt x="526" y="2930"/>
                </a:lnTo>
                <a:lnTo>
                  <a:pt x="528" y="2908"/>
                </a:lnTo>
                <a:lnTo>
                  <a:pt x="533" y="2888"/>
                </a:lnTo>
                <a:lnTo>
                  <a:pt x="538" y="2868"/>
                </a:lnTo>
                <a:lnTo>
                  <a:pt x="548" y="2850"/>
                </a:lnTo>
                <a:lnTo>
                  <a:pt x="557" y="2832"/>
                </a:lnTo>
                <a:lnTo>
                  <a:pt x="569" y="2816"/>
                </a:lnTo>
                <a:lnTo>
                  <a:pt x="584" y="2799"/>
                </a:lnTo>
                <a:lnTo>
                  <a:pt x="584" y="2799"/>
                </a:lnTo>
                <a:lnTo>
                  <a:pt x="611" y="2796"/>
                </a:lnTo>
                <a:lnTo>
                  <a:pt x="636" y="2794"/>
                </a:lnTo>
                <a:lnTo>
                  <a:pt x="680" y="2790"/>
                </a:lnTo>
                <a:lnTo>
                  <a:pt x="702" y="2787"/>
                </a:lnTo>
                <a:lnTo>
                  <a:pt x="727" y="2779"/>
                </a:lnTo>
                <a:lnTo>
                  <a:pt x="758" y="2768"/>
                </a:lnTo>
                <a:lnTo>
                  <a:pt x="794" y="2752"/>
                </a:lnTo>
                <a:lnTo>
                  <a:pt x="794" y="2752"/>
                </a:lnTo>
                <a:lnTo>
                  <a:pt x="787" y="2723"/>
                </a:lnTo>
                <a:lnTo>
                  <a:pt x="780" y="2696"/>
                </a:lnTo>
                <a:lnTo>
                  <a:pt x="776" y="2670"/>
                </a:lnTo>
                <a:lnTo>
                  <a:pt x="776" y="2645"/>
                </a:lnTo>
                <a:lnTo>
                  <a:pt x="776" y="2621"/>
                </a:lnTo>
                <a:lnTo>
                  <a:pt x="780" y="2600"/>
                </a:lnTo>
                <a:lnTo>
                  <a:pt x="785" y="2580"/>
                </a:lnTo>
                <a:lnTo>
                  <a:pt x="792" y="2562"/>
                </a:lnTo>
                <a:lnTo>
                  <a:pt x="801" y="2543"/>
                </a:lnTo>
                <a:lnTo>
                  <a:pt x="812" y="2525"/>
                </a:lnTo>
                <a:lnTo>
                  <a:pt x="823" y="2509"/>
                </a:lnTo>
                <a:lnTo>
                  <a:pt x="838" y="2494"/>
                </a:lnTo>
                <a:lnTo>
                  <a:pt x="852" y="2480"/>
                </a:lnTo>
                <a:lnTo>
                  <a:pt x="867" y="2465"/>
                </a:lnTo>
                <a:lnTo>
                  <a:pt x="903" y="2438"/>
                </a:lnTo>
                <a:lnTo>
                  <a:pt x="939" y="2415"/>
                </a:lnTo>
                <a:lnTo>
                  <a:pt x="979" y="2391"/>
                </a:lnTo>
                <a:lnTo>
                  <a:pt x="1061" y="2344"/>
                </a:lnTo>
                <a:lnTo>
                  <a:pt x="1101" y="2320"/>
                </a:lnTo>
                <a:lnTo>
                  <a:pt x="1139" y="2293"/>
                </a:lnTo>
                <a:lnTo>
                  <a:pt x="1157" y="2279"/>
                </a:lnTo>
                <a:lnTo>
                  <a:pt x="1175" y="2264"/>
                </a:lnTo>
                <a:lnTo>
                  <a:pt x="1192" y="2250"/>
                </a:lnTo>
                <a:lnTo>
                  <a:pt x="1206" y="2233"/>
                </a:lnTo>
                <a:lnTo>
                  <a:pt x="1206" y="2233"/>
                </a:lnTo>
                <a:lnTo>
                  <a:pt x="1197" y="2219"/>
                </a:lnTo>
                <a:lnTo>
                  <a:pt x="1192" y="2206"/>
                </a:lnTo>
                <a:lnTo>
                  <a:pt x="1186" y="2193"/>
                </a:lnTo>
                <a:lnTo>
                  <a:pt x="1184" y="2181"/>
                </a:lnTo>
                <a:lnTo>
                  <a:pt x="1182" y="2170"/>
                </a:lnTo>
                <a:lnTo>
                  <a:pt x="1181" y="2159"/>
                </a:lnTo>
                <a:lnTo>
                  <a:pt x="1182" y="2139"/>
                </a:lnTo>
                <a:lnTo>
                  <a:pt x="1184" y="2117"/>
                </a:lnTo>
                <a:lnTo>
                  <a:pt x="1184" y="2095"/>
                </a:lnTo>
                <a:lnTo>
                  <a:pt x="1184" y="2084"/>
                </a:lnTo>
                <a:lnTo>
                  <a:pt x="1182" y="2074"/>
                </a:lnTo>
                <a:lnTo>
                  <a:pt x="1177" y="2061"/>
                </a:lnTo>
                <a:lnTo>
                  <a:pt x="1172" y="2048"/>
                </a:lnTo>
                <a:lnTo>
                  <a:pt x="1172" y="2048"/>
                </a:lnTo>
                <a:lnTo>
                  <a:pt x="1166" y="2050"/>
                </a:lnTo>
                <a:lnTo>
                  <a:pt x="1161" y="2050"/>
                </a:lnTo>
                <a:lnTo>
                  <a:pt x="1150" y="2048"/>
                </a:lnTo>
                <a:lnTo>
                  <a:pt x="1141" y="2043"/>
                </a:lnTo>
                <a:lnTo>
                  <a:pt x="1130" y="2037"/>
                </a:lnTo>
                <a:lnTo>
                  <a:pt x="1121" y="2034"/>
                </a:lnTo>
                <a:lnTo>
                  <a:pt x="1110" y="2030"/>
                </a:lnTo>
                <a:lnTo>
                  <a:pt x="1104" y="2030"/>
                </a:lnTo>
                <a:lnTo>
                  <a:pt x="1099" y="2032"/>
                </a:lnTo>
                <a:lnTo>
                  <a:pt x="1092" y="2035"/>
                </a:lnTo>
                <a:lnTo>
                  <a:pt x="1085" y="2039"/>
                </a:lnTo>
                <a:lnTo>
                  <a:pt x="1085" y="2039"/>
                </a:lnTo>
                <a:lnTo>
                  <a:pt x="1077" y="2063"/>
                </a:lnTo>
                <a:lnTo>
                  <a:pt x="1074" y="2083"/>
                </a:lnTo>
                <a:lnTo>
                  <a:pt x="1074" y="2101"/>
                </a:lnTo>
                <a:lnTo>
                  <a:pt x="1077" y="2119"/>
                </a:lnTo>
                <a:lnTo>
                  <a:pt x="1083" y="2139"/>
                </a:lnTo>
                <a:lnTo>
                  <a:pt x="1092" y="2162"/>
                </a:lnTo>
                <a:lnTo>
                  <a:pt x="1119" y="2222"/>
                </a:lnTo>
                <a:lnTo>
                  <a:pt x="1119" y="2222"/>
                </a:lnTo>
                <a:lnTo>
                  <a:pt x="1063" y="2250"/>
                </a:lnTo>
                <a:lnTo>
                  <a:pt x="1008" y="2279"/>
                </a:lnTo>
                <a:lnTo>
                  <a:pt x="956" y="2309"/>
                </a:lnTo>
                <a:lnTo>
                  <a:pt x="907" y="2338"/>
                </a:lnTo>
                <a:lnTo>
                  <a:pt x="858" y="2367"/>
                </a:lnTo>
                <a:lnTo>
                  <a:pt x="814" y="2393"/>
                </a:lnTo>
                <a:lnTo>
                  <a:pt x="771" y="2416"/>
                </a:lnTo>
                <a:lnTo>
                  <a:pt x="751" y="2426"/>
                </a:lnTo>
                <a:lnTo>
                  <a:pt x="733" y="2433"/>
                </a:lnTo>
                <a:lnTo>
                  <a:pt x="733" y="2433"/>
                </a:lnTo>
                <a:lnTo>
                  <a:pt x="729" y="2427"/>
                </a:lnTo>
                <a:lnTo>
                  <a:pt x="725" y="2424"/>
                </a:lnTo>
                <a:lnTo>
                  <a:pt x="720" y="2420"/>
                </a:lnTo>
                <a:lnTo>
                  <a:pt x="713" y="2416"/>
                </a:lnTo>
                <a:lnTo>
                  <a:pt x="705" y="2411"/>
                </a:lnTo>
                <a:lnTo>
                  <a:pt x="705" y="2411"/>
                </a:lnTo>
                <a:lnTo>
                  <a:pt x="713" y="2409"/>
                </a:lnTo>
                <a:lnTo>
                  <a:pt x="718" y="2407"/>
                </a:lnTo>
                <a:lnTo>
                  <a:pt x="722" y="2402"/>
                </a:lnTo>
                <a:lnTo>
                  <a:pt x="722" y="2397"/>
                </a:lnTo>
                <a:lnTo>
                  <a:pt x="722" y="2389"/>
                </a:lnTo>
                <a:lnTo>
                  <a:pt x="720" y="2382"/>
                </a:lnTo>
                <a:lnTo>
                  <a:pt x="716" y="2375"/>
                </a:lnTo>
                <a:lnTo>
                  <a:pt x="711" y="2366"/>
                </a:lnTo>
                <a:lnTo>
                  <a:pt x="705" y="2358"/>
                </a:lnTo>
                <a:lnTo>
                  <a:pt x="698" y="2353"/>
                </a:lnTo>
                <a:lnTo>
                  <a:pt x="691" y="2346"/>
                </a:lnTo>
                <a:lnTo>
                  <a:pt x="682" y="2342"/>
                </a:lnTo>
                <a:lnTo>
                  <a:pt x="673" y="2338"/>
                </a:lnTo>
                <a:lnTo>
                  <a:pt x="662" y="2337"/>
                </a:lnTo>
                <a:lnTo>
                  <a:pt x="651" y="2338"/>
                </a:lnTo>
                <a:lnTo>
                  <a:pt x="640" y="2340"/>
                </a:lnTo>
                <a:lnTo>
                  <a:pt x="640" y="2340"/>
                </a:lnTo>
                <a:lnTo>
                  <a:pt x="640" y="2348"/>
                </a:lnTo>
                <a:lnTo>
                  <a:pt x="644" y="2353"/>
                </a:lnTo>
                <a:lnTo>
                  <a:pt x="645" y="2358"/>
                </a:lnTo>
                <a:lnTo>
                  <a:pt x="651" y="2360"/>
                </a:lnTo>
                <a:lnTo>
                  <a:pt x="662" y="2364"/>
                </a:lnTo>
                <a:lnTo>
                  <a:pt x="674" y="2366"/>
                </a:lnTo>
                <a:lnTo>
                  <a:pt x="684" y="2366"/>
                </a:lnTo>
                <a:lnTo>
                  <a:pt x="687" y="2367"/>
                </a:lnTo>
                <a:lnTo>
                  <a:pt x="689" y="2369"/>
                </a:lnTo>
                <a:lnTo>
                  <a:pt x="691" y="2373"/>
                </a:lnTo>
                <a:lnTo>
                  <a:pt x="689" y="2377"/>
                </a:lnTo>
                <a:lnTo>
                  <a:pt x="680" y="2389"/>
                </a:lnTo>
                <a:lnTo>
                  <a:pt x="680" y="2389"/>
                </a:lnTo>
                <a:lnTo>
                  <a:pt x="674" y="2384"/>
                </a:lnTo>
                <a:lnTo>
                  <a:pt x="671" y="2382"/>
                </a:lnTo>
                <a:lnTo>
                  <a:pt x="669" y="2384"/>
                </a:lnTo>
                <a:lnTo>
                  <a:pt x="667" y="2387"/>
                </a:lnTo>
                <a:lnTo>
                  <a:pt x="669" y="2391"/>
                </a:lnTo>
                <a:lnTo>
                  <a:pt x="673" y="2395"/>
                </a:lnTo>
                <a:lnTo>
                  <a:pt x="678" y="2400"/>
                </a:lnTo>
                <a:lnTo>
                  <a:pt x="685" y="2404"/>
                </a:lnTo>
                <a:lnTo>
                  <a:pt x="685" y="2404"/>
                </a:lnTo>
                <a:lnTo>
                  <a:pt x="678" y="2409"/>
                </a:lnTo>
                <a:lnTo>
                  <a:pt x="671" y="2415"/>
                </a:lnTo>
                <a:lnTo>
                  <a:pt x="664" y="2416"/>
                </a:lnTo>
                <a:lnTo>
                  <a:pt x="655" y="2416"/>
                </a:lnTo>
                <a:lnTo>
                  <a:pt x="644" y="2416"/>
                </a:lnTo>
                <a:lnTo>
                  <a:pt x="635" y="2413"/>
                </a:lnTo>
                <a:lnTo>
                  <a:pt x="613" y="2406"/>
                </a:lnTo>
                <a:lnTo>
                  <a:pt x="591" y="2395"/>
                </a:lnTo>
                <a:lnTo>
                  <a:pt x="569" y="2382"/>
                </a:lnTo>
                <a:lnTo>
                  <a:pt x="531" y="2357"/>
                </a:lnTo>
                <a:lnTo>
                  <a:pt x="531" y="2357"/>
                </a:lnTo>
                <a:lnTo>
                  <a:pt x="526" y="2353"/>
                </a:lnTo>
                <a:lnTo>
                  <a:pt x="524" y="2348"/>
                </a:lnTo>
                <a:lnTo>
                  <a:pt x="522" y="2342"/>
                </a:lnTo>
                <a:lnTo>
                  <a:pt x="524" y="2337"/>
                </a:lnTo>
                <a:lnTo>
                  <a:pt x="529" y="2326"/>
                </a:lnTo>
                <a:lnTo>
                  <a:pt x="535" y="2317"/>
                </a:lnTo>
                <a:lnTo>
                  <a:pt x="540" y="2308"/>
                </a:lnTo>
                <a:lnTo>
                  <a:pt x="542" y="2304"/>
                </a:lnTo>
                <a:lnTo>
                  <a:pt x="542" y="2302"/>
                </a:lnTo>
                <a:lnTo>
                  <a:pt x="540" y="2299"/>
                </a:lnTo>
                <a:lnTo>
                  <a:pt x="537" y="2297"/>
                </a:lnTo>
                <a:lnTo>
                  <a:pt x="520" y="2297"/>
                </a:lnTo>
                <a:lnTo>
                  <a:pt x="520" y="2297"/>
                </a:lnTo>
                <a:lnTo>
                  <a:pt x="515" y="2302"/>
                </a:lnTo>
                <a:lnTo>
                  <a:pt x="508" y="2306"/>
                </a:lnTo>
                <a:lnTo>
                  <a:pt x="500" y="2308"/>
                </a:lnTo>
                <a:lnTo>
                  <a:pt x="491" y="2308"/>
                </a:lnTo>
                <a:lnTo>
                  <a:pt x="484" y="2308"/>
                </a:lnTo>
                <a:lnTo>
                  <a:pt x="473" y="2304"/>
                </a:lnTo>
                <a:lnTo>
                  <a:pt x="464" y="2300"/>
                </a:lnTo>
                <a:lnTo>
                  <a:pt x="455" y="2293"/>
                </a:lnTo>
                <a:lnTo>
                  <a:pt x="448" y="2288"/>
                </a:lnTo>
                <a:lnTo>
                  <a:pt x="439" y="2279"/>
                </a:lnTo>
                <a:lnTo>
                  <a:pt x="431" y="2270"/>
                </a:lnTo>
                <a:lnTo>
                  <a:pt x="426" y="2260"/>
                </a:lnTo>
                <a:lnTo>
                  <a:pt x="421" y="2248"/>
                </a:lnTo>
                <a:lnTo>
                  <a:pt x="417" y="2237"/>
                </a:lnTo>
                <a:lnTo>
                  <a:pt x="415" y="2224"/>
                </a:lnTo>
                <a:lnTo>
                  <a:pt x="415" y="2211"/>
                </a:lnTo>
                <a:lnTo>
                  <a:pt x="415" y="2211"/>
                </a:lnTo>
                <a:lnTo>
                  <a:pt x="399" y="2215"/>
                </a:lnTo>
                <a:lnTo>
                  <a:pt x="388" y="2221"/>
                </a:lnTo>
                <a:lnTo>
                  <a:pt x="381" y="2228"/>
                </a:lnTo>
                <a:lnTo>
                  <a:pt x="377" y="2237"/>
                </a:lnTo>
                <a:lnTo>
                  <a:pt x="370" y="2255"/>
                </a:lnTo>
                <a:lnTo>
                  <a:pt x="366" y="2262"/>
                </a:lnTo>
                <a:lnTo>
                  <a:pt x="359" y="2270"/>
                </a:lnTo>
                <a:lnTo>
                  <a:pt x="359" y="2270"/>
                </a:lnTo>
                <a:lnTo>
                  <a:pt x="346" y="2253"/>
                </a:lnTo>
                <a:lnTo>
                  <a:pt x="339" y="2240"/>
                </a:lnTo>
                <a:lnTo>
                  <a:pt x="330" y="2219"/>
                </a:lnTo>
                <a:lnTo>
                  <a:pt x="326" y="2211"/>
                </a:lnTo>
                <a:lnTo>
                  <a:pt x="319" y="2204"/>
                </a:lnTo>
                <a:lnTo>
                  <a:pt x="308" y="2201"/>
                </a:lnTo>
                <a:lnTo>
                  <a:pt x="294" y="2201"/>
                </a:lnTo>
                <a:lnTo>
                  <a:pt x="294" y="2201"/>
                </a:lnTo>
                <a:lnTo>
                  <a:pt x="297" y="2221"/>
                </a:lnTo>
                <a:lnTo>
                  <a:pt x="299" y="2242"/>
                </a:lnTo>
                <a:lnTo>
                  <a:pt x="299" y="2262"/>
                </a:lnTo>
                <a:lnTo>
                  <a:pt x="297" y="2282"/>
                </a:lnTo>
                <a:lnTo>
                  <a:pt x="292" y="2319"/>
                </a:lnTo>
                <a:lnTo>
                  <a:pt x="284" y="2357"/>
                </a:lnTo>
                <a:lnTo>
                  <a:pt x="277" y="2393"/>
                </a:lnTo>
                <a:lnTo>
                  <a:pt x="270" y="2431"/>
                </a:lnTo>
                <a:lnTo>
                  <a:pt x="268" y="2451"/>
                </a:lnTo>
                <a:lnTo>
                  <a:pt x="266" y="2469"/>
                </a:lnTo>
                <a:lnTo>
                  <a:pt x="266" y="2489"/>
                </a:lnTo>
                <a:lnTo>
                  <a:pt x="268" y="2511"/>
                </a:lnTo>
                <a:lnTo>
                  <a:pt x="268" y="2511"/>
                </a:lnTo>
                <a:lnTo>
                  <a:pt x="255" y="2527"/>
                </a:lnTo>
                <a:lnTo>
                  <a:pt x="245" y="2540"/>
                </a:lnTo>
                <a:lnTo>
                  <a:pt x="234" y="2549"/>
                </a:lnTo>
                <a:lnTo>
                  <a:pt x="221" y="2554"/>
                </a:lnTo>
                <a:lnTo>
                  <a:pt x="206" y="2562"/>
                </a:lnTo>
                <a:lnTo>
                  <a:pt x="192" y="2567"/>
                </a:lnTo>
                <a:lnTo>
                  <a:pt x="150" y="2582"/>
                </a:lnTo>
                <a:lnTo>
                  <a:pt x="150" y="2582"/>
                </a:lnTo>
                <a:lnTo>
                  <a:pt x="156" y="2605"/>
                </a:lnTo>
                <a:lnTo>
                  <a:pt x="159" y="2631"/>
                </a:lnTo>
                <a:lnTo>
                  <a:pt x="161" y="2654"/>
                </a:lnTo>
                <a:lnTo>
                  <a:pt x="163" y="2678"/>
                </a:lnTo>
                <a:lnTo>
                  <a:pt x="168" y="2698"/>
                </a:lnTo>
                <a:lnTo>
                  <a:pt x="172" y="2707"/>
                </a:lnTo>
                <a:lnTo>
                  <a:pt x="176" y="2714"/>
                </a:lnTo>
                <a:lnTo>
                  <a:pt x="181" y="2721"/>
                </a:lnTo>
                <a:lnTo>
                  <a:pt x="188" y="2729"/>
                </a:lnTo>
                <a:lnTo>
                  <a:pt x="196" y="2734"/>
                </a:lnTo>
                <a:lnTo>
                  <a:pt x="206" y="2738"/>
                </a:lnTo>
                <a:lnTo>
                  <a:pt x="206" y="2738"/>
                </a:lnTo>
                <a:lnTo>
                  <a:pt x="199" y="2756"/>
                </a:lnTo>
                <a:lnTo>
                  <a:pt x="194" y="2772"/>
                </a:lnTo>
                <a:lnTo>
                  <a:pt x="192" y="2788"/>
                </a:lnTo>
                <a:lnTo>
                  <a:pt x="190" y="2803"/>
                </a:lnTo>
                <a:lnTo>
                  <a:pt x="188" y="2819"/>
                </a:lnTo>
                <a:lnTo>
                  <a:pt x="190" y="2834"/>
                </a:lnTo>
                <a:lnTo>
                  <a:pt x="192" y="2848"/>
                </a:lnTo>
                <a:lnTo>
                  <a:pt x="194" y="2863"/>
                </a:lnTo>
                <a:lnTo>
                  <a:pt x="203" y="2892"/>
                </a:lnTo>
                <a:lnTo>
                  <a:pt x="215" y="2919"/>
                </a:lnTo>
                <a:lnTo>
                  <a:pt x="232" y="2946"/>
                </a:lnTo>
                <a:lnTo>
                  <a:pt x="250" y="2973"/>
                </a:lnTo>
                <a:lnTo>
                  <a:pt x="290" y="3028"/>
                </a:lnTo>
                <a:lnTo>
                  <a:pt x="333" y="3086"/>
                </a:lnTo>
                <a:lnTo>
                  <a:pt x="353" y="3115"/>
                </a:lnTo>
                <a:lnTo>
                  <a:pt x="373" y="3146"/>
                </a:lnTo>
                <a:lnTo>
                  <a:pt x="391" y="3178"/>
                </a:lnTo>
                <a:lnTo>
                  <a:pt x="406" y="3213"/>
                </a:lnTo>
                <a:lnTo>
                  <a:pt x="406" y="3213"/>
                </a:lnTo>
                <a:lnTo>
                  <a:pt x="381" y="3246"/>
                </a:lnTo>
                <a:lnTo>
                  <a:pt x="353" y="3276"/>
                </a:lnTo>
                <a:lnTo>
                  <a:pt x="326" y="3307"/>
                </a:lnTo>
                <a:lnTo>
                  <a:pt x="313" y="3324"/>
                </a:lnTo>
                <a:lnTo>
                  <a:pt x="303" y="3340"/>
                </a:lnTo>
                <a:lnTo>
                  <a:pt x="292" y="3356"/>
                </a:lnTo>
                <a:lnTo>
                  <a:pt x="284" y="3374"/>
                </a:lnTo>
                <a:lnTo>
                  <a:pt x="277" y="3392"/>
                </a:lnTo>
                <a:lnTo>
                  <a:pt x="274" y="3412"/>
                </a:lnTo>
                <a:lnTo>
                  <a:pt x="272" y="3432"/>
                </a:lnTo>
                <a:lnTo>
                  <a:pt x="274" y="3454"/>
                </a:lnTo>
                <a:lnTo>
                  <a:pt x="279" y="3476"/>
                </a:lnTo>
                <a:lnTo>
                  <a:pt x="286" y="3500"/>
                </a:lnTo>
                <a:lnTo>
                  <a:pt x="286" y="3500"/>
                </a:lnTo>
                <a:lnTo>
                  <a:pt x="277" y="3510"/>
                </a:lnTo>
                <a:lnTo>
                  <a:pt x="266" y="3521"/>
                </a:lnTo>
                <a:lnTo>
                  <a:pt x="243" y="3541"/>
                </a:lnTo>
                <a:lnTo>
                  <a:pt x="232" y="3550"/>
                </a:lnTo>
                <a:lnTo>
                  <a:pt x="221" y="3561"/>
                </a:lnTo>
                <a:lnTo>
                  <a:pt x="214" y="3572"/>
                </a:lnTo>
                <a:lnTo>
                  <a:pt x="210" y="3585"/>
                </a:lnTo>
                <a:lnTo>
                  <a:pt x="210" y="3585"/>
                </a:lnTo>
                <a:lnTo>
                  <a:pt x="212" y="3594"/>
                </a:lnTo>
                <a:lnTo>
                  <a:pt x="214" y="3599"/>
                </a:lnTo>
                <a:lnTo>
                  <a:pt x="217" y="3605"/>
                </a:lnTo>
                <a:lnTo>
                  <a:pt x="221" y="3607"/>
                </a:lnTo>
                <a:lnTo>
                  <a:pt x="230" y="3612"/>
                </a:lnTo>
                <a:lnTo>
                  <a:pt x="239" y="3614"/>
                </a:lnTo>
                <a:lnTo>
                  <a:pt x="248" y="3616"/>
                </a:lnTo>
                <a:lnTo>
                  <a:pt x="257" y="3619"/>
                </a:lnTo>
                <a:lnTo>
                  <a:pt x="261" y="3623"/>
                </a:lnTo>
                <a:lnTo>
                  <a:pt x="263" y="3628"/>
                </a:lnTo>
                <a:lnTo>
                  <a:pt x="266" y="3634"/>
                </a:lnTo>
                <a:lnTo>
                  <a:pt x="268" y="3641"/>
                </a:lnTo>
                <a:lnTo>
                  <a:pt x="268" y="3641"/>
                </a:lnTo>
                <a:lnTo>
                  <a:pt x="286" y="3636"/>
                </a:lnTo>
                <a:lnTo>
                  <a:pt x="301" y="3628"/>
                </a:lnTo>
                <a:lnTo>
                  <a:pt x="312" y="3619"/>
                </a:lnTo>
                <a:lnTo>
                  <a:pt x="321" y="3610"/>
                </a:lnTo>
                <a:lnTo>
                  <a:pt x="330" y="3599"/>
                </a:lnTo>
                <a:lnTo>
                  <a:pt x="341" y="3592"/>
                </a:lnTo>
                <a:lnTo>
                  <a:pt x="353" y="3583"/>
                </a:lnTo>
                <a:lnTo>
                  <a:pt x="372" y="3578"/>
                </a:lnTo>
                <a:lnTo>
                  <a:pt x="372" y="3578"/>
                </a:lnTo>
                <a:lnTo>
                  <a:pt x="401" y="3616"/>
                </a:lnTo>
                <a:lnTo>
                  <a:pt x="426" y="3652"/>
                </a:lnTo>
                <a:lnTo>
                  <a:pt x="450" y="3686"/>
                </a:lnTo>
                <a:lnTo>
                  <a:pt x="471" y="3717"/>
                </a:lnTo>
                <a:lnTo>
                  <a:pt x="482" y="3730"/>
                </a:lnTo>
                <a:lnTo>
                  <a:pt x="495" y="3743"/>
                </a:lnTo>
                <a:lnTo>
                  <a:pt x="506" y="3755"/>
                </a:lnTo>
                <a:lnTo>
                  <a:pt x="520" y="3766"/>
                </a:lnTo>
                <a:lnTo>
                  <a:pt x="535" y="3775"/>
                </a:lnTo>
                <a:lnTo>
                  <a:pt x="551" y="3783"/>
                </a:lnTo>
                <a:lnTo>
                  <a:pt x="569" y="3790"/>
                </a:lnTo>
                <a:lnTo>
                  <a:pt x="587" y="3795"/>
                </a:lnTo>
                <a:lnTo>
                  <a:pt x="587" y="3795"/>
                </a:lnTo>
                <a:lnTo>
                  <a:pt x="589" y="3766"/>
                </a:lnTo>
                <a:lnTo>
                  <a:pt x="591" y="3739"/>
                </a:lnTo>
                <a:lnTo>
                  <a:pt x="596" y="3714"/>
                </a:lnTo>
                <a:lnTo>
                  <a:pt x="606" y="3688"/>
                </a:lnTo>
                <a:lnTo>
                  <a:pt x="606" y="3688"/>
                </a:lnTo>
                <a:lnTo>
                  <a:pt x="611" y="3690"/>
                </a:lnTo>
                <a:lnTo>
                  <a:pt x="616" y="3690"/>
                </a:lnTo>
                <a:lnTo>
                  <a:pt x="631" y="3688"/>
                </a:lnTo>
                <a:lnTo>
                  <a:pt x="645" y="3685"/>
                </a:lnTo>
                <a:lnTo>
                  <a:pt x="660" y="3679"/>
                </a:lnTo>
                <a:lnTo>
                  <a:pt x="674" y="3675"/>
                </a:lnTo>
                <a:lnTo>
                  <a:pt x="687" y="3675"/>
                </a:lnTo>
                <a:lnTo>
                  <a:pt x="693" y="3677"/>
                </a:lnTo>
                <a:lnTo>
                  <a:pt x="698" y="3681"/>
                </a:lnTo>
                <a:lnTo>
                  <a:pt x="704" y="3685"/>
                </a:lnTo>
                <a:lnTo>
                  <a:pt x="707" y="3692"/>
                </a:lnTo>
                <a:lnTo>
                  <a:pt x="707" y="3692"/>
                </a:lnTo>
                <a:lnTo>
                  <a:pt x="767" y="3801"/>
                </a:lnTo>
                <a:lnTo>
                  <a:pt x="818" y="3895"/>
                </a:lnTo>
                <a:lnTo>
                  <a:pt x="843" y="3939"/>
                </a:lnTo>
                <a:lnTo>
                  <a:pt x="870" y="3984"/>
                </a:lnTo>
                <a:lnTo>
                  <a:pt x="898" y="4027"/>
                </a:lnTo>
                <a:lnTo>
                  <a:pt x="930" y="4071"/>
                </a:lnTo>
                <a:lnTo>
                  <a:pt x="930" y="4071"/>
                </a:lnTo>
                <a:lnTo>
                  <a:pt x="923" y="4107"/>
                </a:lnTo>
                <a:lnTo>
                  <a:pt x="914" y="4144"/>
                </a:lnTo>
                <a:lnTo>
                  <a:pt x="907" y="4178"/>
                </a:lnTo>
                <a:lnTo>
                  <a:pt x="899" y="4214"/>
                </a:lnTo>
                <a:lnTo>
                  <a:pt x="898" y="4252"/>
                </a:lnTo>
                <a:lnTo>
                  <a:pt x="898" y="4271"/>
                </a:lnTo>
                <a:lnTo>
                  <a:pt x="898" y="4291"/>
                </a:lnTo>
                <a:lnTo>
                  <a:pt x="901" y="4312"/>
                </a:lnTo>
                <a:lnTo>
                  <a:pt x="905" y="4332"/>
                </a:lnTo>
                <a:lnTo>
                  <a:pt x="910" y="4354"/>
                </a:lnTo>
                <a:lnTo>
                  <a:pt x="919" y="4376"/>
                </a:lnTo>
                <a:lnTo>
                  <a:pt x="919" y="4376"/>
                </a:lnTo>
                <a:lnTo>
                  <a:pt x="905" y="4387"/>
                </a:lnTo>
                <a:lnTo>
                  <a:pt x="892" y="4399"/>
                </a:lnTo>
                <a:lnTo>
                  <a:pt x="881" y="4410"/>
                </a:lnTo>
                <a:lnTo>
                  <a:pt x="872" y="4425"/>
                </a:lnTo>
                <a:lnTo>
                  <a:pt x="858" y="4452"/>
                </a:lnTo>
                <a:lnTo>
                  <a:pt x="843" y="4479"/>
                </a:lnTo>
                <a:lnTo>
                  <a:pt x="829" y="4506"/>
                </a:lnTo>
                <a:lnTo>
                  <a:pt x="820" y="4519"/>
                </a:lnTo>
                <a:lnTo>
                  <a:pt x="811" y="4532"/>
                </a:lnTo>
                <a:lnTo>
                  <a:pt x="798" y="4544"/>
                </a:lnTo>
                <a:lnTo>
                  <a:pt x="782" y="4555"/>
                </a:lnTo>
                <a:lnTo>
                  <a:pt x="763" y="4564"/>
                </a:lnTo>
                <a:lnTo>
                  <a:pt x="743" y="4574"/>
                </a:lnTo>
                <a:lnTo>
                  <a:pt x="743" y="4574"/>
                </a:lnTo>
                <a:lnTo>
                  <a:pt x="747" y="4606"/>
                </a:lnTo>
                <a:lnTo>
                  <a:pt x="753" y="4624"/>
                </a:lnTo>
                <a:lnTo>
                  <a:pt x="758" y="4642"/>
                </a:lnTo>
                <a:lnTo>
                  <a:pt x="765" y="4661"/>
                </a:lnTo>
                <a:lnTo>
                  <a:pt x="774" y="4675"/>
                </a:lnTo>
                <a:lnTo>
                  <a:pt x="785" y="4688"/>
                </a:lnTo>
                <a:lnTo>
                  <a:pt x="792" y="4693"/>
                </a:lnTo>
                <a:lnTo>
                  <a:pt x="800" y="4697"/>
                </a:lnTo>
                <a:lnTo>
                  <a:pt x="800" y="4697"/>
                </a:lnTo>
                <a:lnTo>
                  <a:pt x="789" y="4713"/>
                </a:lnTo>
                <a:lnTo>
                  <a:pt x="776" y="4728"/>
                </a:lnTo>
                <a:lnTo>
                  <a:pt x="749" y="4759"/>
                </a:lnTo>
                <a:lnTo>
                  <a:pt x="687" y="4815"/>
                </a:lnTo>
                <a:lnTo>
                  <a:pt x="687" y="4815"/>
                </a:lnTo>
                <a:lnTo>
                  <a:pt x="674" y="4808"/>
                </a:lnTo>
                <a:lnTo>
                  <a:pt x="660" y="4800"/>
                </a:lnTo>
                <a:lnTo>
                  <a:pt x="645" y="4798"/>
                </a:lnTo>
                <a:lnTo>
                  <a:pt x="631" y="4797"/>
                </a:lnTo>
                <a:lnTo>
                  <a:pt x="615" y="4797"/>
                </a:lnTo>
                <a:lnTo>
                  <a:pt x="598" y="4798"/>
                </a:lnTo>
                <a:lnTo>
                  <a:pt x="566" y="4804"/>
                </a:lnTo>
                <a:lnTo>
                  <a:pt x="566" y="4804"/>
                </a:lnTo>
                <a:lnTo>
                  <a:pt x="569" y="4811"/>
                </a:lnTo>
                <a:lnTo>
                  <a:pt x="571" y="4817"/>
                </a:lnTo>
                <a:lnTo>
                  <a:pt x="573" y="4822"/>
                </a:lnTo>
                <a:lnTo>
                  <a:pt x="573" y="4826"/>
                </a:lnTo>
                <a:lnTo>
                  <a:pt x="571" y="4831"/>
                </a:lnTo>
                <a:lnTo>
                  <a:pt x="567" y="4835"/>
                </a:lnTo>
                <a:lnTo>
                  <a:pt x="560" y="4842"/>
                </a:lnTo>
                <a:lnTo>
                  <a:pt x="542" y="4855"/>
                </a:lnTo>
                <a:lnTo>
                  <a:pt x="535" y="4862"/>
                </a:lnTo>
                <a:lnTo>
                  <a:pt x="529" y="4869"/>
                </a:lnTo>
                <a:lnTo>
                  <a:pt x="529" y="4869"/>
                </a:lnTo>
                <a:lnTo>
                  <a:pt x="524" y="4884"/>
                </a:lnTo>
                <a:lnTo>
                  <a:pt x="520" y="4900"/>
                </a:lnTo>
                <a:lnTo>
                  <a:pt x="518" y="4916"/>
                </a:lnTo>
                <a:lnTo>
                  <a:pt x="518" y="4933"/>
                </a:lnTo>
                <a:lnTo>
                  <a:pt x="518" y="4949"/>
                </a:lnTo>
                <a:lnTo>
                  <a:pt x="520" y="4967"/>
                </a:lnTo>
                <a:lnTo>
                  <a:pt x="528" y="5002"/>
                </a:lnTo>
                <a:lnTo>
                  <a:pt x="538" y="5034"/>
                </a:lnTo>
                <a:lnTo>
                  <a:pt x="546" y="5052"/>
                </a:lnTo>
                <a:lnTo>
                  <a:pt x="553" y="5067"/>
                </a:lnTo>
                <a:lnTo>
                  <a:pt x="562" y="5083"/>
                </a:lnTo>
                <a:lnTo>
                  <a:pt x="573" y="5098"/>
                </a:lnTo>
                <a:lnTo>
                  <a:pt x="582" y="5111"/>
                </a:lnTo>
                <a:lnTo>
                  <a:pt x="595" y="5123"/>
                </a:lnTo>
                <a:lnTo>
                  <a:pt x="595" y="5123"/>
                </a:lnTo>
                <a:lnTo>
                  <a:pt x="606" y="5112"/>
                </a:lnTo>
                <a:lnTo>
                  <a:pt x="615" y="5101"/>
                </a:lnTo>
                <a:lnTo>
                  <a:pt x="620" y="5091"/>
                </a:lnTo>
                <a:lnTo>
                  <a:pt x="622" y="5076"/>
                </a:lnTo>
                <a:lnTo>
                  <a:pt x="624" y="5063"/>
                </a:lnTo>
                <a:lnTo>
                  <a:pt x="622" y="5049"/>
                </a:lnTo>
                <a:lnTo>
                  <a:pt x="618" y="5018"/>
                </a:lnTo>
                <a:lnTo>
                  <a:pt x="611" y="4987"/>
                </a:lnTo>
                <a:lnTo>
                  <a:pt x="606" y="4956"/>
                </a:lnTo>
                <a:lnTo>
                  <a:pt x="604" y="4940"/>
                </a:lnTo>
                <a:lnTo>
                  <a:pt x="604" y="4925"/>
                </a:lnTo>
                <a:lnTo>
                  <a:pt x="606" y="4913"/>
                </a:lnTo>
                <a:lnTo>
                  <a:pt x="609" y="4900"/>
                </a:lnTo>
                <a:lnTo>
                  <a:pt x="609" y="4900"/>
                </a:lnTo>
                <a:lnTo>
                  <a:pt x="620" y="4900"/>
                </a:lnTo>
                <a:lnTo>
                  <a:pt x="629" y="4904"/>
                </a:lnTo>
                <a:lnTo>
                  <a:pt x="638" y="4907"/>
                </a:lnTo>
                <a:lnTo>
                  <a:pt x="645" y="4915"/>
                </a:lnTo>
                <a:lnTo>
                  <a:pt x="655" y="4922"/>
                </a:lnTo>
                <a:lnTo>
                  <a:pt x="662" y="4931"/>
                </a:lnTo>
                <a:lnTo>
                  <a:pt x="674" y="4953"/>
                </a:lnTo>
                <a:lnTo>
                  <a:pt x="689" y="4974"/>
                </a:lnTo>
                <a:lnTo>
                  <a:pt x="702" y="4994"/>
                </a:lnTo>
                <a:lnTo>
                  <a:pt x="716" y="5013"/>
                </a:lnTo>
                <a:lnTo>
                  <a:pt x="725" y="5020"/>
                </a:lnTo>
                <a:lnTo>
                  <a:pt x="733" y="5027"/>
                </a:lnTo>
                <a:lnTo>
                  <a:pt x="733" y="5027"/>
                </a:lnTo>
                <a:lnTo>
                  <a:pt x="749" y="5014"/>
                </a:lnTo>
                <a:lnTo>
                  <a:pt x="762" y="5003"/>
                </a:lnTo>
                <a:lnTo>
                  <a:pt x="772" y="4991"/>
                </a:lnTo>
                <a:lnTo>
                  <a:pt x="783" y="4976"/>
                </a:lnTo>
                <a:lnTo>
                  <a:pt x="800" y="4949"/>
                </a:lnTo>
                <a:lnTo>
                  <a:pt x="818" y="4922"/>
                </a:lnTo>
                <a:lnTo>
                  <a:pt x="818" y="4922"/>
                </a:lnTo>
                <a:lnTo>
                  <a:pt x="825" y="4920"/>
                </a:lnTo>
                <a:lnTo>
                  <a:pt x="831" y="4920"/>
                </a:lnTo>
                <a:lnTo>
                  <a:pt x="841" y="4922"/>
                </a:lnTo>
                <a:lnTo>
                  <a:pt x="850" y="4927"/>
                </a:lnTo>
                <a:lnTo>
                  <a:pt x="860" y="4933"/>
                </a:lnTo>
                <a:lnTo>
                  <a:pt x="869" y="4936"/>
                </a:lnTo>
                <a:lnTo>
                  <a:pt x="880" y="4938"/>
                </a:lnTo>
                <a:lnTo>
                  <a:pt x="885" y="4938"/>
                </a:lnTo>
                <a:lnTo>
                  <a:pt x="892" y="4938"/>
                </a:lnTo>
                <a:lnTo>
                  <a:pt x="899" y="4935"/>
                </a:lnTo>
                <a:lnTo>
                  <a:pt x="907" y="4931"/>
                </a:lnTo>
                <a:lnTo>
                  <a:pt x="907" y="4931"/>
                </a:lnTo>
                <a:lnTo>
                  <a:pt x="901" y="4924"/>
                </a:lnTo>
                <a:lnTo>
                  <a:pt x="898" y="4918"/>
                </a:lnTo>
                <a:lnTo>
                  <a:pt x="898" y="4913"/>
                </a:lnTo>
                <a:lnTo>
                  <a:pt x="898" y="4907"/>
                </a:lnTo>
                <a:lnTo>
                  <a:pt x="899" y="4904"/>
                </a:lnTo>
                <a:lnTo>
                  <a:pt x="903" y="4900"/>
                </a:lnTo>
                <a:lnTo>
                  <a:pt x="912" y="4893"/>
                </a:lnTo>
                <a:lnTo>
                  <a:pt x="932" y="4880"/>
                </a:lnTo>
                <a:lnTo>
                  <a:pt x="939" y="4873"/>
                </a:lnTo>
                <a:lnTo>
                  <a:pt x="941" y="4869"/>
                </a:lnTo>
                <a:lnTo>
                  <a:pt x="943" y="4864"/>
                </a:lnTo>
                <a:lnTo>
                  <a:pt x="943" y="4864"/>
                </a:lnTo>
                <a:lnTo>
                  <a:pt x="967" y="4853"/>
                </a:lnTo>
                <a:lnTo>
                  <a:pt x="988" y="4842"/>
                </a:lnTo>
                <a:lnTo>
                  <a:pt x="1008" y="4829"/>
                </a:lnTo>
                <a:lnTo>
                  <a:pt x="1026" y="4817"/>
                </a:lnTo>
                <a:lnTo>
                  <a:pt x="1045" y="4802"/>
                </a:lnTo>
                <a:lnTo>
                  <a:pt x="1059" y="4789"/>
                </a:lnTo>
                <a:lnTo>
                  <a:pt x="1088" y="4759"/>
                </a:lnTo>
                <a:lnTo>
                  <a:pt x="1143" y="4701"/>
                </a:lnTo>
                <a:lnTo>
                  <a:pt x="1173" y="4671"/>
                </a:lnTo>
                <a:lnTo>
                  <a:pt x="1190" y="4657"/>
                </a:lnTo>
                <a:lnTo>
                  <a:pt x="1208" y="4644"/>
                </a:lnTo>
                <a:lnTo>
                  <a:pt x="1208" y="4644"/>
                </a:lnTo>
                <a:lnTo>
                  <a:pt x="1230" y="4659"/>
                </a:lnTo>
                <a:lnTo>
                  <a:pt x="1250" y="4677"/>
                </a:lnTo>
                <a:lnTo>
                  <a:pt x="1290" y="4713"/>
                </a:lnTo>
                <a:lnTo>
                  <a:pt x="1329" y="4751"/>
                </a:lnTo>
                <a:lnTo>
                  <a:pt x="1351" y="4769"/>
                </a:lnTo>
                <a:lnTo>
                  <a:pt x="1371" y="4786"/>
                </a:lnTo>
                <a:lnTo>
                  <a:pt x="1371" y="4786"/>
                </a:lnTo>
                <a:lnTo>
                  <a:pt x="1369" y="4809"/>
                </a:lnTo>
                <a:lnTo>
                  <a:pt x="1364" y="4835"/>
                </a:lnTo>
                <a:lnTo>
                  <a:pt x="1357" y="4857"/>
                </a:lnTo>
                <a:lnTo>
                  <a:pt x="1349" y="4880"/>
                </a:lnTo>
                <a:lnTo>
                  <a:pt x="1340" y="4902"/>
                </a:lnTo>
                <a:lnTo>
                  <a:pt x="1333" y="4925"/>
                </a:lnTo>
                <a:lnTo>
                  <a:pt x="1328" y="4949"/>
                </a:lnTo>
                <a:lnTo>
                  <a:pt x="1324" y="4973"/>
                </a:lnTo>
                <a:lnTo>
                  <a:pt x="1324" y="4973"/>
                </a:lnTo>
                <a:lnTo>
                  <a:pt x="1313" y="4974"/>
                </a:lnTo>
                <a:lnTo>
                  <a:pt x="1304" y="4976"/>
                </a:lnTo>
                <a:lnTo>
                  <a:pt x="1295" y="4980"/>
                </a:lnTo>
                <a:lnTo>
                  <a:pt x="1288" y="4984"/>
                </a:lnTo>
                <a:lnTo>
                  <a:pt x="1280" y="4991"/>
                </a:lnTo>
                <a:lnTo>
                  <a:pt x="1275" y="4996"/>
                </a:lnTo>
                <a:lnTo>
                  <a:pt x="1262" y="5013"/>
                </a:lnTo>
                <a:lnTo>
                  <a:pt x="1253" y="5031"/>
                </a:lnTo>
                <a:lnTo>
                  <a:pt x="1244" y="5049"/>
                </a:lnTo>
                <a:lnTo>
                  <a:pt x="1235" y="5067"/>
                </a:lnTo>
                <a:lnTo>
                  <a:pt x="1226" y="5085"/>
                </a:lnTo>
                <a:lnTo>
                  <a:pt x="1226" y="5085"/>
                </a:lnTo>
                <a:lnTo>
                  <a:pt x="1237" y="5076"/>
                </a:lnTo>
                <a:lnTo>
                  <a:pt x="1248" y="5071"/>
                </a:lnTo>
                <a:lnTo>
                  <a:pt x="1257" y="5069"/>
                </a:lnTo>
                <a:lnTo>
                  <a:pt x="1268" y="5071"/>
                </a:lnTo>
                <a:lnTo>
                  <a:pt x="1275" y="5074"/>
                </a:lnTo>
                <a:lnTo>
                  <a:pt x="1284" y="5080"/>
                </a:lnTo>
                <a:lnTo>
                  <a:pt x="1291" y="5087"/>
                </a:lnTo>
                <a:lnTo>
                  <a:pt x="1297" y="5094"/>
                </a:lnTo>
                <a:lnTo>
                  <a:pt x="1304" y="5105"/>
                </a:lnTo>
                <a:lnTo>
                  <a:pt x="1308" y="5116"/>
                </a:lnTo>
                <a:lnTo>
                  <a:pt x="1315" y="5138"/>
                </a:lnTo>
                <a:lnTo>
                  <a:pt x="1319" y="5159"/>
                </a:lnTo>
                <a:lnTo>
                  <a:pt x="1319" y="5169"/>
                </a:lnTo>
                <a:lnTo>
                  <a:pt x="1317" y="5176"/>
                </a:lnTo>
                <a:lnTo>
                  <a:pt x="1317" y="5176"/>
                </a:lnTo>
                <a:lnTo>
                  <a:pt x="1331" y="5170"/>
                </a:lnTo>
                <a:lnTo>
                  <a:pt x="1344" y="5163"/>
                </a:lnTo>
                <a:lnTo>
                  <a:pt x="1351" y="5156"/>
                </a:lnTo>
                <a:lnTo>
                  <a:pt x="1360" y="5147"/>
                </a:lnTo>
                <a:lnTo>
                  <a:pt x="1368" y="5138"/>
                </a:lnTo>
                <a:lnTo>
                  <a:pt x="1377" y="5130"/>
                </a:lnTo>
                <a:lnTo>
                  <a:pt x="1389" y="5123"/>
                </a:lnTo>
                <a:lnTo>
                  <a:pt x="1407" y="5118"/>
                </a:lnTo>
                <a:lnTo>
                  <a:pt x="1407" y="5118"/>
                </a:lnTo>
                <a:lnTo>
                  <a:pt x="1409" y="5129"/>
                </a:lnTo>
                <a:lnTo>
                  <a:pt x="1411" y="5136"/>
                </a:lnTo>
                <a:lnTo>
                  <a:pt x="1415" y="5143"/>
                </a:lnTo>
                <a:lnTo>
                  <a:pt x="1418" y="5147"/>
                </a:lnTo>
                <a:lnTo>
                  <a:pt x="1427" y="5154"/>
                </a:lnTo>
                <a:lnTo>
                  <a:pt x="1438" y="5158"/>
                </a:lnTo>
                <a:lnTo>
                  <a:pt x="1447" y="5161"/>
                </a:lnTo>
                <a:lnTo>
                  <a:pt x="1458" y="5167"/>
                </a:lnTo>
                <a:lnTo>
                  <a:pt x="1462" y="5170"/>
                </a:lnTo>
                <a:lnTo>
                  <a:pt x="1466" y="5174"/>
                </a:lnTo>
                <a:lnTo>
                  <a:pt x="1469" y="5181"/>
                </a:lnTo>
                <a:lnTo>
                  <a:pt x="1473" y="5189"/>
                </a:lnTo>
                <a:lnTo>
                  <a:pt x="1473" y="5189"/>
                </a:lnTo>
                <a:lnTo>
                  <a:pt x="1462" y="5189"/>
                </a:lnTo>
                <a:lnTo>
                  <a:pt x="1453" y="5189"/>
                </a:lnTo>
                <a:lnTo>
                  <a:pt x="1446" y="5190"/>
                </a:lnTo>
                <a:lnTo>
                  <a:pt x="1438" y="5194"/>
                </a:lnTo>
                <a:lnTo>
                  <a:pt x="1435" y="5198"/>
                </a:lnTo>
                <a:lnTo>
                  <a:pt x="1431" y="5201"/>
                </a:lnTo>
                <a:lnTo>
                  <a:pt x="1424" y="5212"/>
                </a:lnTo>
                <a:lnTo>
                  <a:pt x="1417" y="5223"/>
                </a:lnTo>
                <a:lnTo>
                  <a:pt x="1407" y="5234"/>
                </a:lnTo>
                <a:lnTo>
                  <a:pt x="1400" y="5239"/>
                </a:lnTo>
                <a:lnTo>
                  <a:pt x="1391" y="5245"/>
                </a:lnTo>
                <a:lnTo>
                  <a:pt x="1380" y="5248"/>
                </a:lnTo>
                <a:lnTo>
                  <a:pt x="1368" y="5252"/>
                </a:lnTo>
                <a:lnTo>
                  <a:pt x="1368" y="5252"/>
                </a:lnTo>
                <a:lnTo>
                  <a:pt x="1375" y="5270"/>
                </a:lnTo>
                <a:lnTo>
                  <a:pt x="1377" y="5288"/>
                </a:lnTo>
                <a:lnTo>
                  <a:pt x="1375" y="5305"/>
                </a:lnTo>
                <a:lnTo>
                  <a:pt x="1371" y="5321"/>
                </a:lnTo>
                <a:lnTo>
                  <a:pt x="1366" y="5337"/>
                </a:lnTo>
                <a:lnTo>
                  <a:pt x="1358" y="5352"/>
                </a:lnTo>
                <a:lnTo>
                  <a:pt x="1344" y="5381"/>
                </a:lnTo>
                <a:lnTo>
                  <a:pt x="1344" y="5381"/>
                </a:lnTo>
                <a:lnTo>
                  <a:pt x="1328" y="5406"/>
                </a:lnTo>
                <a:lnTo>
                  <a:pt x="1311" y="5432"/>
                </a:lnTo>
                <a:lnTo>
                  <a:pt x="1291" y="5459"/>
                </a:lnTo>
                <a:lnTo>
                  <a:pt x="1270" y="5484"/>
                </a:lnTo>
                <a:lnTo>
                  <a:pt x="1228" y="5535"/>
                </a:lnTo>
                <a:lnTo>
                  <a:pt x="1206" y="5560"/>
                </a:lnTo>
                <a:lnTo>
                  <a:pt x="1188" y="5584"/>
                </a:lnTo>
                <a:lnTo>
                  <a:pt x="1188" y="5584"/>
                </a:lnTo>
                <a:lnTo>
                  <a:pt x="1177" y="5568"/>
                </a:lnTo>
                <a:lnTo>
                  <a:pt x="1172" y="5553"/>
                </a:lnTo>
                <a:lnTo>
                  <a:pt x="1164" y="5539"/>
                </a:lnTo>
                <a:lnTo>
                  <a:pt x="1161" y="5524"/>
                </a:lnTo>
                <a:lnTo>
                  <a:pt x="1155" y="5495"/>
                </a:lnTo>
                <a:lnTo>
                  <a:pt x="1150" y="5468"/>
                </a:lnTo>
                <a:lnTo>
                  <a:pt x="1150" y="5468"/>
                </a:lnTo>
                <a:lnTo>
                  <a:pt x="1143" y="5472"/>
                </a:lnTo>
                <a:lnTo>
                  <a:pt x="1135" y="5473"/>
                </a:lnTo>
                <a:lnTo>
                  <a:pt x="1128" y="5473"/>
                </a:lnTo>
                <a:lnTo>
                  <a:pt x="1121" y="5472"/>
                </a:lnTo>
                <a:lnTo>
                  <a:pt x="1110" y="5464"/>
                </a:lnTo>
                <a:lnTo>
                  <a:pt x="1099" y="5455"/>
                </a:lnTo>
                <a:lnTo>
                  <a:pt x="1086" y="5448"/>
                </a:lnTo>
                <a:lnTo>
                  <a:pt x="1081" y="5444"/>
                </a:lnTo>
                <a:lnTo>
                  <a:pt x="1075" y="5442"/>
                </a:lnTo>
                <a:lnTo>
                  <a:pt x="1068" y="5442"/>
                </a:lnTo>
                <a:lnTo>
                  <a:pt x="1061" y="5442"/>
                </a:lnTo>
                <a:lnTo>
                  <a:pt x="1052" y="5446"/>
                </a:lnTo>
                <a:lnTo>
                  <a:pt x="1043" y="5452"/>
                </a:lnTo>
                <a:lnTo>
                  <a:pt x="1043" y="5452"/>
                </a:lnTo>
                <a:lnTo>
                  <a:pt x="1026" y="5470"/>
                </a:lnTo>
                <a:lnTo>
                  <a:pt x="1014" y="5488"/>
                </a:lnTo>
                <a:lnTo>
                  <a:pt x="1001" y="5508"/>
                </a:lnTo>
                <a:lnTo>
                  <a:pt x="992" y="5528"/>
                </a:lnTo>
                <a:lnTo>
                  <a:pt x="979" y="5548"/>
                </a:lnTo>
                <a:lnTo>
                  <a:pt x="967" y="5568"/>
                </a:lnTo>
                <a:lnTo>
                  <a:pt x="950" y="5586"/>
                </a:lnTo>
                <a:lnTo>
                  <a:pt x="939" y="5595"/>
                </a:lnTo>
                <a:lnTo>
                  <a:pt x="928" y="5602"/>
                </a:lnTo>
                <a:lnTo>
                  <a:pt x="928" y="5602"/>
                </a:lnTo>
                <a:lnTo>
                  <a:pt x="945" y="5628"/>
                </a:lnTo>
                <a:lnTo>
                  <a:pt x="956" y="5651"/>
                </a:lnTo>
                <a:lnTo>
                  <a:pt x="961" y="5673"/>
                </a:lnTo>
                <a:lnTo>
                  <a:pt x="965" y="5693"/>
                </a:lnTo>
                <a:lnTo>
                  <a:pt x="965" y="5713"/>
                </a:lnTo>
                <a:lnTo>
                  <a:pt x="963" y="5731"/>
                </a:lnTo>
                <a:lnTo>
                  <a:pt x="959" y="5749"/>
                </a:lnTo>
                <a:lnTo>
                  <a:pt x="956" y="5767"/>
                </a:lnTo>
                <a:lnTo>
                  <a:pt x="945" y="5802"/>
                </a:lnTo>
                <a:lnTo>
                  <a:pt x="939" y="5818"/>
                </a:lnTo>
                <a:lnTo>
                  <a:pt x="934" y="5836"/>
                </a:lnTo>
                <a:lnTo>
                  <a:pt x="932" y="5854"/>
                </a:lnTo>
                <a:lnTo>
                  <a:pt x="930" y="5872"/>
                </a:lnTo>
                <a:lnTo>
                  <a:pt x="932" y="5892"/>
                </a:lnTo>
                <a:lnTo>
                  <a:pt x="938" y="5914"/>
                </a:lnTo>
                <a:lnTo>
                  <a:pt x="938" y="5914"/>
                </a:lnTo>
                <a:lnTo>
                  <a:pt x="950" y="5916"/>
                </a:lnTo>
                <a:lnTo>
                  <a:pt x="961" y="5920"/>
                </a:lnTo>
                <a:lnTo>
                  <a:pt x="972" y="5925"/>
                </a:lnTo>
                <a:lnTo>
                  <a:pt x="983" y="5932"/>
                </a:lnTo>
                <a:lnTo>
                  <a:pt x="1003" y="5949"/>
                </a:lnTo>
                <a:lnTo>
                  <a:pt x="1021" y="5967"/>
                </a:lnTo>
                <a:lnTo>
                  <a:pt x="1057" y="6007"/>
                </a:lnTo>
                <a:lnTo>
                  <a:pt x="1075" y="6027"/>
                </a:lnTo>
                <a:lnTo>
                  <a:pt x="1095" y="6041"/>
                </a:lnTo>
                <a:lnTo>
                  <a:pt x="1095" y="6041"/>
                </a:lnTo>
                <a:lnTo>
                  <a:pt x="1104" y="6016"/>
                </a:lnTo>
                <a:lnTo>
                  <a:pt x="1114" y="5990"/>
                </a:lnTo>
                <a:lnTo>
                  <a:pt x="1124" y="5967"/>
                </a:lnTo>
                <a:lnTo>
                  <a:pt x="1137" y="5943"/>
                </a:lnTo>
                <a:lnTo>
                  <a:pt x="1150" y="5920"/>
                </a:lnTo>
                <a:lnTo>
                  <a:pt x="1164" y="5896"/>
                </a:lnTo>
                <a:lnTo>
                  <a:pt x="1197" y="5851"/>
                </a:lnTo>
                <a:lnTo>
                  <a:pt x="1264" y="5762"/>
                </a:lnTo>
                <a:lnTo>
                  <a:pt x="1297" y="5716"/>
                </a:lnTo>
                <a:lnTo>
                  <a:pt x="1326" y="5671"/>
                </a:lnTo>
                <a:lnTo>
                  <a:pt x="1326" y="5671"/>
                </a:lnTo>
                <a:lnTo>
                  <a:pt x="1337" y="5671"/>
                </a:lnTo>
                <a:lnTo>
                  <a:pt x="1349" y="5671"/>
                </a:lnTo>
                <a:lnTo>
                  <a:pt x="1375" y="5675"/>
                </a:lnTo>
                <a:lnTo>
                  <a:pt x="1426" y="5687"/>
                </a:lnTo>
                <a:lnTo>
                  <a:pt x="1449" y="5691"/>
                </a:lnTo>
                <a:lnTo>
                  <a:pt x="1462" y="5691"/>
                </a:lnTo>
                <a:lnTo>
                  <a:pt x="1473" y="5691"/>
                </a:lnTo>
                <a:lnTo>
                  <a:pt x="1484" y="5689"/>
                </a:lnTo>
                <a:lnTo>
                  <a:pt x="1493" y="5686"/>
                </a:lnTo>
                <a:lnTo>
                  <a:pt x="1502" y="5678"/>
                </a:lnTo>
                <a:lnTo>
                  <a:pt x="1509" y="5671"/>
                </a:lnTo>
                <a:lnTo>
                  <a:pt x="1509" y="5671"/>
                </a:lnTo>
                <a:lnTo>
                  <a:pt x="1536" y="5686"/>
                </a:lnTo>
                <a:lnTo>
                  <a:pt x="1560" y="5702"/>
                </a:lnTo>
                <a:lnTo>
                  <a:pt x="1580" y="5720"/>
                </a:lnTo>
                <a:lnTo>
                  <a:pt x="1598" y="5738"/>
                </a:lnTo>
                <a:lnTo>
                  <a:pt x="1614" y="5760"/>
                </a:lnTo>
                <a:lnTo>
                  <a:pt x="1629" y="5782"/>
                </a:lnTo>
                <a:lnTo>
                  <a:pt x="1642" y="5805"/>
                </a:lnTo>
                <a:lnTo>
                  <a:pt x="1652" y="5829"/>
                </a:lnTo>
                <a:lnTo>
                  <a:pt x="1671" y="5880"/>
                </a:lnTo>
                <a:lnTo>
                  <a:pt x="1689" y="5932"/>
                </a:lnTo>
                <a:lnTo>
                  <a:pt x="1707" y="5985"/>
                </a:lnTo>
                <a:lnTo>
                  <a:pt x="1727" y="6038"/>
                </a:lnTo>
                <a:lnTo>
                  <a:pt x="1727" y="6038"/>
                </a:lnTo>
                <a:lnTo>
                  <a:pt x="1783" y="6016"/>
                </a:lnTo>
                <a:lnTo>
                  <a:pt x="1792" y="6014"/>
                </a:lnTo>
                <a:lnTo>
                  <a:pt x="1801" y="6012"/>
                </a:lnTo>
                <a:lnTo>
                  <a:pt x="1808" y="6012"/>
                </a:lnTo>
                <a:lnTo>
                  <a:pt x="1816" y="6014"/>
                </a:lnTo>
                <a:lnTo>
                  <a:pt x="1816" y="6014"/>
                </a:lnTo>
                <a:lnTo>
                  <a:pt x="1817" y="6027"/>
                </a:lnTo>
                <a:lnTo>
                  <a:pt x="1821" y="6038"/>
                </a:lnTo>
                <a:lnTo>
                  <a:pt x="1825" y="6047"/>
                </a:lnTo>
                <a:lnTo>
                  <a:pt x="1828" y="6052"/>
                </a:lnTo>
                <a:lnTo>
                  <a:pt x="1834" y="6056"/>
                </a:lnTo>
                <a:lnTo>
                  <a:pt x="1837" y="6057"/>
                </a:lnTo>
                <a:lnTo>
                  <a:pt x="1843" y="6057"/>
                </a:lnTo>
                <a:lnTo>
                  <a:pt x="1848" y="6057"/>
                </a:lnTo>
                <a:lnTo>
                  <a:pt x="1857" y="6054"/>
                </a:lnTo>
                <a:lnTo>
                  <a:pt x="1866" y="6050"/>
                </a:lnTo>
                <a:lnTo>
                  <a:pt x="1876" y="6048"/>
                </a:lnTo>
                <a:lnTo>
                  <a:pt x="1879" y="6048"/>
                </a:lnTo>
                <a:lnTo>
                  <a:pt x="1881" y="6050"/>
                </a:lnTo>
                <a:lnTo>
                  <a:pt x="1881" y="6050"/>
                </a:lnTo>
                <a:lnTo>
                  <a:pt x="1876" y="6090"/>
                </a:lnTo>
                <a:lnTo>
                  <a:pt x="1872" y="6110"/>
                </a:lnTo>
                <a:lnTo>
                  <a:pt x="1868" y="6130"/>
                </a:lnTo>
                <a:lnTo>
                  <a:pt x="1861" y="6150"/>
                </a:lnTo>
                <a:lnTo>
                  <a:pt x="1856" y="6159"/>
                </a:lnTo>
                <a:lnTo>
                  <a:pt x="1850" y="6166"/>
                </a:lnTo>
                <a:lnTo>
                  <a:pt x="1843" y="6175"/>
                </a:lnTo>
                <a:lnTo>
                  <a:pt x="1836" y="6183"/>
                </a:lnTo>
                <a:lnTo>
                  <a:pt x="1827" y="6190"/>
                </a:lnTo>
                <a:lnTo>
                  <a:pt x="1816" y="6197"/>
                </a:lnTo>
                <a:lnTo>
                  <a:pt x="1816" y="6197"/>
                </a:lnTo>
                <a:lnTo>
                  <a:pt x="1827" y="6217"/>
                </a:lnTo>
                <a:lnTo>
                  <a:pt x="1836" y="6237"/>
                </a:lnTo>
                <a:lnTo>
                  <a:pt x="1843" y="6253"/>
                </a:lnTo>
                <a:lnTo>
                  <a:pt x="1847" y="6270"/>
                </a:lnTo>
                <a:lnTo>
                  <a:pt x="1848" y="6284"/>
                </a:lnTo>
                <a:lnTo>
                  <a:pt x="1848" y="6297"/>
                </a:lnTo>
                <a:lnTo>
                  <a:pt x="1847" y="6310"/>
                </a:lnTo>
                <a:lnTo>
                  <a:pt x="1845" y="6322"/>
                </a:lnTo>
                <a:lnTo>
                  <a:pt x="1836" y="6346"/>
                </a:lnTo>
                <a:lnTo>
                  <a:pt x="1825" y="6371"/>
                </a:lnTo>
                <a:lnTo>
                  <a:pt x="1816" y="6400"/>
                </a:lnTo>
                <a:lnTo>
                  <a:pt x="1810" y="6415"/>
                </a:lnTo>
                <a:lnTo>
                  <a:pt x="1807" y="6433"/>
                </a:lnTo>
                <a:lnTo>
                  <a:pt x="1807" y="6433"/>
                </a:lnTo>
                <a:lnTo>
                  <a:pt x="1821" y="6437"/>
                </a:lnTo>
                <a:lnTo>
                  <a:pt x="1827" y="6437"/>
                </a:lnTo>
                <a:lnTo>
                  <a:pt x="1830" y="6437"/>
                </a:lnTo>
                <a:lnTo>
                  <a:pt x="1834" y="6435"/>
                </a:lnTo>
                <a:lnTo>
                  <a:pt x="1836" y="6431"/>
                </a:lnTo>
                <a:lnTo>
                  <a:pt x="1839" y="6422"/>
                </a:lnTo>
                <a:lnTo>
                  <a:pt x="1841" y="6400"/>
                </a:lnTo>
                <a:lnTo>
                  <a:pt x="1845" y="6389"/>
                </a:lnTo>
                <a:lnTo>
                  <a:pt x="1850" y="6380"/>
                </a:lnTo>
                <a:lnTo>
                  <a:pt x="1850" y="6380"/>
                </a:lnTo>
                <a:lnTo>
                  <a:pt x="1868" y="6395"/>
                </a:lnTo>
                <a:lnTo>
                  <a:pt x="1888" y="6408"/>
                </a:lnTo>
                <a:lnTo>
                  <a:pt x="1908" y="6419"/>
                </a:lnTo>
                <a:lnTo>
                  <a:pt x="1928" y="6428"/>
                </a:lnTo>
                <a:lnTo>
                  <a:pt x="1950" y="6437"/>
                </a:lnTo>
                <a:lnTo>
                  <a:pt x="1972" y="6444"/>
                </a:lnTo>
                <a:lnTo>
                  <a:pt x="2015" y="6455"/>
                </a:lnTo>
                <a:lnTo>
                  <a:pt x="2015" y="6455"/>
                </a:lnTo>
                <a:lnTo>
                  <a:pt x="2006" y="6438"/>
                </a:lnTo>
                <a:lnTo>
                  <a:pt x="1999" y="6426"/>
                </a:lnTo>
                <a:lnTo>
                  <a:pt x="1997" y="6413"/>
                </a:lnTo>
                <a:lnTo>
                  <a:pt x="1999" y="6402"/>
                </a:lnTo>
                <a:lnTo>
                  <a:pt x="2004" y="6393"/>
                </a:lnTo>
                <a:lnTo>
                  <a:pt x="2015" y="6386"/>
                </a:lnTo>
                <a:lnTo>
                  <a:pt x="2028" y="6379"/>
                </a:lnTo>
                <a:lnTo>
                  <a:pt x="2046" y="6375"/>
                </a:lnTo>
                <a:lnTo>
                  <a:pt x="2046" y="6375"/>
                </a:lnTo>
                <a:lnTo>
                  <a:pt x="2041" y="6399"/>
                </a:lnTo>
                <a:lnTo>
                  <a:pt x="2039" y="6420"/>
                </a:lnTo>
                <a:lnTo>
                  <a:pt x="2042" y="6442"/>
                </a:lnTo>
                <a:lnTo>
                  <a:pt x="2048" y="6464"/>
                </a:lnTo>
                <a:lnTo>
                  <a:pt x="2059" y="6484"/>
                </a:lnTo>
                <a:lnTo>
                  <a:pt x="2070" y="6502"/>
                </a:lnTo>
                <a:lnTo>
                  <a:pt x="2084" y="6520"/>
                </a:lnTo>
                <a:lnTo>
                  <a:pt x="2101" y="6538"/>
                </a:lnTo>
                <a:lnTo>
                  <a:pt x="2119" y="6556"/>
                </a:lnTo>
                <a:lnTo>
                  <a:pt x="2137" y="6573"/>
                </a:lnTo>
                <a:lnTo>
                  <a:pt x="2175" y="6605"/>
                </a:lnTo>
                <a:lnTo>
                  <a:pt x="2213" y="6636"/>
                </a:lnTo>
                <a:lnTo>
                  <a:pt x="2246" y="6665"/>
                </a:lnTo>
                <a:lnTo>
                  <a:pt x="2246" y="6665"/>
                </a:lnTo>
                <a:lnTo>
                  <a:pt x="2237" y="6671"/>
                </a:lnTo>
                <a:lnTo>
                  <a:pt x="2229" y="6673"/>
                </a:lnTo>
                <a:lnTo>
                  <a:pt x="2215" y="6673"/>
                </a:lnTo>
                <a:lnTo>
                  <a:pt x="2200" y="6673"/>
                </a:lnTo>
                <a:lnTo>
                  <a:pt x="2193" y="6674"/>
                </a:lnTo>
                <a:lnTo>
                  <a:pt x="2184" y="6678"/>
                </a:lnTo>
                <a:lnTo>
                  <a:pt x="2184" y="6678"/>
                </a:lnTo>
                <a:lnTo>
                  <a:pt x="2186" y="6685"/>
                </a:lnTo>
                <a:lnTo>
                  <a:pt x="2189" y="6691"/>
                </a:lnTo>
                <a:lnTo>
                  <a:pt x="2191" y="6696"/>
                </a:lnTo>
                <a:lnTo>
                  <a:pt x="2197" y="6700"/>
                </a:lnTo>
                <a:lnTo>
                  <a:pt x="2204" y="6703"/>
                </a:lnTo>
                <a:lnTo>
                  <a:pt x="2213" y="6705"/>
                </a:lnTo>
                <a:lnTo>
                  <a:pt x="2222" y="6707"/>
                </a:lnTo>
                <a:lnTo>
                  <a:pt x="2231" y="6712"/>
                </a:lnTo>
                <a:lnTo>
                  <a:pt x="2235" y="6714"/>
                </a:lnTo>
                <a:lnTo>
                  <a:pt x="2238" y="6720"/>
                </a:lnTo>
                <a:lnTo>
                  <a:pt x="2240" y="6725"/>
                </a:lnTo>
                <a:lnTo>
                  <a:pt x="2242" y="6734"/>
                </a:lnTo>
                <a:lnTo>
                  <a:pt x="2242" y="6734"/>
                </a:lnTo>
                <a:lnTo>
                  <a:pt x="2231" y="6732"/>
                </a:lnTo>
                <a:lnTo>
                  <a:pt x="2224" y="6732"/>
                </a:lnTo>
                <a:lnTo>
                  <a:pt x="2220" y="6736"/>
                </a:lnTo>
                <a:lnTo>
                  <a:pt x="2218" y="6743"/>
                </a:lnTo>
                <a:lnTo>
                  <a:pt x="2218" y="6751"/>
                </a:lnTo>
                <a:lnTo>
                  <a:pt x="2222" y="6761"/>
                </a:lnTo>
                <a:lnTo>
                  <a:pt x="2229" y="6783"/>
                </a:lnTo>
                <a:lnTo>
                  <a:pt x="2238" y="6809"/>
                </a:lnTo>
                <a:lnTo>
                  <a:pt x="2240" y="6819"/>
                </a:lnTo>
                <a:lnTo>
                  <a:pt x="2242" y="6830"/>
                </a:lnTo>
                <a:lnTo>
                  <a:pt x="2240" y="6841"/>
                </a:lnTo>
                <a:lnTo>
                  <a:pt x="2237" y="6850"/>
                </a:lnTo>
                <a:lnTo>
                  <a:pt x="2229" y="6856"/>
                </a:lnTo>
                <a:lnTo>
                  <a:pt x="2218" y="6861"/>
                </a:lnTo>
                <a:lnTo>
                  <a:pt x="2218" y="6861"/>
                </a:lnTo>
                <a:lnTo>
                  <a:pt x="2173" y="6887"/>
                </a:lnTo>
                <a:lnTo>
                  <a:pt x="2151" y="6901"/>
                </a:lnTo>
                <a:lnTo>
                  <a:pt x="2131" y="6916"/>
                </a:lnTo>
                <a:lnTo>
                  <a:pt x="2115" y="6930"/>
                </a:lnTo>
                <a:lnTo>
                  <a:pt x="2110" y="6937"/>
                </a:lnTo>
                <a:lnTo>
                  <a:pt x="2102" y="6946"/>
                </a:lnTo>
                <a:lnTo>
                  <a:pt x="2099" y="6956"/>
                </a:lnTo>
                <a:lnTo>
                  <a:pt x="2095" y="6965"/>
                </a:lnTo>
                <a:lnTo>
                  <a:pt x="2093" y="6975"/>
                </a:lnTo>
                <a:lnTo>
                  <a:pt x="2091" y="6985"/>
                </a:lnTo>
                <a:lnTo>
                  <a:pt x="2091" y="6985"/>
                </a:lnTo>
                <a:lnTo>
                  <a:pt x="2097" y="6997"/>
                </a:lnTo>
                <a:lnTo>
                  <a:pt x="2102" y="7006"/>
                </a:lnTo>
                <a:lnTo>
                  <a:pt x="2108" y="7012"/>
                </a:lnTo>
                <a:lnTo>
                  <a:pt x="2115" y="7015"/>
                </a:lnTo>
                <a:lnTo>
                  <a:pt x="2120" y="7017"/>
                </a:lnTo>
                <a:lnTo>
                  <a:pt x="2126" y="7019"/>
                </a:lnTo>
                <a:lnTo>
                  <a:pt x="2139" y="7017"/>
                </a:lnTo>
                <a:lnTo>
                  <a:pt x="2151" y="7014"/>
                </a:lnTo>
                <a:lnTo>
                  <a:pt x="2160" y="7012"/>
                </a:lnTo>
                <a:lnTo>
                  <a:pt x="2166" y="7014"/>
                </a:lnTo>
                <a:lnTo>
                  <a:pt x="2171" y="7017"/>
                </a:lnTo>
                <a:lnTo>
                  <a:pt x="2175" y="7021"/>
                </a:lnTo>
                <a:lnTo>
                  <a:pt x="2179" y="7030"/>
                </a:lnTo>
                <a:lnTo>
                  <a:pt x="2179" y="7030"/>
                </a:lnTo>
                <a:lnTo>
                  <a:pt x="2180" y="7044"/>
                </a:lnTo>
                <a:lnTo>
                  <a:pt x="2180" y="7057"/>
                </a:lnTo>
                <a:lnTo>
                  <a:pt x="2175" y="7068"/>
                </a:lnTo>
                <a:lnTo>
                  <a:pt x="2169" y="7075"/>
                </a:lnTo>
                <a:lnTo>
                  <a:pt x="2160" y="7081"/>
                </a:lnTo>
                <a:lnTo>
                  <a:pt x="2150" y="7086"/>
                </a:lnTo>
                <a:lnTo>
                  <a:pt x="2124" y="7095"/>
                </a:lnTo>
                <a:lnTo>
                  <a:pt x="2097" y="7102"/>
                </a:lnTo>
                <a:lnTo>
                  <a:pt x="2086" y="7106"/>
                </a:lnTo>
                <a:lnTo>
                  <a:pt x="2073" y="7112"/>
                </a:lnTo>
                <a:lnTo>
                  <a:pt x="2064" y="7119"/>
                </a:lnTo>
                <a:lnTo>
                  <a:pt x="2057" y="7128"/>
                </a:lnTo>
                <a:lnTo>
                  <a:pt x="2053" y="7139"/>
                </a:lnTo>
                <a:lnTo>
                  <a:pt x="2052" y="7153"/>
                </a:lnTo>
                <a:lnTo>
                  <a:pt x="2052" y="7153"/>
                </a:lnTo>
                <a:lnTo>
                  <a:pt x="2037" y="7135"/>
                </a:lnTo>
                <a:lnTo>
                  <a:pt x="2030" y="7128"/>
                </a:lnTo>
                <a:lnTo>
                  <a:pt x="2023" y="7124"/>
                </a:lnTo>
                <a:lnTo>
                  <a:pt x="2017" y="7122"/>
                </a:lnTo>
                <a:lnTo>
                  <a:pt x="2010" y="7121"/>
                </a:lnTo>
                <a:lnTo>
                  <a:pt x="1997" y="7121"/>
                </a:lnTo>
                <a:lnTo>
                  <a:pt x="1966" y="7126"/>
                </a:lnTo>
                <a:lnTo>
                  <a:pt x="1946" y="7128"/>
                </a:lnTo>
                <a:lnTo>
                  <a:pt x="1925" y="7128"/>
                </a:lnTo>
                <a:lnTo>
                  <a:pt x="1925" y="7128"/>
                </a:lnTo>
                <a:lnTo>
                  <a:pt x="1930" y="7137"/>
                </a:lnTo>
                <a:lnTo>
                  <a:pt x="1934" y="7146"/>
                </a:lnTo>
                <a:lnTo>
                  <a:pt x="1935" y="7151"/>
                </a:lnTo>
                <a:lnTo>
                  <a:pt x="1934" y="7159"/>
                </a:lnTo>
                <a:lnTo>
                  <a:pt x="1932" y="7164"/>
                </a:lnTo>
                <a:lnTo>
                  <a:pt x="1926" y="7168"/>
                </a:lnTo>
                <a:lnTo>
                  <a:pt x="1915" y="7177"/>
                </a:lnTo>
                <a:lnTo>
                  <a:pt x="1905" y="7186"/>
                </a:lnTo>
                <a:lnTo>
                  <a:pt x="1899" y="7190"/>
                </a:lnTo>
                <a:lnTo>
                  <a:pt x="1896" y="7195"/>
                </a:lnTo>
                <a:lnTo>
                  <a:pt x="1894" y="7200"/>
                </a:lnTo>
                <a:lnTo>
                  <a:pt x="1894" y="7208"/>
                </a:lnTo>
                <a:lnTo>
                  <a:pt x="1896" y="7213"/>
                </a:lnTo>
                <a:lnTo>
                  <a:pt x="1901" y="7222"/>
                </a:lnTo>
                <a:lnTo>
                  <a:pt x="1901" y="7222"/>
                </a:lnTo>
                <a:lnTo>
                  <a:pt x="1905" y="7229"/>
                </a:lnTo>
                <a:lnTo>
                  <a:pt x="1908" y="7235"/>
                </a:lnTo>
                <a:lnTo>
                  <a:pt x="1912" y="7235"/>
                </a:lnTo>
                <a:lnTo>
                  <a:pt x="1915" y="7235"/>
                </a:lnTo>
                <a:lnTo>
                  <a:pt x="1919" y="7233"/>
                </a:lnTo>
                <a:lnTo>
                  <a:pt x="1921" y="7229"/>
                </a:lnTo>
                <a:lnTo>
                  <a:pt x="1926" y="7220"/>
                </a:lnTo>
                <a:lnTo>
                  <a:pt x="1932" y="7211"/>
                </a:lnTo>
                <a:lnTo>
                  <a:pt x="1937" y="7206"/>
                </a:lnTo>
                <a:lnTo>
                  <a:pt x="1939" y="7206"/>
                </a:lnTo>
                <a:lnTo>
                  <a:pt x="1943" y="7206"/>
                </a:lnTo>
                <a:lnTo>
                  <a:pt x="1944" y="7209"/>
                </a:lnTo>
                <a:lnTo>
                  <a:pt x="1948" y="7217"/>
                </a:lnTo>
                <a:lnTo>
                  <a:pt x="1948" y="7217"/>
                </a:lnTo>
                <a:lnTo>
                  <a:pt x="1950" y="7222"/>
                </a:lnTo>
                <a:lnTo>
                  <a:pt x="1950" y="7226"/>
                </a:lnTo>
                <a:lnTo>
                  <a:pt x="1950" y="7231"/>
                </a:lnTo>
                <a:lnTo>
                  <a:pt x="1946" y="7233"/>
                </a:lnTo>
                <a:lnTo>
                  <a:pt x="1939" y="7240"/>
                </a:lnTo>
                <a:lnTo>
                  <a:pt x="1928" y="7244"/>
                </a:lnTo>
                <a:lnTo>
                  <a:pt x="1905" y="7253"/>
                </a:lnTo>
                <a:lnTo>
                  <a:pt x="1894" y="7257"/>
                </a:lnTo>
                <a:lnTo>
                  <a:pt x="1885" y="7262"/>
                </a:lnTo>
                <a:lnTo>
                  <a:pt x="1885" y="7262"/>
                </a:lnTo>
                <a:lnTo>
                  <a:pt x="1888" y="7271"/>
                </a:lnTo>
                <a:lnTo>
                  <a:pt x="1892" y="7277"/>
                </a:lnTo>
                <a:lnTo>
                  <a:pt x="1897" y="7282"/>
                </a:lnTo>
                <a:lnTo>
                  <a:pt x="1903" y="7286"/>
                </a:lnTo>
                <a:lnTo>
                  <a:pt x="1914" y="7291"/>
                </a:lnTo>
                <a:lnTo>
                  <a:pt x="1925" y="7293"/>
                </a:lnTo>
                <a:lnTo>
                  <a:pt x="1950" y="7297"/>
                </a:lnTo>
                <a:lnTo>
                  <a:pt x="1961" y="7298"/>
                </a:lnTo>
                <a:lnTo>
                  <a:pt x="1966" y="7302"/>
                </a:lnTo>
                <a:lnTo>
                  <a:pt x="1972" y="7306"/>
                </a:lnTo>
                <a:lnTo>
                  <a:pt x="1972" y="7306"/>
                </a:lnTo>
                <a:lnTo>
                  <a:pt x="1974" y="7302"/>
                </a:lnTo>
                <a:lnTo>
                  <a:pt x="1975" y="7298"/>
                </a:lnTo>
                <a:lnTo>
                  <a:pt x="1975" y="7289"/>
                </a:lnTo>
                <a:lnTo>
                  <a:pt x="1972" y="7280"/>
                </a:lnTo>
                <a:lnTo>
                  <a:pt x="1970" y="7271"/>
                </a:lnTo>
                <a:lnTo>
                  <a:pt x="1966" y="7262"/>
                </a:lnTo>
                <a:lnTo>
                  <a:pt x="1966" y="7253"/>
                </a:lnTo>
                <a:lnTo>
                  <a:pt x="1968" y="7244"/>
                </a:lnTo>
                <a:lnTo>
                  <a:pt x="1970" y="7240"/>
                </a:lnTo>
                <a:lnTo>
                  <a:pt x="1974" y="7239"/>
                </a:lnTo>
                <a:lnTo>
                  <a:pt x="1974" y="7239"/>
                </a:lnTo>
                <a:lnTo>
                  <a:pt x="1983" y="7255"/>
                </a:lnTo>
                <a:lnTo>
                  <a:pt x="1990" y="7271"/>
                </a:lnTo>
                <a:lnTo>
                  <a:pt x="1995" y="7278"/>
                </a:lnTo>
                <a:lnTo>
                  <a:pt x="1999" y="7284"/>
                </a:lnTo>
                <a:lnTo>
                  <a:pt x="2006" y="7288"/>
                </a:lnTo>
                <a:lnTo>
                  <a:pt x="2013" y="7288"/>
                </a:lnTo>
                <a:lnTo>
                  <a:pt x="2013" y="7288"/>
                </a:lnTo>
                <a:lnTo>
                  <a:pt x="2023" y="7268"/>
                </a:lnTo>
                <a:lnTo>
                  <a:pt x="2030" y="7248"/>
                </a:lnTo>
                <a:lnTo>
                  <a:pt x="2037" y="7228"/>
                </a:lnTo>
                <a:lnTo>
                  <a:pt x="2042" y="7208"/>
                </a:lnTo>
                <a:lnTo>
                  <a:pt x="2042" y="7208"/>
                </a:lnTo>
                <a:lnTo>
                  <a:pt x="2050" y="7211"/>
                </a:lnTo>
                <a:lnTo>
                  <a:pt x="2057" y="7217"/>
                </a:lnTo>
                <a:lnTo>
                  <a:pt x="2062" y="7222"/>
                </a:lnTo>
                <a:lnTo>
                  <a:pt x="2068" y="7231"/>
                </a:lnTo>
                <a:lnTo>
                  <a:pt x="2079" y="7249"/>
                </a:lnTo>
                <a:lnTo>
                  <a:pt x="2090" y="7268"/>
                </a:lnTo>
                <a:lnTo>
                  <a:pt x="2099" y="7286"/>
                </a:lnTo>
                <a:lnTo>
                  <a:pt x="2111" y="7300"/>
                </a:lnTo>
                <a:lnTo>
                  <a:pt x="2117" y="7306"/>
                </a:lnTo>
                <a:lnTo>
                  <a:pt x="2124" y="7311"/>
                </a:lnTo>
                <a:lnTo>
                  <a:pt x="2131" y="7313"/>
                </a:lnTo>
                <a:lnTo>
                  <a:pt x="2140" y="7313"/>
                </a:lnTo>
                <a:lnTo>
                  <a:pt x="2140" y="7313"/>
                </a:lnTo>
                <a:lnTo>
                  <a:pt x="2135" y="7304"/>
                </a:lnTo>
                <a:lnTo>
                  <a:pt x="2133" y="7298"/>
                </a:lnTo>
                <a:lnTo>
                  <a:pt x="2131" y="7293"/>
                </a:lnTo>
                <a:lnTo>
                  <a:pt x="2131" y="7288"/>
                </a:lnTo>
                <a:lnTo>
                  <a:pt x="2133" y="7286"/>
                </a:lnTo>
                <a:lnTo>
                  <a:pt x="2137" y="7284"/>
                </a:lnTo>
                <a:lnTo>
                  <a:pt x="2144" y="7282"/>
                </a:lnTo>
                <a:lnTo>
                  <a:pt x="2153" y="7286"/>
                </a:lnTo>
                <a:lnTo>
                  <a:pt x="2164" y="7291"/>
                </a:lnTo>
                <a:lnTo>
                  <a:pt x="2171" y="7302"/>
                </a:lnTo>
                <a:lnTo>
                  <a:pt x="2173" y="7307"/>
                </a:lnTo>
                <a:lnTo>
                  <a:pt x="2175" y="7313"/>
                </a:lnTo>
                <a:lnTo>
                  <a:pt x="2175" y="7313"/>
                </a:lnTo>
                <a:lnTo>
                  <a:pt x="2198" y="7293"/>
                </a:lnTo>
                <a:lnTo>
                  <a:pt x="2220" y="7278"/>
                </a:lnTo>
                <a:lnTo>
                  <a:pt x="2231" y="7273"/>
                </a:lnTo>
                <a:lnTo>
                  <a:pt x="2242" y="7269"/>
                </a:lnTo>
                <a:lnTo>
                  <a:pt x="2253" y="7266"/>
                </a:lnTo>
                <a:lnTo>
                  <a:pt x="2264" y="7266"/>
                </a:lnTo>
                <a:lnTo>
                  <a:pt x="2284" y="7266"/>
                </a:lnTo>
                <a:lnTo>
                  <a:pt x="2307" y="7268"/>
                </a:lnTo>
                <a:lnTo>
                  <a:pt x="2331" y="7273"/>
                </a:lnTo>
                <a:lnTo>
                  <a:pt x="2358" y="7280"/>
                </a:lnTo>
                <a:lnTo>
                  <a:pt x="2358" y="7280"/>
                </a:lnTo>
                <a:lnTo>
                  <a:pt x="2394" y="7242"/>
                </a:lnTo>
                <a:lnTo>
                  <a:pt x="2411" y="7226"/>
                </a:lnTo>
                <a:lnTo>
                  <a:pt x="2427" y="7211"/>
                </a:lnTo>
                <a:lnTo>
                  <a:pt x="2445" y="7200"/>
                </a:lnTo>
                <a:lnTo>
                  <a:pt x="2456" y="7197"/>
                </a:lnTo>
                <a:lnTo>
                  <a:pt x="2467" y="7193"/>
                </a:lnTo>
                <a:lnTo>
                  <a:pt x="2478" y="7191"/>
                </a:lnTo>
                <a:lnTo>
                  <a:pt x="2491" y="7190"/>
                </a:lnTo>
                <a:lnTo>
                  <a:pt x="2503" y="7190"/>
                </a:lnTo>
                <a:lnTo>
                  <a:pt x="2518" y="7190"/>
                </a:lnTo>
                <a:lnTo>
                  <a:pt x="2518" y="7190"/>
                </a:lnTo>
                <a:lnTo>
                  <a:pt x="2536" y="7151"/>
                </a:lnTo>
                <a:lnTo>
                  <a:pt x="2550" y="7112"/>
                </a:lnTo>
                <a:lnTo>
                  <a:pt x="2565" y="7072"/>
                </a:lnTo>
                <a:lnTo>
                  <a:pt x="2581" y="7032"/>
                </a:lnTo>
                <a:lnTo>
                  <a:pt x="2599" y="6992"/>
                </a:lnTo>
                <a:lnTo>
                  <a:pt x="2609" y="6974"/>
                </a:lnTo>
                <a:lnTo>
                  <a:pt x="2619" y="6954"/>
                </a:lnTo>
                <a:lnTo>
                  <a:pt x="2632" y="6936"/>
                </a:lnTo>
                <a:lnTo>
                  <a:pt x="2645" y="6917"/>
                </a:lnTo>
                <a:lnTo>
                  <a:pt x="2661" y="6901"/>
                </a:lnTo>
                <a:lnTo>
                  <a:pt x="2677" y="6885"/>
                </a:lnTo>
                <a:lnTo>
                  <a:pt x="2677" y="6885"/>
                </a:lnTo>
                <a:lnTo>
                  <a:pt x="2679" y="6868"/>
                </a:lnTo>
                <a:lnTo>
                  <a:pt x="2681" y="6850"/>
                </a:lnTo>
                <a:lnTo>
                  <a:pt x="2685" y="6830"/>
                </a:lnTo>
                <a:lnTo>
                  <a:pt x="2688" y="6810"/>
                </a:lnTo>
                <a:lnTo>
                  <a:pt x="2696" y="6789"/>
                </a:lnTo>
                <a:lnTo>
                  <a:pt x="2703" y="6769"/>
                </a:lnTo>
                <a:lnTo>
                  <a:pt x="2710" y="6747"/>
                </a:lnTo>
                <a:lnTo>
                  <a:pt x="2721" y="6729"/>
                </a:lnTo>
                <a:lnTo>
                  <a:pt x="2730" y="6711"/>
                </a:lnTo>
                <a:lnTo>
                  <a:pt x="2743" y="6696"/>
                </a:lnTo>
                <a:lnTo>
                  <a:pt x="2755" y="6683"/>
                </a:lnTo>
                <a:lnTo>
                  <a:pt x="2770" y="6674"/>
                </a:lnTo>
                <a:lnTo>
                  <a:pt x="2784" y="6669"/>
                </a:lnTo>
                <a:lnTo>
                  <a:pt x="2792" y="6667"/>
                </a:lnTo>
                <a:lnTo>
                  <a:pt x="2799" y="6667"/>
                </a:lnTo>
                <a:lnTo>
                  <a:pt x="2808" y="6669"/>
                </a:lnTo>
                <a:lnTo>
                  <a:pt x="2817" y="6671"/>
                </a:lnTo>
                <a:lnTo>
                  <a:pt x="2824" y="6674"/>
                </a:lnTo>
                <a:lnTo>
                  <a:pt x="2833" y="6680"/>
                </a:lnTo>
                <a:lnTo>
                  <a:pt x="2833" y="6680"/>
                </a:lnTo>
                <a:lnTo>
                  <a:pt x="2823" y="6721"/>
                </a:lnTo>
                <a:lnTo>
                  <a:pt x="2812" y="6765"/>
                </a:lnTo>
                <a:lnTo>
                  <a:pt x="2795" y="6856"/>
                </a:lnTo>
                <a:lnTo>
                  <a:pt x="2779" y="6946"/>
                </a:lnTo>
                <a:lnTo>
                  <a:pt x="2761" y="7039"/>
                </a:lnTo>
                <a:lnTo>
                  <a:pt x="2750" y="7083"/>
                </a:lnTo>
                <a:lnTo>
                  <a:pt x="2739" y="7126"/>
                </a:lnTo>
                <a:lnTo>
                  <a:pt x="2725" y="7168"/>
                </a:lnTo>
                <a:lnTo>
                  <a:pt x="2710" y="7208"/>
                </a:lnTo>
                <a:lnTo>
                  <a:pt x="2692" y="7246"/>
                </a:lnTo>
                <a:lnTo>
                  <a:pt x="2672" y="7282"/>
                </a:lnTo>
                <a:lnTo>
                  <a:pt x="2659" y="7298"/>
                </a:lnTo>
                <a:lnTo>
                  <a:pt x="2648" y="7313"/>
                </a:lnTo>
                <a:lnTo>
                  <a:pt x="2634" y="7329"/>
                </a:lnTo>
                <a:lnTo>
                  <a:pt x="2621" y="7344"/>
                </a:lnTo>
                <a:lnTo>
                  <a:pt x="2621" y="7344"/>
                </a:lnTo>
                <a:lnTo>
                  <a:pt x="2601" y="7335"/>
                </a:lnTo>
                <a:lnTo>
                  <a:pt x="2583" y="7329"/>
                </a:lnTo>
                <a:lnTo>
                  <a:pt x="2565" y="7324"/>
                </a:lnTo>
                <a:lnTo>
                  <a:pt x="2547" y="7320"/>
                </a:lnTo>
                <a:lnTo>
                  <a:pt x="2530" y="7320"/>
                </a:lnTo>
                <a:lnTo>
                  <a:pt x="2514" y="7320"/>
                </a:lnTo>
                <a:lnTo>
                  <a:pt x="2498" y="7322"/>
                </a:lnTo>
                <a:lnTo>
                  <a:pt x="2483" y="7327"/>
                </a:lnTo>
                <a:lnTo>
                  <a:pt x="2469" y="7333"/>
                </a:lnTo>
                <a:lnTo>
                  <a:pt x="2458" y="7342"/>
                </a:lnTo>
                <a:lnTo>
                  <a:pt x="2447" y="7353"/>
                </a:lnTo>
                <a:lnTo>
                  <a:pt x="2436" y="7364"/>
                </a:lnTo>
                <a:lnTo>
                  <a:pt x="2429" y="7380"/>
                </a:lnTo>
                <a:lnTo>
                  <a:pt x="2422" y="7396"/>
                </a:lnTo>
                <a:lnTo>
                  <a:pt x="2418" y="7416"/>
                </a:lnTo>
                <a:lnTo>
                  <a:pt x="2414" y="7438"/>
                </a:lnTo>
                <a:lnTo>
                  <a:pt x="2414" y="7438"/>
                </a:lnTo>
                <a:lnTo>
                  <a:pt x="2413" y="7451"/>
                </a:lnTo>
                <a:lnTo>
                  <a:pt x="2413" y="7460"/>
                </a:lnTo>
                <a:lnTo>
                  <a:pt x="2414" y="7467"/>
                </a:lnTo>
                <a:lnTo>
                  <a:pt x="2418" y="7473"/>
                </a:lnTo>
                <a:lnTo>
                  <a:pt x="2422" y="7474"/>
                </a:lnTo>
                <a:lnTo>
                  <a:pt x="2427" y="7476"/>
                </a:lnTo>
                <a:lnTo>
                  <a:pt x="2440" y="7474"/>
                </a:lnTo>
                <a:lnTo>
                  <a:pt x="2474" y="7463"/>
                </a:lnTo>
                <a:lnTo>
                  <a:pt x="2491" y="7460"/>
                </a:lnTo>
                <a:lnTo>
                  <a:pt x="2500" y="7460"/>
                </a:lnTo>
                <a:lnTo>
                  <a:pt x="2509" y="7462"/>
                </a:lnTo>
                <a:lnTo>
                  <a:pt x="2509" y="7462"/>
                </a:lnTo>
                <a:lnTo>
                  <a:pt x="2512" y="7463"/>
                </a:lnTo>
                <a:lnTo>
                  <a:pt x="2518" y="7471"/>
                </a:lnTo>
                <a:lnTo>
                  <a:pt x="2527" y="7487"/>
                </a:lnTo>
                <a:lnTo>
                  <a:pt x="2538" y="7502"/>
                </a:lnTo>
                <a:lnTo>
                  <a:pt x="2541" y="7507"/>
                </a:lnTo>
                <a:lnTo>
                  <a:pt x="2547" y="7511"/>
                </a:lnTo>
                <a:lnTo>
                  <a:pt x="2547" y="7511"/>
                </a:lnTo>
                <a:lnTo>
                  <a:pt x="2561" y="7509"/>
                </a:lnTo>
                <a:lnTo>
                  <a:pt x="2576" y="7507"/>
                </a:lnTo>
                <a:lnTo>
                  <a:pt x="2607" y="7496"/>
                </a:lnTo>
                <a:lnTo>
                  <a:pt x="2623" y="7491"/>
                </a:lnTo>
                <a:lnTo>
                  <a:pt x="2639" y="7487"/>
                </a:lnTo>
                <a:lnTo>
                  <a:pt x="2656" y="7485"/>
                </a:lnTo>
                <a:lnTo>
                  <a:pt x="2670" y="7487"/>
                </a:lnTo>
                <a:lnTo>
                  <a:pt x="2670" y="7487"/>
                </a:lnTo>
                <a:lnTo>
                  <a:pt x="2677" y="7469"/>
                </a:lnTo>
                <a:lnTo>
                  <a:pt x="2683" y="7453"/>
                </a:lnTo>
                <a:lnTo>
                  <a:pt x="2687" y="7444"/>
                </a:lnTo>
                <a:lnTo>
                  <a:pt x="2690" y="7434"/>
                </a:lnTo>
                <a:lnTo>
                  <a:pt x="2697" y="7427"/>
                </a:lnTo>
                <a:lnTo>
                  <a:pt x="2706" y="7420"/>
                </a:lnTo>
                <a:lnTo>
                  <a:pt x="2706" y="7420"/>
                </a:lnTo>
                <a:lnTo>
                  <a:pt x="2716" y="7418"/>
                </a:lnTo>
                <a:lnTo>
                  <a:pt x="2723" y="7420"/>
                </a:lnTo>
                <a:lnTo>
                  <a:pt x="2730" y="7424"/>
                </a:lnTo>
                <a:lnTo>
                  <a:pt x="2737" y="7427"/>
                </a:lnTo>
                <a:lnTo>
                  <a:pt x="2745" y="7431"/>
                </a:lnTo>
                <a:lnTo>
                  <a:pt x="2752" y="7433"/>
                </a:lnTo>
                <a:lnTo>
                  <a:pt x="2763" y="7431"/>
                </a:lnTo>
                <a:lnTo>
                  <a:pt x="2774" y="7424"/>
                </a:lnTo>
                <a:lnTo>
                  <a:pt x="2774" y="7424"/>
                </a:lnTo>
                <a:lnTo>
                  <a:pt x="2784" y="7407"/>
                </a:lnTo>
                <a:lnTo>
                  <a:pt x="2795" y="7393"/>
                </a:lnTo>
                <a:lnTo>
                  <a:pt x="2821" y="7364"/>
                </a:lnTo>
                <a:lnTo>
                  <a:pt x="2846" y="7335"/>
                </a:lnTo>
                <a:lnTo>
                  <a:pt x="2868" y="7304"/>
                </a:lnTo>
                <a:lnTo>
                  <a:pt x="2879" y="7289"/>
                </a:lnTo>
                <a:lnTo>
                  <a:pt x="2886" y="7273"/>
                </a:lnTo>
                <a:lnTo>
                  <a:pt x="2893" y="7255"/>
                </a:lnTo>
                <a:lnTo>
                  <a:pt x="2897" y="7239"/>
                </a:lnTo>
                <a:lnTo>
                  <a:pt x="2899" y="7219"/>
                </a:lnTo>
                <a:lnTo>
                  <a:pt x="2897" y="7199"/>
                </a:lnTo>
                <a:lnTo>
                  <a:pt x="2893" y="7179"/>
                </a:lnTo>
                <a:lnTo>
                  <a:pt x="2884" y="7157"/>
                </a:lnTo>
                <a:lnTo>
                  <a:pt x="2884" y="7157"/>
                </a:lnTo>
                <a:lnTo>
                  <a:pt x="2901" y="7130"/>
                </a:lnTo>
                <a:lnTo>
                  <a:pt x="2915" y="7104"/>
                </a:lnTo>
                <a:lnTo>
                  <a:pt x="2926" y="7075"/>
                </a:lnTo>
                <a:lnTo>
                  <a:pt x="2935" y="7046"/>
                </a:lnTo>
                <a:lnTo>
                  <a:pt x="2942" y="7015"/>
                </a:lnTo>
                <a:lnTo>
                  <a:pt x="2946" y="6986"/>
                </a:lnTo>
                <a:lnTo>
                  <a:pt x="2948" y="6957"/>
                </a:lnTo>
                <a:lnTo>
                  <a:pt x="2948" y="6928"/>
                </a:lnTo>
                <a:lnTo>
                  <a:pt x="2948" y="6928"/>
                </a:lnTo>
                <a:lnTo>
                  <a:pt x="2946" y="6919"/>
                </a:lnTo>
                <a:lnTo>
                  <a:pt x="2941" y="6912"/>
                </a:lnTo>
                <a:lnTo>
                  <a:pt x="2935" y="6908"/>
                </a:lnTo>
                <a:lnTo>
                  <a:pt x="2930" y="6903"/>
                </a:lnTo>
                <a:lnTo>
                  <a:pt x="2917" y="6894"/>
                </a:lnTo>
                <a:lnTo>
                  <a:pt x="2911" y="6887"/>
                </a:lnTo>
                <a:lnTo>
                  <a:pt x="2908" y="6879"/>
                </a:lnTo>
                <a:lnTo>
                  <a:pt x="2908" y="6879"/>
                </a:lnTo>
                <a:lnTo>
                  <a:pt x="2906" y="6861"/>
                </a:lnTo>
                <a:lnTo>
                  <a:pt x="2906" y="6838"/>
                </a:lnTo>
                <a:lnTo>
                  <a:pt x="2910" y="6810"/>
                </a:lnTo>
                <a:lnTo>
                  <a:pt x="2913" y="6783"/>
                </a:lnTo>
                <a:lnTo>
                  <a:pt x="2921" y="6729"/>
                </a:lnTo>
                <a:lnTo>
                  <a:pt x="2922" y="6707"/>
                </a:lnTo>
                <a:lnTo>
                  <a:pt x="2922" y="6691"/>
                </a:lnTo>
                <a:lnTo>
                  <a:pt x="2922" y="6691"/>
                </a:lnTo>
                <a:lnTo>
                  <a:pt x="2917" y="6683"/>
                </a:lnTo>
                <a:lnTo>
                  <a:pt x="2913" y="6680"/>
                </a:lnTo>
                <a:lnTo>
                  <a:pt x="2908" y="6676"/>
                </a:lnTo>
                <a:lnTo>
                  <a:pt x="2902" y="6674"/>
                </a:lnTo>
                <a:lnTo>
                  <a:pt x="2890" y="6671"/>
                </a:lnTo>
                <a:lnTo>
                  <a:pt x="2877" y="6671"/>
                </a:lnTo>
                <a:lnTo>
                  <a:pt x="2864" y="6671"/>
                </a:lnTo>
                <a:lnTo>
                  <a:pt x="2853" y="6667"/>
                </a:lnTo>
                <a:lnTo>
                  <a:pt x="2848" y="6665"/>
                </a:lnTo>
                <a:lnTo>
                  <a:pt x="2843" y="6660"/>
                </a:lnTo>
                <a:lnTo>
                  <a:pt x="2839" y="6654"/>
                </a:lnTo>
                <a:lnTo>
                  <a:pt x="2835" y="6647"/>
                </a:lnTo>
                <a:lnTo>
                  <a:pt x="2835" y="6647"/>
                </a:lnTo>
                <a:lnTo>
                  <a:pt x="2839" y="6629"/>
                </a:lnTo>
                <a:lnTo>
                  <a:pt x="2846" y="6611"/>
                </a:lnTo>
                <a:lnTo>
                  <a:pt x="2855" y="6594"/>
                </a:lnTo>
                <a:lnTo>
                  <a:pt x="2868" y="6580"/>
                </a:lnTo>
                <a:lnTo>
                  <a:pt x="2881" y="6565"/>
                </a:lnTo>
                <a:lnTo>
                  <a:pt x="2897" y="6553"/>
                </a:lnTo>
                <a:lnTo>
                  <a:pt x="2913" y="6540"/>
                </a:lnTo>
                <a:lnTo>
                  <a:pt x="2930" y="6531"/>
                </a:lnTo>
                <a:lnTo>
                  <a:pt x="2948" y="6522"/>
                </a:lnTo>
                <a:lnTo>
                  <a:pt x="2966" y="6515"/>
                </a:lnTo>
                <a:lnTo>
                  <a:pt x="2984" y="6509"/>
                </a:lnTo>
                <a:lnTo>
                  <a:pt x="3000" y="6506"/>
                </a:lnTo>
                <a:lnTo>
                  <a:pt x="3017" y="6504"/>
                </a:lnTo>
                <a:lnTo>
                  <a:pt x="3033" y="6506"/>
                </a:lnTo>
                <a:lnTo>
                  <a:pt x="3046" y="6507"/>
                </a:lnTo>
                <a:lnTo>
                  <a:pt x="3057" y="6513"/>
                </a:lnTo>
                <a:lnTo>
                  <a:pt x="3057" y="6513"/>
                </a:lnTo>
                <a:lnTo>
                  <a:pt x="3058" y="6529"/>
                </a:lnTo>
                <a:lnTo>
                  <a:pt x="3060" y="6547"/>
                </a:lnTo>
                <a:lnTo>
                  <a:pt x="3066" y="6564"/>
                </a:lnTo>
                <a:lnTo>
                  <a:pt x="3073" y="6580"/>
                </a:lnTo>
                <a:lnTo>
                  <a:pt x="3080" y="6596"/>
                </a:lnTo>
                <a:lnTo>
                  <a:pt x="3089" y="6611"/>
                </a:lnTo>
                <a:lnTo>
                  <a:pt x="3100" y="6624"/>
                </a:lnTo>
                <a:lnTo>
                  <a:pt x="3113" y="6636"/>
                </a:lnTo>
                <a:lnTo>
                  <a:pt x="3113" y="6636"/>
                </a:lnTo>
                <a:lnTo>
                  <a:pt x="3126" y="6627"/>
                </a:lnTo>
                <a:lnTo>
                  <a:pt x="3138" y="6622"/>
                </a:lnTo>
                <a:lnTo>
                  <a:pt x="3149" y="6620"/>
                </a:lnTo>
                <a:lnTo>
                  <a:pt x="3162" y="6620"/>
                </a:lnTo>
                <a:lnTo>
                  <a:pt x="3175" y="6622"/>
                </a:lnTo>
                <a:lnTo>
                  <a:pt x="3185" y="6624"/>
                </a:lnTo>
                <a:lnTo>
                  <a:pt x="3211" y="6634"/>
                </a:lnTo>
                <a:lnTo>
                  <a:pt x="3236" y="6645"/>
                </a:lnTo>
                <a:lnTo>
                  <a:pt x="3263" y="6654"/>
                </a:lnTo>
                <a:lnTo>
                  <a:pt x="3278" y="6658"/>
                </a:lnTo>
                <a:lnTo>
                  <a:pt x="3292" y="6660"/>
                </a:lnTo>
                <a:lnTo>
                  <a:pt x="3307" y="6660"/>
                </a:lnTo>
                <a:lnTo>
                  <a:pt x="3323" y="6658"/>
                </a:lnTo>
                <a:lnTo>
                  <a:pt x="3323" y="6658"/>
                </a:lnTo>
                <a:lnTo>
                  <a:pt x="3334" y="6642"/>
                </a:lnTo>
                <a:lnTo>
                  <a:pt x="3345" y="6629"/>
                </a:lnTo>
                <a:lnTo>
                  <a:pt x="3360" y="6618"/>
                </a:lnTo>
                <a:lnTo>
                  <a:pt x="3374" y="6611"/>
                </a:lnTo>
                <a:lnTo>
                  <a:pt x="3390" y="6607"/>
                </a:lnTo>
                <a:lnTo>
                  <a:pt x="3407" y="6604"/>
                </a:lnTo>
                <a:lnTo>
                  <a:pt x="3425" y="6602"/>
                </a:lnTo>
                <a:lnTo>
                  <a:pt x="3443" y="6602"/>
                </a:lnTo>
                <a:lnTo>
                  <a:pt x="3481" y="6605"/>
                </a:lnTo>
                <a:lnTo>
                  <a:pt x="3517" y="6611"/>
                </a:lnTo>
                <a:lnTo>
                  <a:pt x="3554" y="6616"/>
                </a:lnTo>
                <a:lnTo>
                  <a:pt x="3588" y="6620"/>
                </a:lnTo>
                <a:lnTo>
                  <a:pt x="3588" y="6620"/>
                </a:lnTo>
                <a:lnTo>
                  <a:pt x="3597" y="6638"/>
                </a:lnTo>
                <a:lnTo>
                  <a:pt x="3603" y="6654"/>
                </a:lnTo>
                <a:lnTo>
                  <a:pt x="3606" y="6669"/>
                </a:lnTo>
                <a:lnTo>
                  <a:pt x="3608" y="6683"/>
                </a:lnTo>
                <a:lnTo>
                  <a:pt x="3610" y="6698"/>
                </a:lnTo>
                <a:lnTo>
                  <a:pt x="3614" y="6714"/>
                </a:lnTo>
                <a:lnTo>
                  <a:pt x="3619" y="6731"/>
                </a:lnTo>
                <a:lnTo>
                  <a:pt x="3632" y="6749"/>
                </a:lnTo>
                <a:lnTo>
                  <a:pt x="3632" y="6749"/>
                </a:lnTo>
                <a:lnTo>
                  <a:pt x="3648" y="6751"/>
                </a:lnTo>
                <a:lnTo>
                  <a:pt x="3666" y="6752"/>
                </a:lnTo>
                <a:lnTo>
                  <a:pt x="3703" y="6751"/>
                </a:lnTo>
                <a:lnTo>
                  <a:pt x="3739" y="6745"/>
                </a:lnTo>
                <a:lnTo>
                  <a:pt x="3773" y="6734"/>
                </a:lnTo>
                <a:lnTo>
                  <a:pt x="3808" y="6723"/>
                </a:lnTo>
                <a:lnTo>
                  <a:pt x="3842" y="6707"/>
                </a:lnTo>
                <a:lnTo>
                  <a:pt x="3877" y="6689"/>
                </a:lnTo>
                <a:lnTo>
                  <a:pt x="3909" y="6671"/>
                </a:lnTo>
                <a:lnTo>
                  <a:pt x="3940" y="6649"/>
                </a:lnTo>
                <a:lnTo>
                  <a:pt x="3973" y="6625"/>
                </a:lnTo>
                <a:lnTo>
                  <a:pt x="4033" y="6578"/>
                </a:lnTo>
                <a:lnTo>
                  <a:pt x="4089" y="6529"/>
                </a:lnTo>
                <a:lnTo>
                  <a:pt x="4142" y="6484"/>
                </a:lnTo>
                <a:lnTo>
                  <a:pt x="4142" y="6484"/>
                </a:lnTo>
                <a:lnTo>
                  <a:pt x="4176" y="6500"/>
                </a:lnTo>
                <a:lnTo>
                  <a:pt x="4212" y="6515"/>
                </a:lnTo>
                <a:lnTo>
                  <a:pt x="4287" y="6538"/>
                </a:lnTo>
                <a:lnTo>
                  <a:pt x="4323" y="6551"/>
                </a:lnTo>
                <a:lnTo>
                  <a:pt x="4359" y="6565"/>
                </a:lnTo>
                <a:lnTo>
                  <a:pt x="4396" y="6582"/>
                </a:lnTo>
                <a:lnTo>
                  <a:pt x="4412" y="6591"/>
                </a:lnTo>
                <a:lnTo>
                  <a:pt x="4428" y="6602"/>
                </a:lnTo>
                <a:lnTo>
                  <a:pt x="4428" y="6602"/>
                </a:lnTo>
                <a:lnTo>
                  <a:pt x="4450" y="6600"/>
                </a:lnTo>
                <a:lnTo>
                  <a:pt x="4470" y="6598"/>
                </a:lnTo>
                <a:lnTo>
                  <a:pt x="4490" y="6598"/>
                </a:lnTo>
                <a:lnTo>
                  <a:pt x="4510" y="6600"/>
                </a:lnTo>
                <a:lnTo>
                  <a:pt x="4528" y="6602"/>
                </a:lnTo>
                <a:lnTo>
                  <a:pt x="4546" y="6607"/>
                </a:lnTo>
                <a:lnTo>
                  <a:pt x="4564" y="6613"/>
                </a:lnTo>
                <a:lnTo>
                  <a:pt x="4582" y="6620"/>
                </a:lnTo>
                <a:lnTo>
                  <a:pt x="4617" y="6636"/>
                </a:lnTo>
                <a:lnTo>
                  <a:pt x="4650" y="6654"/>
                </a:lnTo>
                <a:lnTo>
                  <a:pt x="4680" y="6678"/>
                </a:lnTo>
                <a:lnTo>
                  <a:pt x="4711" y="6702"/>
                </a:lnTo>
                <a:lnTo>
                  <a:pt x="4773" y="6752"/>
                </a:lnTo>
                <a:lnTo>
                  <a:pt x="4802" y="6778"/>
                </a:lnTo>
                <a:lnTo>
                  <a:pt x="4833" y="6803"/>
                </a:lnTo>
                <a:lnTo>
                  <a:pt x="4865" y="6825"/>
                </a:lnTo>
                <a:lnTo>
                  <a:pt x="4898" y="6845"/>
                </a:lnTo>
                <a:lnTo>
                  <a:pt x="4933" y="6861"/>
                </a:lnTo>
                <a:lnTo>
                  <a:pt x="4949" y="6867"/>
                </a:lnTo>
                <a:lnTo>
                  <a:pt x="4967" y="6872"/>
                </a:lnTo>
                <a:lnTo>
                  <a:pt x="4967" y="6872"/>
                </a:lnTo>
                <a:lnTo>
                  <a:pt x="4978" y="6883"/>
                </a:lnTo>
                <a:lnTo>
                  <a:pt x="4989" y="6892"/>
                </a:lnTo>
                <a:lnTo>
                  <a:pt x="5002" y="6897"/>
                </a:lnTo>
                <a:lnTo>
                  <a:pt x="5012" y="6903"/>
                </a:lnTo>
                <a:lnTo>
                  <a:pt x="5025" y="6910"/>
                </a:lnTo>
                <a:lnTo>
                  <a:pt x="5036" y="6919"/>
                </a:lnTo>
                <a:lnTo>
                  <a:pt x="5041" y="6925"/>
                </a:lnTo>
                <a:lnTo>
                  <a:pt x="5045" y="6932"/>
                </a:lnTo>
                <a:lnTo>
                  <a:pt x="5049" y="6939"/>
                </a:lnTo>
                <a:lnTo>
                  <a:pt x="5052" y="6950"/>
                </a:lnTo>
                <a:lnTo>
                  <a:pt x="5052" y="6950"/>
                </a:lnTo>
                <a:lnTo>
                  <a:pt x="5069" y="6950"/>
                </a:lnTo>
                <a:lnTo>
                  <a:pt x="5085" y="6952"/>
                </a:lnTo>
                <a:lnTo>
                  <a:pt x="5101" y="6957"/>
                </a:lnTo>
                <a:lnTo>
                  <a:pt x="5116" y="6963"/>
                </a:lnTo>
                <a:lnTo>
                  <a:pt x="5145" y="6977"/>
                </a:lnTo>
                <a:lnTo>
                  <a:pt x="5174" y="6995"/>
                </a:lnTo>
                <a:lnTo>
                  <a:pt x="5174" y="6995"/>
                </a:lnTo>
                <a:lnTo>
                  <a:pt x="5196" y="7010"/>
                </a:lnTo>
                <a:lnTo>
                  <a:pt x="5217" y="7028"/>
                </a:lnTo>
                <a:lnTo>
                  <a:pt x="5263" y="7068"/>
                </a:lnTo>
                <a:lnTo>
                  <a:pt x="5306" y="7110"/>
                </a:lnTo>
                <a:lnTo>
                  <a:pt x="5350" y="7151"/>
                </a:lnTo>
                <a:lnTo>
                  <a:pt x="5373" y="7170"/>
                </a:lnTo>
                <a:lnTo>
                  <a:pt x="5395" y="7188"/>
                </a:lnTo>
                <a:lnTo>
                  <a:pt x="5419" y="7202"/>
                </a:lnTo>
                <a:lnTo>
                  <a:pt x="5442" y="7213"/>
                </a:lnTo>
                <a:lnTo>
                  <a:pt x="5466" y="7222"/>
                </a:lnTo>
                <a:lnTo>
                  <a:pt x="5491" y="7228"/>
                </a:lnTo>
                <a:lnTo>
                  <a:pt x="5504" y="7229"/>
                </a:lnTo>
                <a:lnTo>
                  <a:pt x="5517" y="7229"/>
                </a:lnTo>
                <a:lnTo>
                  <a:pt x="5531" y="7228"/>
                </a:lnTo>
                <a:lnTo>
                  <a:pt x="5544" y="7224"/>
                </a:lnTo>
                <a:lnTo>
                  <a:pt x="5544" y="7224"/>
                </a:lnTo>
                <a:lnTo>
                  <a:pt x="5542" y="7200"/>
                </a:lnTo>
                <a:lnTo>
                  <a:pt x="5539" y="7177"/>
                </a:lnTo>
                <a:lnTo>
                  <a:pt x="5533" y="7157"/>
                </a:lnTo>
                <a:lnTo>
                  <a:pt x="5526" y="7137"/>
                </a:lnTo>
                <a:lnTo>
                  <a:pt x="5519" y="7119"/>
                </a:lnTo>
                <a:lnTo>
                  <a:pt x="5508" y="7102"/>
                </a:lnTo>
                <a:lnTo>
                  <a:pt x="5499" y="7088"/>
                </a:lnTo>
                <a:lnTo>
                  <a:pt x="5486" y="7073"/>
                </a:lnTo>
                <a:lnTo>
                  <a:pt x="5473" y="7061"/>
                </a:lnTo>
                <a:lnTo>
                  <a:pt x="5461" y="7050"/>
                </a:lnTo>
                <a:lnTo>
                  <a:pt x="5446" y="7041"/>
                </a:lnTo>
                <a:lnTo>
                  <a:pt x="5432" y="7030"/>
                </a:lnTo>
                <a:lnTo>
                  <a:pt x="5399" y="7014"/>
                </a:lnTo>
                <a:lnTo>
                  <a:pt x="5366" y="7001"/>
                </a:lnTo>
                <a:lnTo>
                  <a:pt x="5332" y="6990"/>
                </a:lnTo>
                <a:lnTo>
                  <a:pt x="5297" y="6979"/>
                </a:lnTo>
                <a:lnTo>
                  <a:pt x="5230" y="6957"/>
                </a:lnTo>
                <a:lnTo>
                  <a:pt x="5201" y="6946"/>
                </a:lnTo>
                <a:lnTo>
                  <a:pt x="5172" y="6934"/>
                </a:lnTo>
                <a:lnTo>
                  <a:pt x="5161" y="6926"/>
                </a:lnTo>
                <a:lnTo>
                  <a:pt x="5148" y="6917"/>
                </a:lnTo>
                <a:lnTo>
                  <a:pt x="5138" y="6908"/>
                </a:lnTo>
                <a:lnTo>
                  <a:pt x="5129" y="6899"/>
                </a:lnTo>
                <a:lnTo>
                  <a:pt x="5129" y="6899"/>
                </a:lnTo>
                <a:lnTo>
                  <a:pt x="5121" y="6888"/>
                </a:lnTo>
                <a:lnTo>
                  <a:pt x="5116" y="6878"/>
                </a:lnTo>
                <a:lnTo>
                  <a:pt x="5103" y="6852"/>
                </a:lnTo>
                <a:lnTo>
                  <a:pt x="5092" y="6823"/>
                </a:lnTo>
                <a:lnTo>
                  <a:pt x="5083" y="6792"/>
                </a:lnTo>
                <a:lnTo>
                  <a:pt x="5067" y="6734"/>
                </a:lnTo>
                <a:lnTo>
                  <a:pt x="5058" y="6707"/>
                </a:lnTo>
                <a:lnTo>
                  <a:pt x="5049" y="6685"/>
                </a:lnTo>
                <a:lnTo>
                  <a:pt x="5049" y="6685"/>
                </a:lnTo>
                <a:lnTo>
                  <a:pt x="5041" y="6674"/>
                </a:lnTo>
                <a:lnTo>
                  <a:pt x="5034" y="6665"/>
                </a:lnTo>
                <a:lnTo>
                  <a:pt x="5016" y="6651"/>
                </a:lnTo>
                <a:lnTo>
                  <a:pt x="4998" y="6634"/>
                </a:lnTo>
                <a:lnTo>
                  <a:pt x="4991" y="6625"/>
                </a:lnTo>
                <a:lnTo>
                  <a:pt x="4983" y="6616"/>
                </a:lnTo>
                <a:lnTo>
                  <a:pt x="4983" y="6616"/>
                </a:lnTo>
                <a:lnTo>
                  <a:pt x="4974" y="6593"/>
                </a:lnTo>
                <a:lnTo>
                  <a:pt x="4967" y="6571"/>
                </a:lnTo>
                <a:lnTo>
                  <a:pt x="4965" y="6549"/>
                </a:lnTo>
                <a:lnTo>
                  <a:pt x="4965" y="6527"/>
                </a:lnTo>
                <a:lnTo>
                  <a:pt x="4969" y="6507"/>
                </a:lnTo>
                <a:lnTo>
                  <a:pt x="4974" y="6497"/>
                </a:lnTo>
                <a:lnTo>
                  <a:pt x="4978" y="6487"/>
                </a:lnTo>
                <a:lnTo>
                  <a:pt x="4985" y="6478"/>
                </a:lnTo>
                <a:lnTo>
                  <a:pt x="4992" y="6469"/>
                </a:lnTo>
                <a:lnTo>
                  <a:pt x="5000" y="6462"/>
                </a:lnTo>
                <a:lnTo>
                  <a:pt x="5009" y="6455"/>
                </a:lnTo>
                <a:lnTo>
                  <a:pt x="5009" y="6455"/>
                </a:lnTo>
                <a:lnTo>
                  <a:pt x="5025" y="6444"/>
                </a:lnTo>
                <a:lnTo>
                  <a:pt x="5043" y="6438"/>
                </a:lnTo>
                <a:lnTo>
                  <a:pt x="5060" y="6435"/>
                </a:lnTo>
                <a:lnTo>
                  <a:pt x="5078" y="6433"/>
                </a:lnTo>
                <a:lnTo>
                  <a:pt x="5096" y="6435"/>
                </a:lnTo>
                <a:lnTo>
                  <a:pt x="5114" y="6438"/>
                </a:lnTo>
                <a:lnTo>
                  <a:pt x="5132" y="6442"/>
                </a:lnTo>
                <a:lnTo>
                  <a:pt x="5150" y="6449"/>
                </a:lnTo>
                <a:lnTo>
                  <a:pt x="5187" y="6462"/>
                </a:lnTo>
                <a:lnTo>
                  <a:pt x="5221" y="6478"/>
                </a:lnTo>
                <a:lnTo>
                  <a:pt x="5252" y="6489"/>
                </a:lnTo>
                <a:lnTo>
                  <a:pt x="5266" y="6495"/>
                </a:lnTo>
                <a:lnTo>
                  <a:pt x="5279" y="6497"/>
                </a:lnTo>
                <a:lnTo>
                  <a:pt x="5279" y="6497"/>
                </a:lnTo>
                <a:lnTo>
                  <a:pt x="5297" y="6500"/>
                </a:lnTo>
                <a:lnTo>
                  <a:pt x="5314" y="6500"/>
                </a:lnTo>
                <a:lnTo>
                  <a:pt x="5348" y="6500"/>
                </a:lnTo>
                <a:lnTo>
                  <a:pt x="5381" y="6497"/>
                </a:lnTo>
                <a:lnTo>
                  <a:pt x="5412" y="6493"/>
                </a:lnTo>
                <a:lnTo>
                  <a:pt x="5475" y="6482"/>
                </a:lnTo>
                <a:lnTo>
                  <a:pt x="5506" y="6480"/>
                </a:lnTo>
                <a:lnTo>
                  <a:pt x="5537" y="6480"/>
                </a:lnTo>
                <a:lnTo>
                  <a:pt x="5537" y="6480"/>
                </a:lnTo>
                <a:lnTo>
                  <a:pt x="5548" y="6469"/>
                </a:lnTo>
                <a:lnTo>
                  <a:pt x="5555" y="6458"/>
                </a:lnTo>
                <a:lnTo>
                  <a:pt x="5569" y="6435"/>
                </a:lnTo>
                <a:lnTo>
                  <a:pt x="5582" y="6411"/>
                </a:lnTo>
                <a:lnTo>
                  <a:pt x="5593" y="6386"/>
                </a:lnTo>
                <a:lnTo>
                  <a:pt x="5604" y="6362"/>
                </a:lnTo>
                <a:lnTo>
                  <a:pt x="5617" y="6339"/>
                </a:lnTo>
                <a:lnTo>
                  <a:pt x="5633" y="6315"/>
                </a:lnTo>
                <a:lnTo>
                  <a:pt x="5642" y="6304"/>
                </a:lnTo>
                <a:lnTo>
                  <a:pt x="5653" y="6293"/>
                </a:lnTo>
                <a:lnTo>
                  <a:pt x="5653" y="6293"/>
                </a:lnTo>
                <a:lnTo>
                  <a:pt x="5669" y="6299"/>
                </a:lnTo>
                <a:lnTo>
                  <a:pt x="5687" y="6306"/>
                </a:lnTo>
                <a:lnTo>
                  <a:pt x="5702" y="6313"/>
                </a:lnTo>
                <a:lnTo>
                  <a:pt x="5718" y="6322"/>
                </a:lnTo>
                <a:lnTo>
                  <a:pt x="5747" y="6344"/>
                </a:lnTo>
                <a:lnTo>
                  <a:pt x="5776" y="6366"/>
                </a:lnTo>
                <a:lnTo>
                  <a:pt x="5803" y="6389"/>
                </a:lnTo>
                <a:lnTo>
                  <a:pt x="5831" y="6413"/>
                </a:lnTo>
                <a:lnTo>
                  <a:pt x="5860" y="6435"/>
                </a:lnTo>
                <a:lnTo>
                  <a:pt x="5874" y="6444"/>
                </a:lnTo>
                <a:lnTo>
                  <a:pt x="5891" y="6451"/>
                </a:lnTo>
                <a:lnTo>
                  <a:pt x="5891" y="6451"/>
                </a:lnTo>
                <a:lnTo>
                  <a:pt x="5903" y="6457"/>
                </a:lnTo>
                <a:lnTo>
                  <a:pt x="5916" y="6460"/>
                </a:lnTo>
                <a:lnTo>
                  <a:pt x="5943" y="6466"/>
                </a:lnTo>
                <a:lnTo>
                  <a:pt x="5972" y="6469"/>
                </a:lnTo>
                <a:lnTo>
                  <a:pt x="5999" y="6475"/>
                </a:lnTo>
                <a:lnTo>
                  <a:pt x="6014" y="6478"/>
                </a:lnTo>
                <a:lnTo>
                  <a:pt x="6027" y="6484"/>
                </a:lnTo>
                <a:lnTo>
                  <a:pt x="6039" y="6489"/>
                </a:lnTo>
                <a:lnTo>
                  <a:pt x="6050" y="6497"/>
                </a:lnTo>
                <a:lnTo>
                  <a:pt x="6061" y="6506"/>
                </a:lnTo>
                <a:lnTo>
                  <a:pt x="6070" y="6516"/>
                </a:lnTo>
                <a:lnTo>
                  <a:pt x="6077" y="6531"/>
                </a:lnTo>
                <a:lnTo>
                  <a:pt x="6083" y="6547"/>
                </a:lnTo>
                <a:lnTo>
                  <a:pt x="6083" y="6547"/>
                </a:lnTo>
                <a:lnTo>
                  <a:pt x="6139" y="6522"/>
                </a:lnTo>
                <a:lnTo>
                  <a:pt x="6139" y="6522"/>
                </a:lnTo>
                <a:lnTo>
                  <a:pt x="6155" y="6540"/>
                </a:lnTo>
                <a:lnTo>
                  <a:pt x="6172" y="6556"/>
                </a:lnTo>
                <a:lnTo>
                  <a:pt x="6190" y="6571"/>
                </a:lnTo>
                <a:lnTo>
                  <a:pt x="6210" y="6584"/>
                </a:lnTo>
                <a:lnTo>
                  <a:pt x="6248" y="6607"/>
                </a:lnTo>
                <a:lnTo>
                  <a:pt x="6288" y="6629"/>
                </a:lnTo>
                <a:lnTo>
                  <a:pt x="6326" y="6651"/>
                </a:lnTo>
                <a:lnTo>
                  <a:pt x="6344" y="6663"/>
                </a:lnTo>
                <a:lnTo>
                  <a:pt x="6362" y="6678"/>
                </a:lnTo>
                <a:lnTo>
                  <a:pt x="6380" y="6692"/>
                </a:lnTo>
                <a:lnTo>
                  <a:pt x="6397" y="6711"/>
                </a:lnTo>
                <a:lnTo>
                  <a:pt x="6413" y="6732"/>
                </a:lnTo>
                <a:lnTo>
                  <a:pt x="6428" y="6756"/>
                </a:lnTo>
                <a:lnTo>
                  <a:pt x="6428" y="6756"/>
                </a:lnTo>
                <a:lnTo>
                  <a:pt x="6449" y="6752"/>
                </a:lnTo>
                <a:lnTo>
                  <a:pt x="6469" y="6754"/>
                </a:lnTo>
                <a:lnTo>
                  <a:pt x="6489" y="6758"/>
                </a:lnTo>
                <a:lnTo>
                  <a:pt x="6507" y="6765"/>
                </a:lnTo>
                <a:lnTo>
                  <a:pt x="6526" y="6774"/>
                </a:lnTo>
                <a:lnTo>
                  <a:pt x="6542" y="6785"/>
                </a:lnTo>
                <a:lnTo>
                  <a:pt x="6575" y="6807"/>
                </a:lnTo>
                <a:lnTo>
                  <a:pt x="6607" y="6830"/>
                </a:lnTo>
                <a:lnTo>
                  <a:pt x="6623" y="6841"/>
                </a:lnTo>
                <a:lnTo>
                  <a:pt x="6642" y="6848"/>
                </a:lnTo>
                <a:lnTo>
                  <a:pt x="6660" y="6856"/>
                </a:lnTo>
                <a:lnTo>
                  <a:pt x="6680" y="6858"/>
                </a:lnTo>
                <a:lnTo>
                  <a:pt x="6700" y="6858"/>
                </a:lnTo>
                <a:lnTo>
                  <a:pt x="6723" y="6854"/>
                </a:lnTo>
                <a:lnTo>
                  <a:pt x="6723" y="6854"/>
                </a:lnTo>
                <a:lnTo>
                  <a:pt x="6747" y="6876"/>
                </a:lnTo>
                <a:lnTo>
                  <a:pt x="6770" y="6896"/>
                </a:lnTo>
                <a:lnTo>
                  <a:pt x="6798" y="6914"/>
                </a:lnTo>
                <a:lnTo>
                  <a:pt x="6823" y="6930"/>
                </a:lnTo>
                <a:lnTo>
                  <a:pt x="6876" y="6959"/>
                </a:lnTo>
                <a:lnTo>
                  <a:pt x="6930" y="6988"/>
                </a:lnTo>
                <a:lnTo>
                  <a:pt x="6985" y="7015"/>
                </a:lnTo>
                <a:lnTo>
                  <a:pt x="7037" y="7044"/>
                </a:lnTo>
                <a:lnTo>
                  <a:pt x="7064" y="7059"/>
                </a:lnTo>
                <a:lnTo>
                  <a:pt x="7090" y="7075"/>
                </a:lnTo>
                <a:lnTo>
                  <a:pt x="7115" y="7093"/>
                </a:lnTo>
                <a:lnTo>
                  <a:pt x="7141" y="7113"/>
                </a:lnTo>
                <a:lnTo>
                  <a:pt x="7141" y="7113"/>
                </a:lnTo>
                <a:lnTo>
                  <a:pt x="7206" y="7131"/>
                </a:lnTo>
                <a:lnTo>
                  <a:pt x="7271" y="7153"/>
                </a:lnTo>
                <a:lnTo>
                  <a:pt x="7335" y="7177"/>
                </a:lnTo>
                <a:lnTo>
                  <a:pt x="7366" y="7191"/>
                </a:lnTo>
                <a:lnTo>
                  <a:pt x="7396" y="7206"/>
                </a:lnTo>
                <a:lnTo>
                  <a:pt x="7427" y="7222"/>
                </a:lnTo>
                <a:lnTo>
                  <a:pt x="7456" y="7239"/>
                </a:lnTo>
                <a:lnTo>
                  <a:pt x="7487" y="7258"/>
                </a:lnTo>
                <a:lnTo>
                  <a:pt x="7516" y="7278"/>
                </a:lnTo>
                <a:lnTo>
                  <a:pt x="7543" y="7300"/>
                </a:lnTo>
                <a:lnTo>
                  <a:pt x="7571" y="7322"/>
                </a:lnTo>
                <a:lnTo>
                  <a:pt x="7598" y="7347"/>
                </a:lnTo>
                <a:lnTo>
                  <a:pt x="7625" y="7375"/>
                </a:lnTo>
                <a:lnTo>
                  <a:pt x="7625" y="7375"/>
                </a:lnTo>
                <a:lnTo>
                  <a:pt x="7654" y="7384"/>
                </a:lnTo>
                <a:lnTo>
                  <a:pt x="7681" y="7396"/>
                </a:lnTo>
                <a:lnTo>
                  <a:pt x="7708" y="7409"/>
                </a:lnTo>
                <a:lnTo>
                  <a:pt x="7734" y="7425"/>
                </a:lnTo>
                <a:lnTo>
                  <a:pt x="7786" y="7456"/>
                </a:lnTo>
                <a:lnTo>
                  <a:pt x="7839" y="7489"/>
                </a:lnTo>
                <a:lnTo>
                  <a:pt x="7866" y="7505"/>
                </a:lnTo>
                <a:lnTo>
                  <a:pt x="7892" y="7518"/>
                </a:lnTo>
                <a:lnTo>
                  <a:pt x="7921" y="7531"/>
                </a:lnTo>
                <a:lnTo>
                  <a:pt x="7948" y="7541"/>
                </a:lnTo>
                <a:lnTo>
                  <a:pt x="7977" y="7549"/>
                </a:lnTo>
                <a:lnTo>
                  <a:pt x="8008" y="7554"/>
                </a:lnTo>
                <a:lnTo>
                  <a:pt x="8039" y="7556"/>
                </a:lnTo>
                <a:lnTo>
                  <a:pt x="8071" y="7554"/>
                </a:lnTo>
                <a:lnTo>
                  <a:pt x="8071" y="7554"/>
                </a:lnTo>
                <a:lnTo>
                  <a:pt x="8080" y="7543"/>
                </a:lnTo>
                <a:lnTo>
                  <a:pt x="8088" y="7532"/>
                </a:lnTo>
                <a:lnTo>
                  <a:pt x="8091" y="7522"/>
                </a:lnTo>
                <a:lnTo>
                  <a:pt x="8093" y="7511"/>
                </a:lnTo>
                <a:lnTo>
                  <a:pt x="8095" y="7485"/>
                </a:lnTo>
                <a:lnTo>
                  <a:pt x="8097" y="7460"/>
                </a:lnTo>
                <a:lnTo>
                  <a:pt x="8097" y="7460"/>
                </a:lnTo>
                <a:lnTo>
                  <a:pt x="8066" y="7436"/>
                </a:lnTo>
                <a:lnTo>
                  <a:pt x="8035" y="7414"/>
                </a:lnTo>
                <a:lnTo>
                  <a:pt x="8004" y="7395"/>
                </a:lnTo>
                <a:lnTo>
                  <a:pt x="7973" y="7375"/>
                </a:lnTo>
                <a:lnTo>
                  <a:pt x="7941" y="7358"/>
                </a:lnTo>
                <a:lnTo>
                  <a:pt x="7908" y="7340"/>
                </a:lnTo>
                <a:lnTo>
                  <a:pt x="7843" y="7311"/>
                </a:lnTo>
                <a:lnTo>
                  <a:pt x="7776" y="7284"/>
                </a:lnTo>
                <a:lnTo>
                  <a:pt x="7707" y="7260"/>
                </a:lnTo>
                <a:lnTo>
                  <a:pt x="7638" y="7239"/>
                </a:lnTo>
                <a:lnTo>
                  <a:pt x="7569" y="7217"/>
                </a:lnTo>
                <a:lnTo>
                  <a:pt x="7569" y="7217"/>
                </a:lnTo>
                <a:lnTo>
                  <a:pt x="7511" y="7180"/>
                </a:lnTo>
                <a:lnTo>
                  <a:pt x="7453" y="7142"/>
                </a:lnTo>
                <a:lnTo>
                  <a:pt x="7337" y="7063"/>
                </a:lnTo>
                <a:lnTo>
                  <a:pt x="7220" y="6983"/>
                </a:lnTo>
                <a:lnTo>
                  <a:pt x="7102" y="6907"/>
                </a:lnTo>
                <a:lnTo>
                  <a:pt x="7044" y="6868"/>
                </a:lnTo>
                <a:lnTo>
                  <a:pt x="6985" y="6834"/>
                </a:lnTo>
                <a:lnTo>
                  <a:pt x="6925" y="6799"/>
                </a:lnTo>
                <a:lnTo>
                  <a:pt x="6863" y="6769"/>
                </a:lnTo>
                <a:lnTo>
                  <a:pt x="6801" y="6740"/>
                </a:lnTo>
                <a:lnTo>
                  <a:pt x="6738" y="6714"/>
                </a:lnTo>
                <a:lnTo>
                  <a:pt x="6672" y="6692"/>
                </a:lnTo>
                <a:lnTo>
                  <a:pt x="6607" y="6674"/>
                </a:lnTo>
                <a:lnTo>
                  <a:pt x="6607" y="6674"/>
                </a:lnTo>
                <a:close/>
                <a:moveTo>
                  <a:pt x="7823" y="1713"/>
                </a:moveTo>
                <a:lnTo>
                  <a:pt x="7823" y="1713"/>
                </a:lnTo>
                <a:lnTo>
                  <a:pt x="7835" y="1740"/>
                </a:lnTo>
                <a:lnTo>
                  <a:pt x="7835" y="1740"/>
                </a:lnTo>
                <a:lnTo>
                  <a:pt x="7828" y="1743"/>
                </a:lnTo>
                <a:lnTo>
                  <a:pt x="7825" y="1749"/>
                </a:lnTo>
                <a:lnTo>
                  <a:pt x="7825" y="1754"/>
                </a:lnTo>
                <a:lnTo>
                  <a:pt x="7826" y="1760"/>
                </a:lnTo>
                <a:lnTo>
                  <a:pt x="7826" y="1760"/>
                </a:lnTo>
                <a:lnTo>
                  <a:pt x="7821" y="1762"/>
                </a:lnTo>
                <a:lnTo>
                  <a:pt x="7817" y="1760"/>
                </a:lnTo>
                <a:lnTo>
                  <a:pt x="7815" y="1760"/>
                </a:lnTo>
                <a:lnTo>
                  <a:pt x="7815" y="1756"/>
                </a:lnTo>
                <a:lnTo>
                  <a:pt x="7815" y="1751"/>
                </a:lnTo>
                <a:lnTo>
                  <a:pt x="7821" y="1747"/>
                </a:lnTo>
                <a:lnTo>
                  <a:pt x="7821" y="1747"/>
                </a:lnTo>
                <a:lnTo>
                  <a:pt x="7812" y="1736"/>
                </a:lnTo>
                <a:lnTo>
                  <a:pt x="7808" y="1734"/>
                </a:lnTo>
                <a:lnTo>
                  <a:pt x="7805" y="1734"/>
                </a:lnTo>
                <a:lnTo>
                  <a:pt x="7803" y="1736"/>
                </a:lnTo>
                <a:lnTo>
                  <a:pt x="7799" y="1738"/>
                </a:lnTo>
                <a:lnTo>
                  <a:pt x="7796" y="1745"/>
                </a:lnTo>
                <a:lnTo>
                  <a:pt x="7790" y="1754"/>
                </a:lnTo>
                <a:lnTo>
                  <a:pt x="7785" y="1763"/>
                </a:lnTo>
                <a:lnTo>
                  <a:pt x="7776" y="1769"/>
                </a:lnTo>
                <a:lnTo>
                  <a:pt x="7772" y="1771"/>
                </a:lnTo>
                <a:lnTo>
                  <a:pt x="7766" y="1772"/>
                </a:lnTo>
                <a:lnTo>
                  <a:pt x="7766" y="1772"/>
                </a:lnTo>
                <a:lnTo>
                  <a:pt x="7761" y="1765"/>
                </a:lnTo>
                <a:lnTo>
                  <a:pt x="7757" y="1758"/>
                </a:lnTo>
                <a:lnTo>
                  <a:pt x="7756" y="1752"/>
                </a:lnTo>
                <a:lnTo>
                  <a:pt x="7757" y="1749"/>
                </a:lnTo>
                <a:lnTo>
                  <a:pt x="7759" y="1743"/>
                </a:lnTo>
                <a:lnTo>
                  <a:pt x="7763" y="1740"/>
                </a:lnTo>
                <a:lnTo>
                  <a:pt x="7772" y="1734"/>
                </a:lnTo>
                <a:lnTo>
                  <a:pt x="7785" y="1729"/>
                </a:lnTo>
                <a:lnTo>
                  <a:pt x="7799" y="1723"/>
                </a:lnTo>
                <a:lnTo>
                  <a:pt x="7812" y="1718"/>
                </a:lnTo>
                <a:lnTo>
                  <a:pt x="7823" y="1713"/>
                </a:lnTo>
                <a:lnTo>
                  <a:pt x="7823" y="1713"/>
                </a:lnTo>
                <a:close/>
                <a:moveTo>
                  <a:pt x="7727" y="1756"/>
                </a:moveTo>
                <a:lnTo>
                  <a:pt x="7727" y="1756"/>
                </a:lnTo>
                <a:lnTo>
                  <a:pt x="7723" y="1769"/>
                </a:lnTo>
                <a:lnTo>
                  <a:pt x="7725" y="1778"/>
                </a:lnTo>
                <a:lnTo>
                  <a:pt x="7727" y="1783"/>
                </a:lnTo>
                <a:lnTo>
                  <a:pt x="7732" y="1787"/>
                </a:lnTo>
                <a:lnTo>
                  <a:pt x="7736" y="1792"/>
                </a:lnTo>
                <a:lnTo>
                  <a:pt x="7739" y="1798"/>
                </a:lnTo>
                <a:lnTo>
                  <a:pt x="7739" y="1805"/>
                </a:lnTo>
                <a:lnTo>
                  <a:pt x="7737" y="1818"/>
                </a:lnTo>
                <a:lnTo>
                  <a:pt x="7737" y="1818"/>
                </a:lnTo>
                <a:lnTo>
                  <a:pt x="7732" y="1820"/>
                </a:lnTo>
                <a:lnTo>
                  <a:pt x="7728" y="1820"/>
                </a:lnTo>
                <a:lnTo>
                  <a:pt x="7723" y="1818"/>
                </a:lnTo>
                <a:lnTo>
                  <a:pt x="7719" y="1814"/>
                </a:lnTo>
                <a:lnTo>
                  <a:pt x="7710" y="1803"/>
                </a:lnTo>
                <a:lnTo>
                  <a:pt x="7705" y="1791"/>
                </a:lnTo>
                <a:lnTo>
                  <a:pt x="7703" y="1778"/>
                </a:lnTo>
                <a:lnTo>
                  <a:pt x="7703" y="1772"/>
                </a:lnTo>
                <a:lnTo>
                  <a:pt x="7705" y="1767"/>
                </a:lnTo>
                <a:lnTo>
                  <a:pt x="7707" y="1762"/>
                </a:lnTo>
                <a:lnTo>
                  <a:pt x="7712" y="1758"/>
                </a:lnTo>
                <a:lnTo>
                  <a:pt x="7718" y="1756"/>
                </a:lnTo>
                <a:lnTo>
                  <a:pt x="7727" y="1756"/>
                </a:lnTo>
                <a:lnTo>
                  <a:pt x="7727" y="1756"/>
                </a:lnTo>
                <a:close/>
                <a:moveTo>
                  <a:pt x="7658" y="1789"/>
                </a:moveTo>
                <a:lnTo>
                  <a:pt x="7658" y="1789"/>
                </a:lnTo>
                <a:lnTo>
                  <a:pt x="7667" y="1791"/>
                </a:lnTo>
                <a:lnTo>
                  <a:pt x="7672" y="1794"/>
                </a:lnTo>
                <a:lnTo>
                  <a:pt x="7678" y="1800"/>
                </a:lnTo>
                <a:lnTo>
                  <a:pt x="7679" y="1803"/>
                </a:lnTo>
                <a:lnTo>
                  <a:pt x="7678" y="1809"/>
                </a:lnTo>
                <a:lnTo>
                  <a:pt x="7678" y="1814"/>
                </a:lnTo>
                <a:lnTo>
                  <a:pt x="7674" y="1818"/>
                </a:lnTo>
                <a:lnTo>
                  <a:pt x="7670" y="1821"/>
                </a:lnTo>
                <a:lnTo>
                  <a:pt x="7667" y="1825"/>
                </a:lnTo>
                <a:lnTo>
                  <a:pt x="7663" y="1825"/>
                </a:lnTo>
                <a:lnTo>
                  <a:pt x="7659" y="1825"/>
                </a:lnTo>
                <a:lnTo>
                  <a:pt x="7656" y="1823"/>
                </a:lnTo>
                <a:lnTo>
                  <a:pt x="7654" y="1818"/>
                </a:lnTo>
                <a:lnTo>
                  <a:pt x="7652" y="1811"/>
                </a:lnTo>
                <a:lnTo>
                  <a:pt x="7654" y="1801"/>
                </a:lnTo>
                <a:lnTo>
                  <a:pt x="7658" y="1789"/>
                </a:lnTo>
                <a:lnTo>
                  <a:pt x="7658" y="1789"/>
                </a:lnTo>
                <a:close/>
                <a:moveTo>
                  <a:pt x="6047" y="3037"/>
                </a:moveTo>
                <a:lnTo>
                  <a:pt x="6047" y="3037"/>
                </a:lnTo>
                <a:lnTo>
                  <a:pt x="6050" y="3048"/>
                </a:lnTo>
                <a:lnTo>
                  <a:pt x="6052" y="3059"/>
                </a:lnTo>
                <a:lnTo>
                  <a:pt x="6050" y="3068"/>
                </a:lnTo>
                <a:lnTo>
                  <a:pt x="6048" y="3077"/>
                </a:lnTo>
                <a:lnTo>
                  <a:pt x="6041" y="3095"/>
                </a:lnTo>
                <a:lnTo>
                  <a:pt x="6034" y="3113"/>
                </a:lnTo>
                <a:lnTo>
                  <a:pt x="6028" y="3129"/>
                </a:lnTo>
                <a:lnTo>
                  <a:pt x="6028" y="3140"/>
                </a:lnTo>
                <a:lnTo>
                  <a:pt x="6028" y="3149"/>
                </a:lnTo>
                <a:lnTo>
                  <a:pt x="6032" y="3162"/>
                </a:lnTo>
                <a:lnTo>
                  <a:pt x="6036" y="3173"/>
                </a:lnTo>
                <a:lnTo>
                  <a:pt x="6045" y="3186"/>
                </a:lnTo>
                <a:lnTo>
                  <a:pt x="6056" y="3200"/>
                </a:lnTo>
                <a:lnTo>
                  <a:pt x="6056" y="3200"/>
                </a:lnTo>
                <a:lnTo>
                  <a:pt x="6034" y="3204"/>
                </a:lnTo>
                <a:lnTo>
                  <a:pt x="6016" y="3204"/>
                </a:lnTo>
                <a:lnTo>
                  <a:pt x="6008" y="3204"/>
                </a:lnTo>
                <a:lnTo>
                  <a:pt x="6003" y="3200"/>
                </a:lnTo>
                <a:lnTo>
                  <a:pt x="5996" y="3197"/>
                </a:lnTo>
                <a:lnTo>
                  <a:pt x="5990" y="3193"/>
                </a:lnTo>
                <a:lnTo>
                  <a:pt x="5983" y="3184"/>
                </a:lnTo>
                <a:lnTo>
                  <a:pt x="5978" y="3171"/>
                </a:lnTo>
                <a:lnTo>
                  <a:pt x="5976" y="3157"/>
                </a:lnTo>
                <a:lnTo>
                  <a:pt x="5976" y="3142"/>
                </a:lnTo>
                <a:lnTo>
                  <a:pt x="5978" y="3126"/>
                </a:lnTo>
                <a:lnTo>
                  <a:pt x="5983" y="3109"/>
                </a:lnTo>
                <a:lnTo>
                  <a:pt x="5990" y="3093"/>
                </a:lnTo>
                <a:lnTo>
                  <a:pt x="5998" y="3079"/>
                </a:lnTo>
                <a:lnTo>
                  <a:pt x="6008" y="3064"/>
                </a:lnTo>
                <a:lnTo>
                  <a:pt x="6019" y="3053"/>
                </a:lnTo>
                <a:lnTo>
                  <a:pt x="6034" y="3044"/>
                </a:lnTo>
                <a:lnTo>
                  <a:pt x="6047" y="3037"/>
                </a:lnTo>
                <a:lnTo>
                  <a:pt x="6047" y="3037"/>
                </a:lnTo>
                <a:close/>
                <a:moveTo>
                  <a:pt x="6471" y="648"/>
                </a:moveTo>
                <a:lnTo>
                  <a:pt x="6471" y="648"/>
                </a:lnTo>
                <a:lnTo>
                  <a:pt x="6484" y="677"/>
                </a:lnTo>
                <a:lnTo>
                  <a:pt x="6484" y="677"/>
                </a:lnTo>
                <a:lnTo>
                  <a:pt x="6478" y="678"/>
                </a:lnTo>
                <a:lnTo>
                  <a:pt x="6475" y="684"/>
                </a:lnTo>
                <a:lnTo>
                  <a:pt x="6475" y="689"/>
                </a:lnTo>
                <a:lnTo>
                  <a:pt x="6477" y="695"/>
                </a:lnTo>
                <a:lnTo>
                  <a:pt x="6477" y="695"/>
                </a:lnTo>
                <a:lnTo>
                  <a:pt x="6473" y="698"/>
                </a:lnTo>
                <a:lnTo>
                  <a:pt x="6467" y="698"/>
                </a:lnTo>
                <a:lnTo>
                  <a:pt x="6464" y="697"/>
                </a:lnTo>
                <a:lnTo>
                  <a:pt x="6460" y="695"/>
                </a:lnTo>
                <a:lnTo>
                  <a:pt x="6453" y="688"/>
                </a:lnTo>
                <a:lnTo>
                  <a:pt x="6449" y="677"/>
                </a:lnTo>
                <a:lnTo>
                  <a:pt x="6448" y="666"/>
                </a:lnTo>
                <a:lnTo>
                  <a:pt x="6449" y="660"/>
                </a:lnTo>
                <a:lnTo>
                  <a:pt x="6451" y="655"/>
                </a:lnTo>
                <a:lnTo>
                  <a:pt x="6455" y="651"/>
                </a:lnTo>
                <a:lnTo>
                  <a:pt x="6458" y="649"/>
                </a:lnTo>
                <a:lnTo>
                  <a:pt x="6464" y="648"/>
                </a:lnTo>
                <a:lnTo>
                  <a:pt x="6471" y="648"/>
                </a:lnTo>
                <a:lnTo>
                  <a:pt x="6471" y="648"/>
                </a:lnTo>
                <a:close/>
                <a:moveTo>
                  <a:pt x="2327" y="2137"/>
                </a:moveTo>
                <a:lnTo>
                  <a:pt x="2327" y="2137"/>
                </a:lnTo>
                <a:lnTo>
                  <a:pt x="2327" y="2152"/>
                </a:lnTo>
                <a:lnTo>
                  <a:pt x="2327" y="2161"/>
                </a:lnTo>
                <a:lnTo>
                  <a:pt x="2325" y="2170"/>
                </a:lnTo>
                <a:lnTo>
                  <a:pt x="2322" y="2177"/>
                </a:lnTo>
                <a:lnTo>
                  <a:pt x="2318" y="2181"/>
                </a:lnTo>
                <a:lnTo>
                  <a:pt x="2315" y="2184"/>
                </a:lnTo>
                <a:lnTo>
                  <a:pt x="2311" y="2184"/>
                </a:lnTo>
                <a:lnTo>
                  <a:pt x="2307" y="2184"/>
                </a:lnTo>
                <a:lnTo>
                  <a:pt x="2306" y="2182"/>
                </a:lnTo>
                <a:lnTo>
                  <a:pt x="2304" y="2179"/>
                </a:lnTo>
                <a:lnTo>
                  <a:pt x="2302" y="2175"/>
                </a:lnTo>
                <a:lnTo>
                  <a:pt x="2304" y="2170"/>
                </a:lnTo>
                <a:lnTo>
                  <a:pt x="2306" y="2162"/>
                </a:lnTo>
                <a:lnTo>
                  <a:pt x="2311" y="2155"/>
                </a:lnTo>
                <a:lnTo>
                  <a:pt x="2318" y="2146"/>
                </a:lnTo>
                <a:lnTo>
                  <a:pt x="2327" y="2137"/>
                </a:lnTo>
                <a:lnTo>
                  <a:pt x="2327" y="2137"/>
                </a:lnTo>
                <a:close/>
                <a:moveTo>
                  <a:pt x="1119" y="3137"/>
                </a:moveTo>
                <a:lnTo>
                  <a:pt x="1119" y="3137"/>
                </a:lnTo>
                <a:lnTo>
                  <a:pt x="1101" y="3095"/>
                </a:lnTo>
                <a:lnTo>
                  <a:pt x="1101" y="3095"/>
                </a:lnTo>
                <a:lnTo>
                  <a:pt x="1108" y="3091"/>
                </a:lnTo>
                <a:lnTo>
                  <a:pt x="1115" y="3090"/>
                </a:lnTo>
                <a:lnTo>
                  <a:pt x="1121" y="3090"/>
                </a:lnTo>
                <a:lnTo>
                  <a:pt x="1124" y="3091"/>
                </a:lnTo>
                <a:lnTo>
                  <a:pt x="1130" y="3095"/>
                </a:lnTo>
                <a:lnTo>
                  <a:pt x="1134" y="3099"/>
                </a:lnTo>
                <a:lnTo>
                  <a:pt x="1141" y="3111"/>
                </a:lnTo>
                <a:lnTo>
                  <a:pt x="1141" y="3111"/>
                </a:lnTo>
                <a:lnTo>
                  <a:pt x="1148" y="3108"/>
                </a:lnTo>
                <a:lnTo>
                  <a:pt x="1150" y="3102"/>
                </a:lnTo>
                <a:lnTo>
                  <a:pt x="1150" y="3097"/>
                </a:lnTo>
                <a:lnTo>
                  <a:pt x="1148" y="3091"/>
                </a:lnTo>
                <a:lnTo>
                  <a:pt x="1148" y="3091"/>
                </a:lnTo>
                <a:lnTo>
                  <a:pt x="1155" y="3090"/>
                </a:lnTo>
                <a:lnTo>
                  <a:pt x="1159" y="3090"/>
                </a:lnTo>
                <a:lnTo>
                  <a:pt x="1163" y="3091"/>
                </a:lnTo>
                <a:lnTo>
                  <a:pt x="1164" y="3093"/>
                </a:lnTo>
                <a:lnTo>
                  <a:pt x="1164" y="3097"/>
                </a:lnTo>
                <a:lnTo>
                  <a:pt x="1164" y="3100"/>
                </a:lnTo>
                <a:lnTo>
                  <a:pt x="1161" y="3109"/>
                </a:lnTo>
                <a:lnTo>
                  <a:pt x="1153" y="3120"/>
                </a:lnTo>
                <a:lnTo>
                  <a:pt x="1143" y="3128"/>
                </a:lnTo>
                <a:lnTo>
                  <a:pt x="1132" y="3135"/>
                </a:lnTo>
                <a:lnTo>
                  <a:pt x="1126" y="3137"/>
                </a:lnTo>
                <a:lnTo>
                  <a:pt x="1119" y="3137"/>
                </a:lnTo>
                <a:lnTo>
                  <a:pt x="1119" y="3137"/>
                </a:lnTo>
                <a:close/>
                <a:moveTo>
                  <a:pt x="1282" y="4626"/>
                </a:moveTo>
                <a:lnTo>
                  <a:pt x="1282" y="4626"/>
                </a:lnTo>
                <a:lnTo>
                  <a:pt x="1264" y="4608"/>
                </a:lnTo>
                <a:lnTo>
                  <a:pt x="1251" y="4592"/>
                </a:lnTo>
                <a:lnTo>
                  <a:pt x="1244" y="4577"/>
                </a:lnTo>
                <a:lnTo>
                  <a:pt x="1241" y="4563"/>
                </a:lnTo>
                <a:lnTo>
                  <a:pt x="1241" y="4552"/>
                </a:lnTo>
                <a:lnTo>
                  <a:pt x="1244" y="4539"/>
                </a:lnTo>
                <a:lnTo>
                  <a:pt x="1251" y="4528"/>
                </a:lnTo>
                <a:lnTo>
                  <a:pt x="1261" y="4519"/>
                </a:lnTo>
                <a:lnTo>
                  <a:pt x="1280" y="4499"/>
                </a:lnTo>
                <a:lnTo>
                  <a:pt x="1300" y="4477"/>
                </a:lnTo>
                <a:lnTo>
                  <a:pt x="1309" y="4466"/>
                </a:lnTo>
                <a:lnTo>
                  <a:pt x="1317" y="4454"/>
                </a:lnTo>
                <a:lnTo>
                  <a:pt x="1322" y="4439"/>
                </a:lnTo>
                <a:lnTo>
                  <a:pt x="1324" y="4425"/>
                </a:lnTo>
                <a:lnTo>
                  <a:pt x="1324" y="4425"/>
                </a:lnTo>
                <a:lnTo>
                  <a:pt x="1333" y="4423"/>
                </a:lnTo>
                <a:lnTo>
                  <a:pt x="1342" y="4423"/>
                </a:lnTo>
                <a:lnTo>
                  <a:pt x="1349" y="4425"/>
                </a:lnTo>
                <a:lnTo>
                  <a:pt x="1357" y="4427"/>
                </a:lnTo>
                <a:lnTo>
                  <a:pt x="1371" y="4432"/>
                </a:lnTo>
                <a:lnTo>
                  <a:pt x="1386" y="4443"/>
                </a:lnTo>
                <a:lnTo>
                  <a:pt x="1398" y="4457"/>
                </a:lnTo>
                <a:lnTo>
                  <a:pt x="1409" y="4472"/>
                </a:lnTo>
                <a:lnTo>
                  <a:pt x="1418" y="4490"/>
                </a:lnTo>
                <a:lnTo>
                  <a:pt x="1429" y="4510"/>
                </a:lnTo>
                <a:lnTo>
                  <a:pt x="1429" y="4510"/>
                </a:lnTo>
                <a:lnTo>
                  <a:pt x="1413" y="4521"/>
                </a:lnTo>
                <a:lnTo>
                  <a:pt x="1397" y="4532"/>
                </a:lnTo>
                <a:lnTo>
                  <a:pt x="1360" y="4554"/>
                </a:lnTo>
                <a:lnTo>
                  <a:pt x="1340" y="4566"/>
                </a:lnTo>
                <a:lnTo>
                  <a:pt x="1322" y="4583"/>
                </a:lnTo>
                <a:lnTo>
                  <a:pt x="1302" y="4603"/>
                </a:lnTo>
                <a:lnTo>
                  <a:pt x="1282" y="4626"/>
                </a:lnTo>
                <a:lnTo>
                  <a:pt x="1282" y="4626"/>
                </a:lnTo>
                <a:close/>
                <a:moveTo>
                  <a:pt x="1462" y="5127"/>
                </a:moveTo>
                <a:lnTo>
                  <a:pt x="1462" y="5127"/>
                </a:lnTo>
                <a:lnTo>
                  <a:pt x="1446" y="5112"/>
                </a:lnTo>
                <a:lnTo>
                  <a:pt x="1431" y="5101"/>
                </a:lnTo>
                <a:lnTo>
                  <a:pt x="1415" y="5092"/>
                </a:lnTo>
                <a:lnTo>
                  <a:pt x="1397" y="5087"/>
                </a:lnTo>
                <a:lnTo>
                  <a:pt x="1378" y="5081"/>
                </a:lnTo>
                <a:lnTo>
                  <a:pt x="1358" y="5078"/>
                </a:lnTo>
                <a:lnTo>
                  <a:pt x="1320" y="5074"/>
                </a:lnTo>
                <a:lnTo>
                  <a:pt x="1320" y="5074"/>
                </a:lnTo>
                <a:lnTo>
                  <a:pt x="1319" y="5060"/>
                </a:lnTo>
                <a:lnTo>
                  <a:pt x="1320" y="5054"/>
                </a:lnTo>
                <a:lnTo>
                  <a:pt x="1322" y="5049"/>
                </a:lnTo>
                <a:lnTo>
                  <a:pt x="1324" y="5045"/>
                </a:lnTo>
                <a:lnTo>
                  <a:pt x="1328" y="5042"/>
                </a:lnTo>
                <a:lnTo>
                  <a:pt x="1335" y="5038"/>
                </a:lnTo>
                <a:lnTo>
                  <a:pt x="1346" y="5036"/>
                </a:lnTo>
                <a:lnTo>
                  <a:pt x="1358" y="5034"/>
                </a:lnTo>
                <a:lnTo>
                  <a:pt x="1371" y="5032"/>
                </a:lnTo>
                <a:lnTo>
                  <a:pt x="1384" y="5029"/>
                </a:lnTo>
                <a:lnTo>
                  <a:pt x="1384" y="5029"/>
                </a:lnTo>
                <a:lnTo>
                  <a:pt x="1391" y="5022"/>
                </a:lnTo>
                <a:lnTo>
                  <a:pt x="1395" y="5013"/>
                </a:lnTo>
                <a:lnTo>
                  <a:pt x="1398" y="5003"/>
                </a:lnTo>
                <a:lnTo>
                  <a:pt x="1400" y="4993"/>
                </a:lnTo>
                <a:lnTo>
                  <a:pt x="1402" y="4973"/>
                </a:lnTo>
                <a:lnTo>
                  <a:pt x="1402" y="4951"/>
                </a:lnTo>
                <a:lnTo>
                  <a:pt x="1404" y="4931"/>
                </a:lnTo>
                <a:lnTo>
                  <a:pt x="1407" y="4920"/>
                </a:lnTo>
                <a:lnTo>
                  <a:pt x="1411" y="4911"/>
                </a:lnTo>
                <a:lnTo>
                  <a:pt x="1417" y="4904"/>
                </a:lnTo>
                <a:lnTo>
                  <a:pt x="1426" y="4895"/>
                </a:lnTo>
                <a:lnTo>
                  <a:pt x="1436" y="4889"/>
                </a:lnTo>
                <a:lnTo>
                  <a:pt x="1449" y="4884"/>
                </a:lnTo>
                <a:lnTo>
                  <a:pt x="1449" y="4884"/>
                </a:lnTo>
                <a:lnTo>
                  <a:pt x="1538" y="5076"/>
                </a:lnTo>
                <a:lnTo>
                  <a:pt x="1538" y="5076"/>
                </a:lnTo>
                <a:lnTo>
                  <a:pt x="1522" y="5080"/>
                </a:lnTo>
                <a:lnTo>
                  <a:pt x="1511" y="5085"/>
                </a:lnTo>
                <a:lnTo>
                  <a:pt x="1502" y="5092"/>
                </a:lnTo>
                <a:lnTo>
                  <a:pt x="1495" y="5100"/>
                </a:lnTo>
                <a:lnTo>
                  <a:pt x="1480" y="5114"/>
                </a:lnTo>
                <a:lnTo>
                  <a:pt x="1471" y="5121"/>
                </a:lnTo>
                <a:lnTo>
                  <a:pt x="1462" y="5127"/>
                </a:lnTo>
                <a:lnTo>
                  <a:pt x="1462" y="5127"/>
                </a:lnTo>
                <a:close/>
                <a:moveTo>
                  <a:pt x="2204" y="7084"/>
                </a:moveTo>
                <a:lnTo>
                  <a:pt x="2204" y="7084"/>
                </a:lnTo>
                <a:lnTo>
                  <a:pt x="2213" y="7084"/>
                </a:lnTo>
                <a:lnTo>
                  <a:pt x="2218" y="7088"/>
                </a:lnTo>
                <a:lnTo>
                  <a:pt x="2220" y="7092"/>
                </a:lnTo>
                <a:lnTo>
                  <a:pt x="2222" y="7097"/>
                </a:lnTo>
                <a:lnTo>
                  <a:pt x="2220" y="7112"/>
                </a:lnTo>
                <a:lnTo>
                  <a:pt x="2220" y="7119"/>
                </a:lnTo>
                <a:lnTo>
                  <a:pt x="2222" y="7126"/>
                </a:lnTo>
                <a:lnTo>
                  <a:pt x="2222" y="7126"/>
                </a:lnTo>
                <a:lnTo>
                  <a:pt x="2213" y="7124"/>
                </a:lnTo>
                <a:lnTo>
                  <a:pt x="2208" y="7122"/>
                </a:lnTo>
                <a:lnTo>
                  <a:pt x="2204" y="7117"/>
                </a:lnTo>
                <a:lnTo>
                  <a:pt x="2204" y="7112"/>
                </a:lnTo>
                <a:lnTo>
                  <a:pt x="2204" y="7097"/>
                </a:lnTo>
                <a:lnTo>
                  <a:pt x="2204" y="7092"/>
                </a:lnTo>
                <a:lnTo>
                  <a:pt x="2204" y="7084"/>
                </a:lnTo>
                <a:lnTo>
                  <a:pt x="2204" y="7084"/>
                </a:lnTo>
                <a:close/>
                <a:moveTo>
                  <a:pt x="2347" y="6453"/>
                </a:moveTo>
                <a:lnTo>
                  <a:pt x="2347" y="6453"/>
                </a:lnTo>
                <a:lnTo>
                  <a:pt x="2344" y="6455"/>
                </a:lnTo>
                <a:lnTo>
                  <a:pt x="2338" y="6455"/>
                </a:lnTo>
                <a:lnTo>
                  <a:pt x="2335" y="6455"/>
                </a:lnTo>
                <a:lnTo>
                  <a:pt x="2331" y="6451"/>
                </a:lnTo>
                <a:lnTo>
                  <a:pt x="2324" y="6444"/>
                </a:lnTo>
                <a:lnTo>
                  <a:pt x="2320" y="6433"/>
                </a:lnTo>
                <a:lnTo>
                  <a:pt x="2318" y="6422"/>
                </a:lnTo>
                <a:lnTo>
                  <a:pt x="2320" y="6417"/>
                </a:lnTo>
                <a:lnTo>
                  <a:pt x="2322" y="6413"/>
                </a:lnTo>
                <a:lnTo>
                  <a:pt x="2325" y="6409"/>
                </a:lnTo>
                <a:lnTo>
                  <a:pt x="2329" y="6406"/>
                </a:lnTo>
                <a:lnTo>
                  <a:pt x="2335" y="6406"/>
                </a:lnTo>
                <a:lnTo>
                  <a:pt x="2344" y="6406"/>
                </a:lnTo>
                <a:lnTo>
                  <a:pt x="2344" y="6406"/>
                </a:lnTo>
                <a:lnTo>
                  <a:pt x="2355" y="6433"/>
                </a:lnTo>
                <a:lnTo>
                  <a:pt x="2355" y="6433"/>
                </a:lnTo>
                <a:lnTo>
                  <a:pt x="2349" y="6437"/>
                </a:lnTo>
                <a:lnTo>
                  <a:pt x="2345" y="6440"/>
                </a:lnTo>
                <a:lnTo>
                  <a:pt x="2345" y="6446"/>
                </a:lnTo>
                <a:lnTo>
                  <a:pt x="2347" y="6453"/>
                </a:lnTo>
                <a:lnTo>
                  <a:pt x="2347" y="6453"/>
                </a:lnTo>
                <a:close/>
                <a:moveTo>
                  <a:pt x="3095" y="6230"/>
                </a:moveTo>
                <a:lnTo>
                  <a:pt x="3095" y="6230"/>
                </a:lnTo>
                <a:lnTo>
                  <a:pt x="3087" y="6232"/>
                </a:lnTo>
                <a:lnTo>
                  <a:pt x="3082" y="6232"/>
                </a:lnTo>
                <a:lnTo>
                  <a:pt x="3078" y="6228"/>
                </a:lnTo>
                <a:lnTo>
                  <a:pt x="3075" y="6221"/>
                </a:lnTo>
                <a:lnTo>
                  <a:pt x="3075" y="6221"/>
                </a:lnTo>
                <a:lnTo>
                  <a:pt x="3068" y="6224"/>
                </a:lnTo>
                <a:lnTo>
                  <a:pt x="3064" y="6230"/>
                </a:lnTo>
                <a:lnTo>
                  <a:pt x="3066" y="6235"/>
                </a:lnTo>
                <a:lnTo>
                  <a:pt x="3068" y="6241"/>
                </a:lnTo>
                <a:lnTo>
                  <a:pt x="3068" y="6241"/>
                </a:lnTo>
                <a:lnTo>
                  <a:pt x="3057" y="6250"/>
                </a:lnTo>
                <a:lnTo>
                  <a:pt x="3055" y="6250"/>
                </a:lnTo>
                <a:lnTo>
                  <a:pt x="3055" y="6246"/>
                </a:lnTo>
                <a:lnTo>
                  <a:pt x="3057" y="6237"/>
                </a:lnTo>
                <a:lnTo>
                  <a:pt x="3062" y="6221"/>
                </a:lnTo>
                <a:lnTo>
                  <a:pt x="3069" y="6203"/>
                </a:lnTo>
                <a:lnTo>
                  <a:pt x="3075" y="6184"/>
                </a:lnTo>
                <a:lnTo>
                  <a:pt x="3078" y="6166"/>
                </a:lnTo>
                <a:lnTo>
                  <a:pt x="3078" y="6159"/>
                </a:lnTo>
                <a:lnTo>
                  <a:pt x="3077" y="6154"/>
                </a:lnTo>
                <a:lnTo>
                  <a:pt x="3077" y="6154"/>
                </a:lnTo>
                <a:lnTo>
                  <a:pt x="3086" y="6154"/>
                </a:lnTo>
                <a:lnTo>
                  <a:pt x="3091" y="6155"/>
                </a:lnTo>
                <a:lnTo>
                  <a:pt x="3097" y="6159"/>
                </a:lnTo>
                <a:lnTo>
                  <a:pt x="3098" y="6161"/>
                </a:lnTo>
                <a:lnTo>
                  <a:pt x="3098" y="6166"/>
                </a:lnTo>
                <a:lnTo>
                  <a:pt x="3098" y="6170"/>
                </a:lnTo>
                <a:lnTo>
                  <a:pt x="3095" y="6181"/>
                </a:lnTo>
                <a:lnTo>
                  <a:pt x="3089" y="6194"/>
                </a:lnTo>
                <a:lnTo>
                  <a:pt x="3086" y="6204"/>
                </a:lnTo>
                <a:lnTo>
                  <a:pt x="3086" y="6212"/>
                </a:lnTo>
                <a:lnTo>
                  <a:pt x="3087" y="6217"/>
                </a:lnTo>
                <a:lnTo>
                  <a:pt x="3089" y="6224"/>
                </a:lnTo>
                <a:lnTo>
                  <a:pt x="3095" y="6230"/>
                </a:lnTo>
                <a:lnTo>
                  <a:pt x="3095" y="6230"/>
                </a:lnTo>
                <a:close/>
                <a:moveTo>
                  <a:pt x="393" y="1506"/>
                </a:moveTo>
                <a:lnTo>
                  <a:pt x="393" y="1506"/>
                </a:lnTo>
                <a:lnTo>
                  <a:pt x="381" y="1511"/>
                </a:lnTo>
                <a:lnTo>
                  <a:pt x="373" y="1518"/>
                </a:lnTo>
                <a:lnTo>
                  <a:pt x="364" y="1528"/>
                </a:lnTo>
                <a:lnTo>
                  <a:pt x="362" y="1531"/>
                </a:lnTo>
                <a:lnTo>
                  <a:pt x="357" y="1533"/>
                </a:lnTo>
                <a:lnTo>
                  <a:pt x="350" y="1533"/>
                </a:lnTo>
                <a:lnTo>
                  <a:pt x="337" y="1531"/>
                </a:lnTo>
                <a:lnTo>
                  <a:pt x="337" y="1531"/>
                </a:lnTo>
                <a:lnTo>
                  <a:pt x="350" y="1558"/>
                </a:lnTo>
                <a:lnTo>
                  <a:pt x="350" y="1558"/>
                </a:lnTo>
                <a:lnTo>
                  <a:pt x="362" y="1562"/>
                </a:lnTo>
                <a:lnTo>
                  <a:pt x="372" y="1560"/>
                </a:lnTo>
                <a:lnTo>
                  <a:pt x="379" y="1557"/>
                </a:lnTo>
                <a:lnTo>
                  <a:pt x="384" y="1549"/>
                </a:lnTo>
                <a:lnTo>
                  <a:pt x="388" y="1538"/>
                </a:lnTo>
                <a:lnTo>
                  <a:pt x="390" y="1529"/>
                </a:lnTo>
                <a:lnTo>
                  <a:pt x="393" y="1506"/>
                </a:lnTo>
                <a:lnTo>
                  <a:pt x="393" y="1506"/>
                </a:lnTo>
                <a:close/>
                <a:moveTo>
                  <a:pt x="1092" y="1653"/>
                </a:moveTo>
                <a:lnTo>
                  <a:pt x="1092" y="1653"/>
                </a:lnTo>
                <a:lnTo>
                  <a:pt x="1108" y="1645"/>
                </a:lnTo>
                <a:lnTo>
                  <a:pt x="1124" y="1640"/>
                </a:lnTo>
                <a:lnTo>
                  <a:pt x="1139" y="1640"/>
                </a:lnTo>
                <a:lnTo>
                  <a:pt x="1153" y="1642"/>
                </a:lnTo>
                <a:lnTo>
                  <a:pt x="1153" y="1642"/>
                </a:lnTo>
                <a:lnTo>
                  <a:pt x="1155" y="1629"/>
                </a:lnTo>
                <a:lnTo>
                  <a:pt x="1155" y="1615"/>
                </a:lnTo>
                <a:lnTo>
                  <a:pt x="1152" y="1602"/>
                </a:lnTo>
                <a:lnTo>
                  <a:pt x="1144" y="1589"/>
                </a:lnTo>
                <a:lnTo>
                  <a:pt x="1141" y="1586"/>
                </a:lnTo>
                <a:lnTo>
                  <a:pt x="1135" y="1582"/>
                </a:lnTo>
                <a:lnTo>
                  <a:pt x="1130" y="1578"/>
                </a:lnTo>
                <a:lnTo>
                  <a:pt x="1123" y="1577"/>
                </a:lnTo>
                <a:lnTo>
                  <a:pt x="1117" y="1577"/>
                </a:lnTo>
                <a:lnTo>
                  <a:pt x="1110" y="1577"/>
                </a:lnTo>
                <a:lnTo>
                  <a:pt x="1103" y="1580"/>
                </a:lnTo>
                <a:lnTo>
                  <a:pt x="1094" y="1586"/>
                </a:lnTo>
                <a:lnTo>
                  <a:pt x="1094" y="1586"/>
                </a:lnTo>
                <a:lnTo>
                  <a:pt x="1104" y="1598"/>
                </a:lnTo>
                <a:lnTo>
                  <a:pt x="1108" y="1607"/>
                </a:lnTo>
                <a:lnTo>
                  <a:pt x="1108" y="1616"/>
                </a:lnTo>
                <a:lnTo>
                  <a:pt x="1104" y="1624"/>
                </a:lnTo>
                <a:lnTo>
                  <a:pt x="1095" y="1636"/>
                </a:lnTo>
                <a:lnTo>
                  <a:pt x="1092" y="1644"/>
                </a:lnTo>
                <a:lnTo>
                  <a:pt x="1092" y="1653"/>
                </a:lnTo>
                <a:lnTo>
                  <a:pt x="1092" y="1653"/>
                </a:lnTo>
                <a:close/>
                <a:moveTo>
                  <a:pt x="1050" y="1671"/>
                </a:moveTo>
                <a:lnTo>
                  <a:pt x="1050" y="1671"/>
                </a:lnTo>
                <a:lnTo>
                  <a:pt x="1032" y="1647"/>
                </a:lnTo>
                <a:lnTo>
                  <a:pt x="1025" y="1633"/>
                </a:lnTo>
                <a:lnTo>
                  <a:pt x="1017" y="1620"/>
                </a:lnTo>
                <a:lnTo>
                  <a:pt x="999" y="1595"/>
                </a:lnTo>
                <a:lnTo>
                  <a:pt x="999" y="1595"/>
                </a:lnTo>
                <a:lnTo>
                  <a:pt x="977" y="1615"/>
                </a:lnTo>
                <a:lnTo>
                  <a:pt x="967" y="1622"/>
                </a:lnTo>
                <a:lnTo>
                  <a:pt x="956" y="1627"/>
                </a:lnTo>
                <a:lnTo>
                  <a:pt x="950" y="1629"/>
                </a:lnTo>
                <a:lnTo>
                  <a:pt x="947" y="1629"/>
                </a:lnTo>
                <a:lnTo>
                  <a:pt x="941" y="1629"/>
                </a:lnTo>
                <a:lnTo>
                  <a:pt x="936" y="1625"/>
                </a:lnTo>
                <a:lnTo>
                  <a:pt x="932" y="1622"/>
                </a:lnTo>
                <a:lnTo>
                  <a:pt x="927" y="1616"/>
                </a:lnTo>
                <a:lnTo>
                  <a:pt x="918" y="1600"/>
                </a:lnTo>
                <a:lnTo>
                  <a:pt x="918" y="1600"/>
                </a:lnTo>
                <a:lnTo>
                  <a:pt x="890" y="1611"/>
                </a:lnTo>
                <a:lnTo>
                  <a:pt x="890" y="1611"/>
                </a:lnTo>
                <a:lnTo>
                  <a:pt x="892" y="1616"/>
                </a:lnTo>
                <a:lnTo>
                  <a:pt x="892" y="1622"/>
                </a:lnTo>
                <a:lnTo>
                  <a:pt x="890" y="1629"/>
                </a:lnTo>
                <a:lnTo>
                  <a:pt x="889" y="1636"/>
                </a:lnTo>
                <a:lnTo>
                  <a:pt x="889" y="1645"/>
                </a:lnTo>
                <a:lnTo>
                  <a:pt x="889" y="1645"/>
                </a:lnTo>
                <a:lnTo>
                  <a:pt x="916" y="1647"/>
                </a:lnTo>
                <a:lnTo>
                  <a:pt x="938" y="1649"/>
                </a:lnTo>
                <a:lnTo>
                  <a:pt x="974" y="1649"/>
                </a:lnTo>
                <a:lnTo>
                  <a:pt x="990" y="1651"/>
                </a:lnTo>
                <a:lnTo>
                  <a:pt x="1008" y="1655"/>
                </a:lnTo>
                <a:lnTo>
                  <a:pt x="1026" y="1662"/>
                </a:lnTo>
                <a:lnTo>
                  <a:pt x="1050" y="1671"/>
                </a:lnTo>
                <a:lnTo>
                  <a:pt x="1050" y="1671"/>
                </a:lnTo>
                <a:close/>
                <a:moveTo>
                  <a:pt x="569" y="1858"/>
                </a:moveTo>
                <a:lnTo>
                  <a:pt x="569" y="1858"/>
                </a:lnTo>
                <a:lnTo>
                  <a:pt x="557" y="1830"/>
                </a:lnTo>
                <a:lnTo>
                  <a:pt x="557" y="1830"/>
                </a:lnTo>
                <a:lnTo>
                  <a:pt x="529" y="1843"/>
                </a:lnTo>
                <a:lnTo>
                  <a:pt x="529" y="1843"/>
                </a:lnTo>
                <a:lnTo>
                  <a:pt x="542" y="1870"/>
                </a:lnTo>
                <a:lnTo>
                  <a:pt x="542" y="1870"/>
                </a:lnTo>
                <a:lnTo>
                  <a:pt x="569" y="1858"/>
                </a:lnTo>
                <a:lnTo>
                  <a:pt x="569" y="1858"/>
                </a:lnTo>
                <a:close/>
                <a:moveTo>
                  <a:pt x="7150" y="6293"/>
                </a:moveTo>
                <a:lnTo>
                  <a:pt x="7150" y="6293"/>
                </a:lnTo>
                <a:lnTo>
                  <a:pt x="7135" y="6290"/>
                </a:lnTo>
                <a:lnTo>
                  <a:pt x="7121" y="6281"/>
                </a:lnTo>
                <a:lnTo>
                  <a:pt x="7093" y="6262"/>
                </a:lnTo>
                <a:lnTo>
                  <a:pt x="7064" y="6243"/>
                </a:lnTo>
                <a:lnTo>
                  <a:pt x="7050" y="6235"/>
                </a:lnTo>
                <a:lnTo>
                  <a:pt x="7037" y="6230"/>
                </a:lnTo>
                <a:lnTo>
                  <a:pt x="7037" y="6230"/>
                </a:lnTo>
                <a:lnTo>
                  <a:pt x="7021" y="6224"/>
                </a:lnTo>
                <a:lnTo>
                  <a:pt x="7006" y="6221"/>
                </a:lnTo>
                <a:lnTo>
                  <a:pt x="6972" y="6215"/>
                </a:lnTo>
                <a:lnTo>
                  <a:pt x="6939" y="6212"/>
                </a:lnTo>
                <a:lnTo>
                  <a:pt x="6923" y="6208"/>
                </a:lnTo>
                <a:lnTo>
                  <a:pt x="6908" y="6204"/>
                </a:lnTo>
                <a:lnTo>
                  <a:pt x="6908" y="6204"/>
                </a:lnTo>
                <a:lnTo>
                  <a:pt x="6805" y="6174"/>
                </a:lnTo>
                <a:lnTo>
                  <a:pt x="6705" y="6145"/>
                </a:lnTo>
                <a:lnTo>
                  <a:pt x="6605" y="6117"/>
                </a:lnTo>
                <a:lnTo>
                  <a:pt x="6506" y="6088"/>
                </a:lnTo>
                <a:lnTo>
                  <a:pt x="6506" y="6088"/>
                </a:lnTo>
                <a:lnTo>
                  <a:pt x="6440" y="6068"/>
                </a:lnTo>
                <a:lnTo>
                  <a:pt x="6371" y="6048"/>
                </a:lnTo>
                <a:lnTo>
                  <a:pt x="6371" y="6048"/>
                </a:lnTo>
                <a:lnTo>
                  <a:pt x="6360" y="6045"/>
                </a:lnTo>
                <a:lnTo>
                  <a:pt x="6344" y="6036"/>
                </a:lnTo>
                <a:lnTo>
                  <a:pt x="6328" y="6025"/>
                </a:lnTo>
                <a:lnTo>
                  <a:pt x="6310" y="6018"/>
                </a:lnTo>
                <a:lnTo>
                  <a:pt x="6301" y="6014"/>
                </a:lnTo>
                <a:lnTo>
                  <a:pt x="6291" y="6012"/>
                </a:lnTo>
                <a:lnTo>
                  <a:pt x="6282" y="6014"/>
                </a:lnTo>
                <a:lnTo>
                  <a:pt x="6275" y="6016"/>
                </a:lnTo>
                <a:lnTo>
                  <a:pt x="6270" y="6021"/>
                </a:lnTo>
                <a:lnTo>
                  <a:pt x="6264" y="6028"/>
                </a:lnTo>
                <a:lnTo>
                  <a:pt x="6259" y="6038"/>
                </a:lnTo>
                <a:lnTo>
                  <a:pt x="6257" y="6052"/>
                </a:lnTo>
                <a:lnTo>
                  <a:pt x="6257" y="6052"/>
                </a:lnTo>
                <a:lnTo>
                  <a:pt x="6284" y="6054"/>
                </a:lnTo>
                <a:lnTo>
                  <a:pt x="6310" y="6057"/>
                </a:lnTo>
                <a:lnTo>
                  <a:pt x="6337" y="6063"/>
                </a:lnTo>
                <a:lnTo>
                  <a:pt x="6362" y="6068"/>
                </a:lnTo>
                <a:lnTo>
                  <a:pt x="6413" y="6085"/>
                </a:lnTo>
                <a:lnTo>
                  <a:pt x="6464" y="6105"/>
                </a:lnTo>
                <a:lnTo>
                  <a:pt x="6564" y="6146"/>
                </a:lnTo>
                <a:lnTo>
                  <a:pt x="6614" y="6165"/>
                </a:lnTo>
                <a:lnTo>
                  <a:pt x="6665" y="6181"/>
                </a:lnTo>
                <a:lnTo>
                  <a:pt x="6665" y="6181"/>
                </a:lnTo>
                <a:lnTo>
                  <a:pt x="6789" y="6215"/>
                </a:lnTo>
                <a:lnTo>
                  <a:pt x="6910" y="6248"/>
                </a:lnTo>
                <a:lnTo>
                  <a:pt x="7030" y="6281"/>
                </a:lnTo>
                <a:lnTo>
                  <a:pt x="7141" y="6313"/>
                </a:lnTo>
                <a:lnTo>
                  <a:pt x="7141" y="6313"/>
                </a:lnTo>
                <a:lnTo>
                  <a:pt x="7166" y="6330"/>
                </a:lnTo>
                <a:lnTo>
                  <a:pt x="7191" y="6350"/>
                </a:lnTo>
                <a:lnTo>
                  <a:pt x="7220" y="6370"/>
                </a:lnTo>
                <a:lnTo>
                  <a:pt x="7249" y="6388"/>
                </a:lnTo>
                <a:lnTo>
                  <a:pt x="7264" y="6393"/>
                </a:lnTo>
                <a:lnTo>
                  <a:pt x="7277" y="6399"/>
                </a:lnTo>
                <a:lnTo>
                  <a:pt x="7289" y="6400"/>
                </a:lnTo>
                <a:lnTo>
                  <a:pt x="7302" y="6399"/>
                </a:lnTo>
                <a:lnTo>
                  <a:pt x="7315" y="6395"/>
                </a:lnTo>
                <a:lnTo>
                  <a:pt x="7326" y="6386"/>
                </a:lnTo>
                <a:lnTo>
                  <a:pt x="7335" y="6373"/>
                </a:lnTo>
                <a:lnTo>
                  <a:pt x="7344" y="6355"/>
                </a:lnTo>
                <a:lnTo>
                  <a:pt x="7344" y="6355"/>
                </a:lnTo>
                <a:lnTo>
                  <a:pt x="7338" y="6341"/>
                </a:lnTo>
                <a:lnTo>
                  <a:pt x="7331" y="6330"/>
                </a:lnTo>
                <a:lnTo>
                  <a:pt x="7322" y="6319"/>
                </a:lnTo>
                <a:lnTo>
                  <a:pt x="7311" y="6311"/>
                </a:lnTo>
                <a:lnTo>
                  <a:pt x="7300" y="6306"/>
                </a:lnTo>
                <a:lnTo>
                  <a:pt x="7288" y="6302"/>
                </a:lnTo>
                <a:lnTo>
                  <a:pt x="7275" y="6301"/>
                </a:lnTo>
                <a:lnTo>
                  <a:pt x="7260" y="6299"/>
                </a:lnTo>
                <a:lnTo>
                  <a:pt x="7231" y="6299"/>
                </a:lnTo>
                <a:lnTo>
                  <a:pt x="7202" y="6299"/>
                </a:lnTo>
                <a:lnTo>
                  <a:pt x="7175" y="6299"/>
                </a:lnTo>
                <a:lnTo>
                  <a:pt x="7161" y="6297"/>
                </a:lnTo>
                <a:lnTo>
                  <a:pt x="7150" y="6293"/>
                </a:lnTo>
                <a:lnTo>
                  <a:pt x="7150" y="6293"/>
                </a:lnTo>
                <a:close/>
                <a:moveTo>
                  <a:pt x="466" y="5281"/>
                </a:moveTo>
                <a:lnTo>
                  <a:pt x="466" y="5281"/>
                </a:lnTo>
                <a:lnTo>
                  <a:pt x="473" y="5290"/>
                </a:lnTo>
                <a:lnTo>
                  <a:pt x="479" y="5303"/>
                </a:lnTo>
                <a:lnTo>
                  <a:pt x="488" y="5332"/>
                </a:lnTo>
                <a:lnTo>
                  <a:pt x="493" y="5345"/>
                </a:lnTo>
                <a:lnTo>
                  <a:pt x="499" y="5354"/>
                </a:lnTo>
                <a:lnTo>
                  <a:pt x="504" y="5357"/>
                </a:lnTo>
                <a:lnTo>
                  <a:pt x="508" y="5359"/>
                </a:lnTo>
                <a:lnTo>
                  <a:pt x="513" y="5359"/>
                </a:lnTo>
                <a:lnTo>
                  <a:pt x="518" y="5357"/>
                </a:lnTo>
                <a:lnTo>
                  <a:pt x="518" y="5357"/>
                </a:lnTo>
                <a:lnTo>
                  <a:pt x="524" y="5341"/>
                </a:lnTo>
                <a:lnTo>
                  <a:pt x="528" y="5323"/>
                </a:lnTo>
                <a:lnTo>
                  <a:pt x="529" y="5306"/>
                </a:lnTo>
                <a:lnTo>
                  <a:pt x="529" y="5297"/>
                </a:lnTo>
                <a:lnTo>
                  <a:pt x="529" y="5290"/>
                </a:lnTo>
                <a:lnTo>
                  <a:pt x="526" y="5285"/>
                </a:lnTo>
                <a:lnTo>
                  <a:pt x="522" y="5279"/>
                </a:lnTo>
                <a:lnTo>
                  <a:pt x="518" y="5274"/>
                </a:lnTo>
                <a:lnTo>
                  <a:pt x="511" y="5272"/>
                </a:lnTo>
                <a:lnTo>
                  <a:pt x="504" y="5270"/>
                </a:lnTo>
                <a:lnTo>
                  <a:pt x="493" y="5272"/>
                </a:lnTo>
                <a:lnTo>
                  <a:pt x="480" y="5276"/>
                </a:lnTo>
                <a:lnTo>
                  <a:pt x="466" y="5281"/>
                </a:lnTo>
                <a:lnTo>
                  <a:pt x="466" y="5281"/>
                </a:lnTo>
                <a:close/>
                <a:moveTo>
                  <a:pt x="577" y="6727"/>
                </a:moveTo>
                <a:lnTo>
                  <a:pt x="577" y="6727"/>
                </a:lnTo>
                <a:lnTo>
                  <a:pt x="584" y="6734"/>
                </a:lnTo>
                <a:lnTo>
                  <a:pt x="589" y="6741"/>
                </a:lnTo>
                <a:lnTo>
                  <a:pt x="593" y="6749"/>
                </a:lnTo>
                <a:lnTo>
                  <a:pt x="596" y="6758"/>
                </a:lnTo>
                <a:lnTo>
                  <a:pt x="600" y="6776"/>
                </a:lnTo>
                <a:lnTo>
                  <a:pt x="602" y="6794"/>
                </a:lnTo>
                <a:lnTo>
                  <a:pt x="604" y="6834"/>
                </a:lnTo>
                <a:lnTo>
                  <a:pt x="607" y="6856"/>
                </a:lnTo>
                <a:lnTo>
                  <a:pt x="613" y="6878"/>
                </a:lnTo>
                <a:lnTo>
                  <a:pt x="613" y="6878"/>
                </a:lnTo>
                <a:lnTo>
                  <a:pt x="626" y="6865"/>
                </a:lnTo>
                <a:lnTo>
                  <a:pt x="636" y="6850"/>
                </a:lnTo>
                <a:lnTo>
                  <a:pt x="658" y="6821"/>
                </a:lnTo>
                <a:lnTo>
                  <a:pt x="669" y="6807"/>
                </a:lnTo>
                <a:lnTo>
                  <a:pt x="680" y="6792"/>
                </a:lnTo>
                <a:lnTo>
                  <a:pt x="694" y="6778"/>
                </a:lnTo>
                <a:lnTo>
                  <a:pt x="711" y="6767"/>
                </a:lnTo>
                <a:lnTo>
                  <a:pt x="711" y="6767"/>
                </a:lnTo>
                <a:lnTo>
                  <a:pt x="707" y="6752"/>
                </a:lnTo>
                <a:lnTo>
                  <a:pt x="702" y="6741"/>
                </a:lnTo>
                <a:lnTo>
                  <a:pt x="696" y="6732"/>
                </a:lnTo>
                <a:lnTo>
                  <a:pt x="689" y="6727"/>
                </a:lnTo>
                <a:lnTo>
                  <a:pt x="682" y="6721"/>
                </a:lnTo>
                <a:lnTo>
                  <a:pt x="673" y="6718"/>
                </a:lnTo>
                <a:lnTo>
                  <a:pt x="665" y="6716"/>
                </a:lnTo>
                <a:lnTo>
                  <a:pt x="656" y="6714"/>
                </a:lnTo>
                <a:lnTo>
                  <a:pt x="636" y="6714"/>
                </a:lnTo>
                <a:lnTo>
                  <a:pt x="618" y="6718"/>
                </a:lnTo>
                <a:lnTo>
                  <a:pt x="577" y="6727"/>
                </a:lnTo>
                <a:lnTo>
                  <a:pt x="577" y="6727"/>
                </a:lnTo>
                <a:close/>
                <a:moveTo>
                  <a:pt x="749" y="6117"/>
                </a:moveTo>
                <a:lnTo>
                  <a:pt x="749" y="6117"/>
                </a:lnTo>
                <a:lnTo>
                  <a:pt x="753" y="6134"/>
                </a:lnTo>
                <a:lnTo>
                  <a:pt x="758" y="6145"/>
                </a:lnTo>
                <a:lnTo>
                  <a:pt x="762" y="6154"/>
                </a:lnTo>
                <a:lnTo>
                  <a:pt x="765" y="6159"/>
                </a:lnTo>
                <a:lnTo>
                  <a:pt x="771" y="6163"/>
                </a:lnTo>
                <a:lnTo>
                  <a:pt x="772" y="6163"/>
                </a:lnTo>
                <a:lnTo>
                  <a:pt x="776" y="6161"/>
                </a:lnTo>
                <a:lnTo>
                  <a:pt x="778" y="6157"/>
                </a:lnTo>
                <a:lnTo>
                  <a:pt x="780" y="6152"/>
                </a:lnTo>
                <a:lnTo>
                  <a:pt x="780" y="6148"/>
                </a:lnTo>
                <a:lnTo>
                  <a:pt x="778" y="6141"/>
                </a:lnTo>
                <a:lnTo>
                  <a:pt x="774" y="6136"/>
                </a:lnTo>
                <a:lnTo>
                  <a:pt x="771" y="6130"/>
                </a:lnTo>
                <a:lnTo>
                  <a:pt x="765" y="6125"/>
                </a:lnTo>
                <a:lnTo>
                  <a:pt x="758" y="6121"/>
                </a:lnTo>
                <a:lnTo>
                  <a:pt x="749" y="6117"/>
                </a:lnTo>
                <a:lnTo>
                  <a:pt x="749" y="6117"/>
                </a:lnTo>
                <a:close/>
                <a:moveTo>
                  <a:pt x="319" y="5979"/>
                </a:moveTo>
                <a:lnTo>
                  <a:pt x="319" y="5979"/>
                </a:lnTo>
                <a:lnTo>
                  <a:pt x="337" y="6007"/>
                </a:lnTo>
                <a:lnTo>
                  <a:pt x="352" y="6034"/>
                </a:lnTo>
                <a:lnTo>
                  <a:pt x="364" y="6061"/>
                </a:lnTo>
                <a:lnTo>
                  <a:pt x="373" y="6090"/>
                </a:lnTo>
                <a:lnTo>
                  <a:pt x="381" y="6119"/>
                </a:lnTo>
                <a:lnTo>
                  <a:pt x="384" y="6150"/>
                </a:lnTo>
                <a:lnTo>
                  <a:pt x="388" y="6181"/>
                </a:lnTo>
                <a:lnTo>
                  <a:pt x="390" y="6212"/>
                </a:lnTo>
                <a:lnTo>
                  <a:pt x="391" y="6273"/>
                </a:lnTo>
                <a:lnTo>
                  <a:pt x="390" y="6337"/>
                </a:lnTo>
                <a:lnTo>
                  <a:pt x="388" y="6400"/>
                </a:lnTo>
                <a:lnTo>
                  <a:pt x="390" y="6464"/>
                </a:lnTo>
                <a:lnTo>
                  <a:pt x="390" y="6464"/>
                </a:lnTo>
                <a:lnTo>
                  <a:pt x="402" y="6455"/>
                </a:lnTo>
                <a:lnTo>
                  <a:pt x="413" y="6444"/>
                </a:lnTo>
                <a:lnTo>
                  <a:pt x="428" y="6420"/>
                </a:lnTo>
                <a:lnTo>
                  <a:pt x="437" y="6409"/>
                </a:lnTo>
                <a:lnTo>
                  <a:pt x="450" y="6400"/>
                </a:lnTo>
                <a:lnTo>
                  <a:pt x="466" y="6391"/>
                </a:lnTo>
                <a:lnTo>
                  <a:pt x="488" y="6386"/>
                </a:lnTo>
                <a:lnTo>
                  <a:pt x="488" y="6386"/>
                </a:lnTo>
                <a:lnTo>
                  <a:pt x="482" y="6371"/>
                </a:lnTo>
                <a:lnTo>
                  <a:pt x="479" y="6357"/>
                </a:lnTo>
                <a:lnTo>
                  <a:pt x="473" y="6326"/>
                </a:lnTo>
                <a:lnTo>
                  <a:pt x="469" y="6293"/>
                </a:lnTo>
                <a:lnTo>
                  <a:pt x="469" y="6259"/>
                </a:lnTo>
                <a:lnTo>
                  <a:pt x="471" y="6188"/>
                </a:lnTo>
                <a:lnTo>
                  <a:pt x="473" y="6154"/>
                </a:lnTo>
                <a:lnTo>
                  <a:pt x="471" y="6119"/>
                </a:lnTo>
                <a:lnTo>
                  <a:pt x="469" y="6088"/>
                </a:lnTo>
                <a:lnTo>
                  <a:pt x="464" y="6059"/>
                </a:lnTo>
                <a:lnTo>
                  <a:pt x="459" y="6047"/>
                </a:lnTo>
                <a:lnTo>
                  <a:pt x="453" y="6034"/>
                </a:lnTo>
                <a:lnTo>
                  <a:pt x="448" y="6023"/>
                </a:lnTo>
                <a:lnTo>
                  <a:pt x="440" y="6012"/>
                </a:lnTo>
                <a:lnTo>
                  <a:pt x="431" y="6003"/>
                </a:lnTo>
                <a:lnTo>
                  <a:pt x="421" y="5996"/>
                </a:lnTo>
                <a:lnTo>
                  <a:pt x="408" y="5989"/>
                </a:lnTo>
                <a:lnTo>
                  <a:pt x="393" y="5985"/>
                </a:lnTo>
                <a:lnTo>
                  <a:pt x="379" y="5981"/>
                </a:lnTo>
                <a:lnTo>
                  <a:pt x="361" y="5979"/>
                </a:lnTo>
                <a:lnTo>
                  <a:pt x="341" y="5978"/>
                </a:lnTo>
                <a:lnTo>
                  <a:pt x="319" y="5979"/>
                </a:lnTo>
                <a:lnTo>
                  <a:pt x="319" y="5979"/>
                </a:lnTo>
                <a:close/>
                <a:moveTo>
                  <a:pt x="439" y="4345"/>
                </a:moveTo>
                <a:lnTo>
                  <a:pt x="439" y="4345"/>
                </a:lnTo>
                <a:lnTo>
                  <a:pt x="453" y="4365"/>
                </a:lnTo>
                <a:lnTo>
                  <a:pt x="464" y="4383"/>
                </a:lnTo>
                <a:lnTo>
                  <a:pt x="479" y="4403"/>
                </a:lnTo>
                <a:lnTo>
                  <a:pt x="491" y="4419"/>
                </a:lnTo>
                <a:lnTo>
                  <a:pt x="499" y="4427"/>
                </a:lnTo>
                <a:lnTo>
                  <a:pt x="506" y="4434"/>
                </a:lnTo>
                <a:lnTo>
                  <a:pt x="515" y="4437"/>
                </a:lnTo>
                <a:lnTo>
                  <a:pt x="524" y="4441"/>
                </a:lnTo>
                <a:lnTo>
                  <a:pt x="533" y="4443"/>
                </a:lnTo>
                <a:lnTo>
                  <a:pt x="542" y="4445"/>
                </a:lnTo>
                <a:lnTo>
                  <a:pt x="553" y="4443"/>
                </a:lnTo>
                <a:lnTo>
                  <a:pt x="564" y="4437"/>
                </a:lnTo>
                <a:lnTo>
                  <a:pt x="564" y="4437"/>
                </a:lnTo>
                <a:lnTo>
                  <a:pt x="517" y="4390"/>
                </a:lnTo>
                <a:lnTo>
                  <a:pt x="491" y="4369"/>
                </a:lnTo>
                <a:lnTo>
                  <a:pt x="466" y="4349"/>
                </a:lnTo>
                <a:lnTo>
                  <a:pt x="453" y="4341"/>
                </a:lnTo>
                <a:lnTo>
                  <a:pt x="439" y="4334"/>
                </a:lnTo>
                <a:lnTo>
                  <a:pt x="426" y="4327"/>
                </a:lnTo>
                <a:lnTo>
                  <a:pt x="411" y="4323"/>
                </a:lnTo>
                <a:lnTo>
                  <a:pt x="395" y="4320"/>
                </a:lnTo>
                <a:lnTo>
                  <a:pt x="379" y="4318"/>
                </a:lnTo>
                <a:lnTo>
                  <a:pt x="362" y="4320"/>
                </a:lnTo>
                <a:lnTo>
                  <a:pt x="346" y="4321"/>
                </a:lnTo>
                <a:lnTo>
                  <a:pt x="346" y="4321"/>
                </a:lnTo>
                <a:lnTo>
                  <a:pt x="350" y="4336"/>
                </a:lnTo>
                <a:lnTo>
                  <a:pt x="355" y="4345"/>
                </a:lnTo>
                <a:lnTo>
                  <a:pt x="361" y="4354"/>
                </a:lnTo>
                <a:lnTo>
                  <a:pt x="366" y="4359"/>
                </a:lnTo>
                <a:lnTo>
                  <a:pt x="372" y="4361"/>
                </a:lnTo>
                <a:lnTo>
                  <a:pt x="377" y="4363"/>
                </a:lnTo>
                <a:lnTo>
                  <a:pt x="384" y="4363"/>
                </a:lnTo>
                <a:lnTo>
                  <a:pt x="390" y="4361"/>
                </a:lnTo>
                <a:lnTo>
                  <a:pt x="402" y="4356"/>
                </a:lnTo>
                <a:lnTo>
                  <a:pt x="415" y="4349"/>
                </a:lnTo>
                <a:lnTo>
                  <a:pt x="428" y="4345"/>
                </a:lnTo>
                <a:lnTo>
                  <a:pt x="433" y="4345"/>
                </a:lnTo>
                <a:lnTo>
                  <a:pt x="439" y="4345"/>
                </a:lnTo>
                <a:lnTo>
                  <a:pt x="439" y="4345"/>
                </a:lnTo>
                <a:close/>
                <a:moveTo>
                  <a:pt x="903" y="6896"/>
                </a:moveTo>
                <a:lnTo>
                  <a:pt x="903" y="6896"/>
                </a:lnTo>
                <a:lnTo>
                  <a:pt x="899" y="6908"/>
                </a:lnTo>
                <a:lnTo>
                  <a:pt x="899" y="6917"/>
                </a:lnTo>
                <a:lnTo>
                  <a:pt x="899" y="6925"/>
                </a:lnTo>
                <a:lnTo>
                  <a:pt x="901" y="6930"/>
                </a:lnTo>
                <a:lnTo>
                  <a:pt x="905" y="6932"/>
                </a:lnTo>
                <a:lnTo>
                  <a:pt x="909" y="6932"/>
                </a:lnTo>
                <a:lnTo>
                  <a:pt x="912" y="6932"/>
                </a:lnTo>
                <a:lnTo>
                  <a:pt x="916" y="6928"/>
                </a:lnTo>
                <a:lnTo>
                  <a:pt x="919" y="6925"/>
                </a:lnTo>
                <a:lnTo>
                  <a:pt x="923" y="6921"/>
                </a:lnTo>
                <a:lnTo>
                  <a:pt x="925" y="6916"/>
                </a:lnTo>
                <a:lnTo>
                  <a:pt x="925" y="6912"/>
                </a:lnTo>
                <a:lnTo>
                  <a:pt x="923" y="6907"/>
                </a:lnTo>
                <a:lnTo>
                  <a:pt x="919" y="6901"/>
                </a:lnTo>
                <a:lnTo>
                  <a:pt x="912" y="6897"/>
                </a:lnTo>
                <a:lnTo>
                  <a:pt x="903" y="6896"/>
                </a:lnTo>
                <a:lnTo>
                  <a:pt x="903" y="6896"/>
                </a:lnTo>
                <a:close/>
                <a:moveTo>
                  <a:pt x="6567" y="7391"/>
                </a:moveTo>
                <a:lnTo>
                  <a:pt x="6567" y="7391"/>
                </a:lnTo>
                <a:lnTo>
                  <a:pt x="6578" y="7400"/>
                </a:lnTo>
                <a:lnTo>
                  <a:pt x="6589" y="7411"/>
                </a:lnTo>
                <a:lnTo>
                  <a:pt x="6609" y="7433"/>
                </a:lnTo>
                <a:lnTo>
                  <a:pt x="6620" y="7442"/>
                </a:lnTo>
                <a:lnTo>
                  <a:pt x="6633" y="7447"/>
                </a:lnTo>
                <a:lnTo>
                  <a:pt x="6645" y="7449"/>
                </a:lnTo>
                <a:lnTo>
                  <a:pt x="6653" y="7449"/>
                </a:lnTo>
                <a:lnTo>
                  <a:pt x="6660" y="7447"/>
                </a:lnTo>
                <a:lnTo>
                  <a:pt x="6660" y="7447"/>
                </a:lnTo>
                <a:lnTo>
                  <a:pt x="6653" y="7433"/>
                </a:lnTo>
                <a:lnTo>
                  <a:pt x="6642" y="7422"/>
                </a:lnTo>
                <a:lnTo>
                  <a:pt x="6631" y="7414"/>
                </a:lnTo>
                <a:lnTo>
                  <a:pt x="6618" y="7409"/>
                </a:lnTo>
                <a:lnTo>
                  <a:pt x="6593" y="7400"/>
                </a:lnTo>
                <a:lnTo>
                  <a:pt x="6580" y="7396"/>
                </a:lnTo>
                <a:lnTo>
                  <a:pt x="6567" y="7391"/>
                </a:lnTo>
                <a:lnTo>
                  <a:pt x="6567" y="7391"/>
                </a:lnTo>
                <a:close/>
                <a:moveTo>
                  <a:pt x="6201" y="7208"/>
                </a:moveTo>
                <a:lnTo>
                  <a:pt x="6201" y="7208"/>
                </a:lnTo>
                <a:lnTo>
                  <a:pt x="6215" y="7208"/>
                </a:lnTo>
                <a:lnTo>
                  <a:pt x="6226" y="7209"/>
                </a:lnTo>
                <a:lnTo>
                  <a:pt x="6237" y="7215"/>
                </a:lnTo>
                <a:lnTo>
                  <a:pt x="6248" y="7220"/>
                </a:lnTo>
                <a:lnTo>
                  <a:pt x="6259" y="7226"/>
                </a:lnTo>
                <a:lnTo>
                  <a:pt x="6272" y="7229"/>
                </a:lnTo>
                <a:lnTo>
                  <a:pt x="6282" y="7231"/>
                </a:lnTo>
                <a:lnTo>
                  <a:pt x="6295" y="7231"/>
                </a:lnTo>
                <a:lnTo>
                  <a:pt x="6295" y="7231"/>
                </a:lnTo>
                <a:lnTo>
                  <a:pt x="6291" y="7226"/>
                </a:lnTo>
                <a:lnTo>
                  <a:pt x="6288" y="7220"/>
                </a:lnTo>
                <a:lnTo>
                  <a:pt x="6275" y="7209"/>
                </a:lnTo>
                <a:lnTo>
                  <a:pt x="6261" y="7200"/>
                </a:lnTo>
                <a:lnTo>
                  <a:pt x="6244" y="7195"/>
                </a:lnTo>
                <a:lnTo>
                  <a:pt x="6228" y="7191"/>
                </a:lnTo>
                <a:lnTo>
                  <a:pt x="6221" y="7191"/>
                </a:lnTo>
                <a:lnTo>
                  <a:pt x="6215" y="7193"/>
                </a:lnTo>
                <a:lnTo>
                  <a:pt x="6210" y="7195"/>
                </a:lnTo>
                <a:lnTo>
                  <a:pt x="6206" y="7197"/>
                </a:lnTo>
                <a:lnTo>
                  <a:pt x="6203" y="7202"/>
                </a:lnTo>
                <a:lnTo>
                  <a:pt x="6201" y="7208"/>
                </a:lnTo>
                <a:lnTo>
                  <a:pt x="6201" y="7208"/>
                </a:lnTo>
                <a:close/>
                <a:moveTo>
                  <a:pt x="6076" y="7115"/>
                </a:moveTo>
                <a:lnTo>
                  <a:pt x="6076" y="7115"/>
                </a:lnTo>
                <a:lnTo>
                  <a:pt x="6083" y="7126"/>
                </a:lnTo>
                <a:lnTo>
                  <a:pt x="6088" y="7135"/>
                </a:lnTo>
                <a:lnTo>
                  <a:pt x="6096" y="7142"/>
                </a:lnTo>
                <a:lnTo>
                  <a:pt x="6105" y="7146"/>
                </a:lnTo>
                <a:lnTo>
                  <a:pt x="6114" y="7148"/>
                </a:lnTo>
                <a:lnTo>
                  <a:pt x="6123" y="7150"/>
                </a:lnTo>
                <a:lnTo>
                  <a:pt x="6143" y="7151"/>
                </a:lnTo>
                <a:lnTo>
                  <a:pt x="6143" y="7151"/>
                </a:lnTo>
                <a:lnTo>
                  <a:pt x="6137" y="7141"/>
                </a:lnTo>
                <a:lnTo>
                  <a:pt x="6130" y="7131"/>
                </a:lnTo>
                <a:lnTo>
                  <a:pt x="6123" y="7126"/>
                </a:lnTo>
                <a:lnTo>
                  <a:pt x="6114" y="7121"/>
                </a:lnTo>
                <a:lnTo>
                  <a:pt x="6105" y="7119"/>
                </a:lnTo>
                <a:lnTo>
                  <a:pt x="6096" y="7117"/>
                </a:lnTo>
                <a:lnTo>
                  <a:pt x="6076" y="7115"/>
                </a:lnTo>
                <a:lnTo>
                  <a:pt x="6076" y="7115"/>
                </a:lnTo>
                <a:close/>
                <a:moveTo>
                  <a:pt x="5869" y="7061"/>
                </a:moveTo>
                <a:lnTo>
                  <a:pt x="5869" y="7061"/>
                </a:lnTo>
                <a:lnTo>
                  <a:pt x="5881" y="7088"/>
                </a:lnTo>
                <a:lnTo>
                  <a:pt x="5881" y="7088"/>
                </a:lnTo>
                <a:lnTo>
                  <a:pt x="5909" y="7075"/>
                </a:lnTo>
                <a:lnTo>
                  <a:pt x="5909" y="7075"/>
                </a:lnTo>
                <a:lnTo>
                  <a:pt x="5896" y="7048"/>
                </a:lnTo>
                <a:lnTo>
                  <a:pt x="5896" y="7048"/>
                </a:lnTo>
                <a:lnTo>
                  <a:pt x="5869" y="7061"/>
                </a:lnTo>
                <a:lnTo>
                  <a:pt x="5869" y="7061"/>
                </a:lnTo>
                <a:close/>
                <a:moveTo>
                  <a:pt x="1736" y="7264"/>
                </a:moveTo>
                <a:lnTo>
                  <a:pt x="1736" y="7264"/>
                </a:lnTo>
                <a:lnTo>
                  <a:pt x="1749" y="7291"/>
                </a:lnTo>
                <a:lnTo>
                  <a:pt x="1749" y="7291"/>
                </a:lnTo>
                <a:lnTo>
                  <a:pt x="1756" y="7289"/>
                </a:lnTo>
                <a:lnTo>
                  <a:pt x="1761" y="7289"/>
                </a:lnTo>
                <a:lnTo>
                  <a:pt x="1772" y="7291"/>
                </a:lnTo>
                <a:lnTo>
                  <a:pt x="1778" y="7293"/>
                </a:lnTo>
                <a:lnTo>
                  <a:pt x="1783" y="7291"/>
                </a:lnTo>
                <a:lnTo>
                  <a:pt x="1788" y="7289"/>
                </a:lnTo>
                <a:lnTo>
                  <a:pt x="1796" y="7286"/>
                </a:lnTo>
                <a:lnTo>
                  <a:pt x="1796" y="7286"/>
                </a:lnTo>
                <a:lnTo>
                  <a:pt x="1783" y="7258"/>
                </a:lnTo>
                <a:lnTo>
                  <a:pt x="1783" y="7258"/>
                </a:lnTo>
                <a:lnTo>
                  <a:pt x="1778" y="7260"/>
                </a:lnTo>
                <a:lnTo>
                  <a:pt x="1772" y="7260"/>
                </a:lnTo>
                <a:lnTo>
                  <a:pt x="1761" y="7258"/>
                </a:lnTo>
                <a:lnTo>
                  <a:pt x="1756" y="7258"/>
                </a:lnTo>
                <a:lnTo>
                  <a:pt x="1750" y="7258"/>
                </a:lnTo>
                <a:lnTo>
                  <a:pt x="1743" y="7260"/>
                </a:lnTo>
                <a:lnTo>
                  <a:pt x="1736" y="7264"/>
                </a:lnTo>
                <a:lnTo>
                  <a:pt x="1736" y="7264"/>
                </a:lnTo>
                <a:close/>
                <a:moveTo>
                  <a:pt x="186" y="6125"/>
                </a:moveTo>
                <a:lnTo>
                  <a:pt x="186" y="6125"/>
                </a:lnTo>
                <a:lnTo>
                  <a:pt x="199" y="6121"/>
                </a:lnTo>
                <a:lnTo>
                  <a:pt x="208" y="6116"/>
                </a:lnTo>
                <a:lnTo>
                  <a:pt x="215" y="6110"/>
                </a:lnTo>
                <a:lnTo>
                  <a:pt x="219" y="6103"/>
                </a:lnTo>
                <a:lnTo>
                  <a:pt x="225" y="6096"/>
                </a:lnTo>
                <a:lnTo>
                  <a:pt x="230" y="6090"/>
                </a:lnTo>
                <a:lnTo>
                  <a:pt x="237" y="6083"/>
                </a:lnTo>
                <a:lnTo>
                  <a:pt x="248" y="6079"/>
                </a:lnTo>
                <a:lnTo>
                  <a:pt x="248" y="6079"/>
                </a:lnTo>
                <a:lnTo>
                  <a:pt x="246" y="6068"/>
                </a:lnTo>
                <a:lnTo>
                  <a:pt x="248" y="6057"/>
                </a:lnTo>
                <a:lnTo>
                  <a:pt x="250" y="6038"/>
                </a:lnTo>
                <a:lnTo>
                  <a:pt x="257" y="6018"/>
                </a:lnTo>
                <a:lnTo>
                  <a:pt x="264" y="5999"/>
                </a:lnTo>
                <a:lnTo>
                  <a:pt x="283" y="5963"/>
                </a:lnTo>
                <a:lnTo>
                  <a:pt x="290" y="5945"/>
                </a:lnTo>
                <a:lnTo>
                  <a:pt x="294" y="5925"/>
                </a:lnTo>
                <a:lnTo>
                  <a:pt x="294" y="5925"/>
                </a:lnTo>
                <a:lnTo>
                  <a:pt x="295" y="5918"/>
                </a:lnTo>
                <a:lnTo>
                  <a:pt x="294" y="5911"/>
                </a:lnTo>
                <a:lnTo>
                  <a:pt x="292" y="5903"/>
                </a:lnTo>
                <a:lnTo>
                  <a:pt x="286" y="5896"/>
                </a:lnTo>
                <a:lnTo>
                  <a:pt x="272" y="5883"/>
                </a:lnTo>
                <a:lnTo>
                  <a:pt x="255" y="5871"/>
                </a:lnTo>
                <a:lnTo>
                  <a:pt x="235" y="5856"/>
                </a:lnTo>
                <a:lnTo>
                  <a:pt x="217" y="5842"/>
                </a:lnTo>
                <a:lnTo>
                  <a:pt x="208" y="5834"/>
                </a:lnTo>
                <a:lnTo>
                  <a:pt x="201" y="5825"/>
                </a:lnTo>
                <a:lnTo>
                  <a:pt x="196" y="5816"/>
                </a:lnTo>
                <a:lnTo>
                  <a:pt x="190" y="5805"/>
                </a:lnTo>
                <a:lnTo>
                  <a:pt x="190" y="5805"/>
                </a:lnTo>
                <a:lnTo>
                  <a:pt x="174" y="5814"/>
                </a:lnTo>
                <a:lnTo>
                  <a:pt x="161" y="5822"/>
                </a:lnTo>
                <a:lnTo>
                  <a:pt x="148" y="5831"/>
                </a:lnTo>
                <a:lnTo>
                  <a:pt x="137" y="5838"/>
                </a:lnTo>
                <a:lnTo>
                  <a:pt x="130" y="5847"/>
                </a:lnTo>
                <a:lnTo>
                  <a:pt x="123" y="5856"/>
                </a:lnTo>
                <a:lnTo>
                  <a:pt x="118" y="5865"/>
                </a:lnTo>
                <a:lnTo>
                  <a:pt x="114" y="5874"/>
                </a:lnTo>
                <a:lnTo>
                  <a:pt x="110" y="5883"/>
                </a:lnTo>
                <a:lnTo>
                  <a:pt x="108" y="5894"/>
                </a:lnTo>
                <a:lnTo>
                  <a:pt x="110" y="5912"/>
                </a:lnTo>
                <a:lnTo>
                  <a:pt x="114" y="5934"/>
                </a:lnTo>
                <a:lnTo>
                  <a:pt x="121" y="5954"/>
                </a:lnTo>
                <a:lnTo>
                  <a:pt x="130" y="5976"/>
                </a:lnTo>
                <a:lnTo>
                  <a:pt x="141" y="5996"/>
                </a:lnTo>
                <a:lnTo>
                  <a:pt x="163" y="6039"/>
                </a:lnTo>
                <a:lnTo>
                  <a:pt x="172" y="6061"/>
                </a:lnTo>
                <a:lnTo>
                  <a:pt x="179" y="6083"/>
                </a:lnTo>
                <a:lnTo>
                  <a:pt x="185" y="6103"/>
                </a:lnTo>
                <a:lnTo>
                  <a:pt x="186" y="6125"/>
                </a:lnTo>
                <a:lnTo>
                  <a:pt x="186" y="6125"/>
                </a:lnTo>
                <a:close/>
                <a:moveTo>
                  <a:pt x="159" y="5189"/>
                </a:moveTo>
                <a:lnTo>
                  <a:pt x="159" y="5189"/>
                </a:lnTo>
                <a:lnTo>
                  <a:pt x="163" y="5199"/>
                </a:lnTo>
                <a:lnTo>
                  <a:pt x="165" y="5212"/>
                </a:lnTo>
                <a:lnTo>
                  <a:pt x="167" y="5239"/>
                </a:lnTo>
                <a:lnTo>
                  <a:pt x="168" y="5252"/>
                </a:lnTo>
                <a:lnTo>
                  <a:pt x="170" y="5257"/>
                </a:lnTo>
                <a:lnTo>
                  <a:pt x="174" y="5263"/>
                </a:lnTo>
                <a:lnTo>
                  <a:pt x="177" y="5267"/>
                </a:lnTo>
                <a:lnTo>
                  <a:pt x="183" y="5270"/>
                </a:lnTo>
                <a:lnTo>
                  <a:pt x="188" y="5272"/>
                </a:lnTo>
                <a:lnTo>
                  <a:pt x="196" y="5272"/>
                </a:lnTo>
                <a:lnTo>
                  <a:pt x="196" y="5272"/>
                </a:lnTo>
                <a:lnTo>
                  <a:pt x="199" y="5259"/>
                </a:lnTo>
                <a:lnTo>
                  <a:pt x="203" y="5245"/>
                </a:lnTo>
                <a:lnTo>
                  <a:pt x="203" y="5230"/>
                </a:lnTo>
                <a:lnTo>
                  <a:pt x="201" y="5216"/>
                </a:lnTo>
                <a:lnTo>
                  <a:pt x="197" y="5201"/>
                </a:lnTo>
                <a:lnTo>
                  <a:pt x="194" y="5198"/>
                </a:lnTo>
                <a:lnTo>
                  <a:pt x="188" y="5192"/>
                </a:lnTo>
                <a:lnTo>
                  <a:pt x="183" y="5189"/>
                </a:lnTo>
                <a:lnTo>
                  <a:pt x="176" y="5187"/>
                </a:lnTo>
                <a:lnTo>
                  <a:pt x="168" y="5187"/>
                </a:lnTo>
                <a:lnTo>
                  <a:pt x="159" y="5189"/>
                </a:lnTo>
                <a:lnTo>
                  <a:pt x="159" y="5189"/>
                </a:lnTo>
                <a:close/>
                <a:moveTo>
                  <a:pt x="172" y="2006"/>
                </a:moveTo>
                <a:lnTo>
                  <a:pt x="172" y="2006"/>
                </a:lnTo>
                <a:lnTo>
                  <a:pt x="167" y="1999"/>
                </a:lnTo>
                <a:lnTo>
                  <a:pt x="159" y="1994"/>
                </a:lnTo>
                <a:lnTo>
                  <a:pt x="143" y="1985"/>
                </a:lnTo>
                <a:lnTo>
                  <a:pt x="125" y="1977"/>
                </a:lnTo>
                <a:lnTo>
                  <a:pt x="116" y="1976"/>
                </a:lnTo>
                <a:lnTo>
                  <a:pt x="107" y="1976"/>
                </a:lnTo>
                <a:lnTo>
                  <a:pt x="98" y="1977"/>
                </a:lnTo>
                <a:lnTo>
                  <a:pt x="90" y="1979"/>
                </a:lnTo>
                <a:lnTo>
                  <a:pt x="83" y="1983"/>
                </a:lnTo>
                <a:lnTo>
                  <a:pt x="79" y="1988"/>
                </a:lnTo>
                <a:lnTo>
                  <a:pt x="76" y="1996"/>
                </a:lnTo>
                <a:lnTo>
                  <a:pt x="76" y="2005"/>
                </a:lnTo>
                <a:lnTo>
                  <a:pt x="78" y="2016"/>
                </a:lnTo>
                <a:lnTo>
                  <a:pt x="83" y="2030"/>
                </a:lnTo>
                <a:lnTo>
                  <a:pt x="83" y="2030"/>
                </a:lnTo>
                <a:lnTo>
                  <a:pt x="88" y="2019"/>
                </a:lnTo>
                <a:lnTo>
                  <a:pt x="94" y="2012"/>
                </a:lnTo>
                <a:lnTo>
                  <a:pt x="99" y="2008"/>
                </a:lnTo>
                <a:lnTo>
                  <a:pt x="107" y="2005"/>
                </a:lnTo>
                <a:lnTo>
                  <a:pt x="114" y="2005"/>
                </a:lnTo>
                <a:lnTo>
                  <a:pt x="119" y="2005"/>
                </a:lnTo>
                <a:lnTo>
                  <a:pt x="134" y="2010"/>
                </a:lnTo>
                <a:lnTo>
                  <a:pt x="147" y="2016"/>
                </a:lnTo>
                <a:lnTo>
                  <a:pt x="157" y="2017"/>
                </a:lnTo>
                <a:lnTo>
                  <a:pt x="163" y="2017"/>
                </a:lnTo>
                <a:lnTo>
                  <a:pt x="167" y="2016"/>
                </a:lnTo>
                <a:lnTo>
                  <a:pt x="168" y="2012"/>
                </a:lnTo>
                <a:lnTo>
                  <a:pt x="172" y="2006"/>
                </a:lnTo>
                <a:lnTo>
                  <a:pt x="172" y="2006"/>
                </a:lnTo>
                <a:close/>
                <a:moveTo>
                  <a:pt x="0" y="5042"/>
                </a:moveTo>
                <a:lnTo>
                  <a:pt x="0" y="5105"/>
                </a:lnTo>
                <a:lnTo>
                  <a:pt x="0" y="5105"/>
                </a:lnTo>
                <a:lnTo>
                  <a:pt x="25" y="5120"/>
                </a:lnTo>
                <a:lnTo>
                  <a:pt x="50" y="5130"/>
                </a:lnTo>
                <a:lnTo>
                  <a:pt x="78" y="5141"/>
                </a:lnTo>
                <a:lnTo>
                  <a:pt x="92" y="5143"/>
                </a:lnTo>
                <a:lnTo>
                  <a:pt x="107" y="5147"/>
                </a:lnTo>
                <a:lnTo>
                  <a:pt x="107" y="5147"/>
                </a:lnTo>
                <a:lnTo>
                  <a:pt x="107" y="5134"/>
                </a:lnTo>
                <a:lnTo>
                  <a:pt x="105" y="5123"/>
                </a:lnTo>
                <a:lnTo>
                  <a:pt x="103" y="5114"/>
                </a:lnTo>
                <a:lnTo>
                  <a:pt x="98" y="5105"/>
                </a:lnTo>
                <a:lnTo>
                  <a:pt x="94" y="5098"/>
                </a:lnTo>
                <a:lnTo>
                  <a:pt x="87" y="5092"/>
                </a:lnTo>
                <a:lnTo>
                  <a:pt x="72" y="5081"/>
                </a:lnTo>
                <a:lnTo>
                  <a:pt x="56" y="5072"/>
                </a:lnTo>
                <a:lnTo>
                  <a:pt x="38" y="5063"/>
                </a:lnTo>
                <a:lnTo>
                  <a:pt x="18" y="5054"/>
                </a:lnTo>
                <a:lnTo>
                  <a:pt x="0" y="5042"/>
                </a:lnTo>
                <a:lnTo>
                  <a:pt x="0" y="5042"/>
                </a:lnTo>
                <a:close/>
                <a:moveTo>
                  <a:pt x="8746" y="3304"/>
                </a:moveTo>
                <a:lnTo>
                  <a:pt x="8746" y="3304"/>
                </a:lnTo>
                <a:lnTo>
                  <a:pt x="8730" y="3305"/>
                </a:lnTo>
                <a:lnTo>
                  <a:pt x="8714" y="3309"/>
                </a:lnTo>
                <a:lnTo>
                  <a:pt x="8683" y="3316"/>
                </a:lnTo>
                <a:lnTo>
                  <a:pt x="8652" y="3327"/>
                </a:lnTo>
                <a:lnTo>
                  <a:pt x="8625" y="3338"/>
                </a:lnTo>
                <a:lnTo>
                  <a:pt x="8597" y="3347"/>
                </a:lnTo>
                <a:lnTo>
                  <a:pt x="8572" y="3354"/>
                </a:lnTo>
                <a:lnTo>
                  <a:pt x="8559" y="3358"/>
                </a:lnTo>
                <a:lnTo>
                  <a:pt x="8547" y="3358"/>
                </a:lnTo>
                <a:lnTo>
                  <a:pt x="8534" y="3358"/>
                </a:lnTo>
                <a:lnTo>
                  <a:pt x="8521" y="3356"/>
                </a:lnTo>
                <a:lnTo>
                  <a:pt x="8521" y="3356"/>
                </a:lnTo>
                <a:lnTo>
                  <a:pt x="8523" y="3363"/>
                </a:lnTo>
                <a:lnTo>
                  <a:pt x="8523" y="3369"/>
                </a:lnTo>
                <a:lnTo>
                  <a:pt x="8519" y="3373"/>
                </a:lnTo>
                <a:lnTo>
                  <a:pt x="8516" y="3378"/>
                </a:lnTo>
                <a:lnTo>
                  <a:pt x="8509" y="3387"/>
                </a:lnTo>
                <a:lnTo>
                  <a:pt x="8507" y="3391"/>
                </a:lnTo>
                <a:lnTo>
                  <a:pt x="8507" y="3396"/>
                </a:lnTo>
                <a:lnTo>
                  <a:pt x="8507" y="3396"/>
                </a:lnTo>
                <a:lnTo>
                  <a:pt x="8538" y="3387"/>
                </a:lnTo>
                <a:lnTo>
                  <a:pt x="8574" y="3376"/>
                </a:lnTo>
                <a:lnTo>
                  <a:pt x="8654" y="3354"/>
                </a:lnTo>
                <a:lnTo>
                  <a:pt x="8690" y="3342"/>
                </a:lnTo>
                <a:lnTo>
                  <a:pt x="8719" y="3331"/>
                </a:lnTo>
                <a:lnTo>
                  <a:pt x="8730" y="3324"/>
                </a:lnTo>
                <a:lnTo>
                  <a:pt x="8739" y="3318"/>
                </a:lnTo>
                <a:lnTo>
                  <a:pt x="8744" y="3311"/>
                </a:lnTo>
                <a:lnTo>
                  <a:pt x="8746" y="3304"/>
                </a:lnTo>
                <a:lnTo>
                  <a:pt x="8746" y="3304"/>
                </a:lnTo>
                <a:close/>
                <a:moveTo>
                  <a:pt x="8414" y="1442"/>
                </a:moveTo>
                <a:lnTo>
                  <a:pt x="8414" y="1442"/>
                </a:lnTo>
                <a:lnTo>
                  <a:pt x="8401" y="1415"/>
                </a:lnTo>
                <a:lnTo>
                  <a:pt x="8401" y="1415"/>
                </a:lnTo>
                <a:lnTo>
                  <a:pt x="8374" y="1428"/>
                </a:lnTo>
                <a:lnTo>
                  <a:pt x="8374" y="1428"/>
                </a:lnTo>
                <a:lnTo>
                  <a:pt x="8387" y="1455"/>
                </a:lnTo>
                <a:lnTo>
                  <a:pt x="8387" y="1455"/>
                </a:lnTo>
                <a:lnTo>
                  <a:pt x="8414" y="1442"/>
                </a:lnTo>
                <a:lnTo>
                  <a:pt x="8414" y="1442"/>
                </a:lnTo>
                <a:close/>
                <a:moveTo>
                  <a:pt x="8532" y="1373"/>
                </a:moveTo>
                <a:lnTo>
                  <a:pt x="8532" y="1373"/>
                </a:lnTo>
                <a:lnTo>
                  <a:pt x="8563" y="1361"/>
                </a:lnTo>
                <a:lnTo>
                  <a:pt x="8587" y="1352"/>
                </a:lnTo>
                <a:lnTo>
                  <a:pt x="8608" y="1346"/>
                </a:lnTo>
                <a:lnTo>
                  <a:pt x="8626" y="1342"/>
                </a:lnTo>
                <a:lnTo>
                  <a:pt x="8665" y="1342"/>
                </a:lnTo>
                <a:lnTo>
                  <a:pt x="8688" y="1341"/>
                </a:lnTo>
                <a:lnTo>
                  <a:pt x="8717" y="1339"/>
                </a:lnTo>
                <a:lnTo>
                  <a:pt x="8717" y="1339"/>
                </a:lnTo>
                <a:lnTo>
                  <a:pt x="8719" y="1328"/>
                </a:lnTo>
                <a:lnTo>
                  <a:pt x="8721" y="1317"/>
                </a:lnTo>
                <a:lnTo>
                  <a:pt x="8724" y="1292"/>
                </a:lnTo>
                <a:lnTo>
                  <a:pt x="8723" y="1263"/>
                </a:lnTo>
                <a:lnTo>
                  <a:pt x="8715" y="1234"/>
                </a:lnTo>
                <a:lnTo>
                  <a:pt x="8712" y="1219"/>
                </a:lnTo>
                <a:lnTo>
                  <a:pt x="8706" y="1205"/>
                </a:lnTo>
                <a:lnTo>
                  <a:pt x="8699" y="1192"/>
                </a:lnTo>
                <a:lnTo>
                  <a:pt x="8692" y="1181"/>
                </a:lnTo>
                <a:lnTo>
                  <a:pt x="8683" y="1170"/>
                </a:lnTo>
                <a:lnTo>
                  <a:pt x="8672" y="1163"/>
                </a:lnTo>
                <a:lnTo>
                  <a:pt x="8661" y="1157"/>
                </a:lnTo>
                <a:lnTo>
                  <a:pt x="8648" y="1154"/>
                </a:lnTo>
                <a:lnTo>
                  <a:pt x="8648" y="1154"/>
                </a:lnTo>
                <a:lnTo>
                  <a:pt x="8652" y="1159"/>
                </a:lnTo>
                <a:lnTo>
                  <a:pt x="8655" y="1165"/>
                </a:lnTo>
                <a:lnTo>
                  <a:pt x="8655" y="1170"/>
                </a:lnTo>
                <a:lnTo>
                  <a:pt x="8654" y="1176"/>
                </a:lnTo>
                <a:lnTo>
                  <a:pt x="8650" y="1179"/>
                </a:lnTo>
                <a:lnTo>
                  <a:pt x="8646" y="1181"/>
                </a:lnTo>
                <a:lnTo>
                  <a:pt x="8636" y="1186"/>
                </a:lnTo>
                <a:lnTo>
                  <a:pt x="8625" y="1190"/>
                </a:lnTo>
                <a:lnTo>
                  <a:pt x="8614" y="1192"/>
                </a:lnTo>
                <a:lnTo>
                  <a:pt x="8599" y="1192"/>
                </a:lnTo>
                <a:lnTo>
                  <a:pt x="8599" y="1192"/>
                </a:lnTo>
                <a:lnTo>
                  <a:pt x="8608" y="1181"/>
                </a:lnTo>
                <a:lnTo>
                  <a:pt x="8617" y="1170"/>
                </a:lnTo>
                <a:lnTo>
                  <a:pt x="8625" y="1159"/>
                </a:lnTo>
                <a:lnTo>
                  <a:pt x="8628" y="1147"/>
                </a:lnTo>
                <a:lnTo>
                  <a:pt x="8628" y="1147"/>
                </a:lnTo>
                <a:lnTo>
                  <a:pt x="8625" y="1147"/>
                </a:lnTo>
                <a:lnTo>
                  <a:pt x="8621" y="1147"/>
                </a:lnTo>
                <a:lnTo>
                  <a:pt x="8610" y="1145"/>
                </a:lnTo>
                <a:lnTo>
                  <a:pt x="8588" y="1137"/>
                </a:lnTo>
                <a:lnTo>
                  <a:pt x="8579" y="1136"/>
                </a:lnTo>
                <a:lnTo>
                  <a:pt x="8576" y="1136"/>
                </a:lnTo>
                <a:lnTo>
                  <a:pt x="8572" y="1136"/>
                </a:lnTo>
                <a:lnTo>
                  <a:pt x="8568" y="1139"/>
                </a:lnTo>
                <a:lnTo>
                  <a:pt x="8567" y="1143"/>
                </a:lnTo>
                <a:lnTo>
                  <a:pt x="8567" y="1150"/>
                </a:lnTo>
                <a:lnTo>
                  <a:pt x="8567" y="1157"/>
                </a:lnTo>
                <a:lnTo>
                  <a:pt x="8567" y="1157"/>
                </a:lnTo>
                <a:lnTo>
                  <a:pt x="8576" y="1168"/>
                </a:lnTo>
                <a:lnTo>
                  <a:pt x="8579" y="1179"/>
                </a:lnTo>
                <a:lnTo>
                  <a:pt x="8579" y="1188"/>
                </a:lnTo>
                <a:lnTo>
                  <a:pt x="8576" y="1197"/>
                </a:lnTo>
                <a:lnTo>
                  <a:pt x="8570" y="1206"/>
                </a:lnTo>
                <a:lnTo>
                  <a:pt x="8563" y="1214"/>
                </a:lnTo>
                <a:lnTo>
                  <a:pt x="8552" y="1223"/>
                </a:lnTo>
                <a:lnTo>
                  <a:pt x="8539" y="1230"/>
                </a:lnTo>
                <a:lnTo>
                  <a:pt x="8483" y="1261"/>
                </a:lnTo>
                <a:lnTo>
                  <a:pt x="8456" y="1281"/>
                </a:lnTo>
                <a:lnTo>
                  <a:pt x="8443" y="1290"/>
                </a:lnTo>
                <a:lnTo>
                  <a:pt x="8432" y="1301"/>
                </a:lnTo>
                <a:lnTo>
                  <a:pt x="8432" y="1301"/>
                </a:lnTo>
                <a:lnTo>
                  <a:pt x="8438" y="1315"/>
                </a:lnTo>
                <a:lnTo>
                  <a:pt x="8440" y="1326"/>
                </a:lnTo>
                <a:lnTo>
                  <a:pt x="8440" y="1339"/>
                </a:lnTo>
                <a:lnTo>
                  <a:pt x="8438" y="1350"/>
                </a:lnTo>
                <a:lnTo>
                  <a:pt x="8438" y="1350"/>
                </a:lnTo>
                <a:lnTo>
                  <a:pt x="8458" y="1342"/>
                </a:lnTo>
                <a:lnTo>
                  <a:pt x="8463" y="1341"/>
                </a:lnTo>
                <a:lnTo>
                  <a:pt x="8467" y="1342"/>
                </a:lnTo>
                <a:lnTo>
                  <a:pt x="8467" y="1344"/>
                </a:lnTo>
                <a:lnTo>
                  <a:pt x="8467" y="1348"/>
                </a:lnTo>
                <a:lnTo>
                  <a:pt x="8463" y="1355"/>
                </a:lnTo>
                <a:lnTo>
                  <a:pt x="8450" y="1377"/>
                </a:lnTo>
                <a:lnTo>
                  <a:pt x="8445" y="1388"/>
                </a:lnTo>
                <a:lnTo>
                  <a:pt x="8443" y="1393"/>
                </a:lnTo>
                <a:lnTo>
                  <a:pt x="8443" y="1397"/>
                </a:lnTo>
                <a:lnTo>
                  <a:pt x="8532" y="1373"/>
                </a:lnTo>
                <a:close/>
                <a:moveTo>
                  <a:pt x="8639" y="1241"/>
                </a:moveTo>
                <a:lnTo>
                  <a:pt x="8639" y="1241"/>
                </a:lnTo>
                <a:lnTo>
                  <a:pt x="8639" y="1234"/>
                </a:lnTo>
                <a:lnTo>
                  <a:pt x="8641" y="1230"/>
                </a:lnTo>
                <a:lnTo>
                  <a:pt x="8645" y="1230"/>
                </a:lnTo>
                <a:lnTo>
                  <a:pt x="8650" y="1228"/>
                </a:lnTo>
                <a:lnTo>
                  <a:pt x="8665" y="1228"/>
                </a:lnTo>
                <a:lnTo>
                  <a:pt x="8672" y="1226"/>
                </a:lnTo>
                <a:lnTo>
                  <a:pt x="8679" y="1223"/>
                </a:lnTo>
                <a:lnTo>
                  <a:pt x="8679" y="1223"/>
                </a:lnTo>
                <a:lnTo>
                  <a:pt x="8681" y="1232"/>
                </a:lnTo>
                <a:lnTo>
                  <a:pt x="8679" y="1243"/>
                </a:lnTo>
                <a:lnTo>
                  <a:pt x="8675" y="1250"/>
                </a:lnTo>
                <a:lnTo>
                  <a:pt x="8670" y="1259"/>
                </a:lnTo>
                <a:lnTo>
                  <a:pt x="8655" y="1274"/>
                </a:lnTo>
                <a:lnTo>
                  <a:pt x="8648" y="1281"/>
                </a:lnTo>
                <a:lnTo>
                  <a:pt x="8643" y="1288"/>
                </a:lnTo>
                <a:lnTo>
                  <a:pt x="8643" y="1288"/>
                </a:lnTo>
                <a:lnTo>
                  <a:pt x="8636" y="1301"/>
                </a:lnTo>
                <a:lnTo>
                  <a:pt x="8636" y="1303"/>
                </a:lnTo>
                <a:lnTo>
                  <a:pt x="8636" y="1303"/>
                </a:lnTo>
                <a:lnTo>
                  <a:pt x="8645" y="1279"/>
                </a:lnTo>
                <a:lnTo>
                  <a:pt x="8650" y="1263"/>
                </a:lnTo>
                <a:lnTo>
                  <a:pt x="8652" y="1248"/>
                </a:lnTo>
                <a:lnTo>
                  <a:pt x="8650" y="1243"/>
                </a:lnTo>
                <a:lnTo>
                  <a:pt x="8648" y="1241"/>
                </a:lnTo>
                <a:lnTo>
                  <a:pt x="8645" y="1239"/>
                </a:lnTo>
                <a:lnTo>
                  <a:pt x="8639" y="1241"/>
                </a:lnTo>
                <a:lnTo>
                  <a:pt x="8639" y="1241"/>
                </a:lnTo>
                <a:close/>
                <a:moveTo>
                  <a:pt x="8610" y="1254"/>
                </a:moveTo>
                <a:lnTo>
                  <a:pt x="8610" y="1254"/>
                </a:lnTo>
                <a:lnTo>
                  <a:pt x="8619" y="1254"/>
                </a:lnTo>
                <a:lnTo>
                  <a:pt x="8623" y="1255"/>
                </a:lnTo>
                <a:lnTo>
                  <a:pt x="8621" y="1259"/>
                </a:lnTo>
                <a:lnTo>
                  <a:pt x="8619" y="1263"/>
                </a:lnTo>
                <a:lnTo>
                  <a:pt x="8614" y="1268"/>
                </a:lnTo>
                <a:lnTo>
                  <a:pt x="8610" y="1274"/>
                </a:lnTo>
                <a:lnTo>
                  <a:pt x="8608" y="1281"/>
                </a:lnTo>
                <a:lnTo>
                  <a:pt x="8610" y="1288"/>
                </a:lnTo>
                <a:lnTo>
                  <a:pt x="8610" y="1288"/>
                </a:lnTo>
                <a:lnTo>
                  <a:pt x="8608" y="1301"/>
                </a:lnTo>
                <a:lnTo>
                  <a:pt x="8606" y="1303"/>
                </a:lnTo>
                <a:lnTo>
                  <a:pt x="8605" y="1304"/>
                </a:lnTo>
                <a:lnTo>
                  <a:pt x="8603" y="1303"/>
                </a:lnTo>
                <a:lnTo>
                  <a:pt x="8601" y="1299"/>
                </a:lnTo>
                <a:lnTo>
                  <a:pt x="8597" y="1290"/>
                </a:lnTo>
                <a:lnTo>
                  <a:pt x="8594" y="1279"/>
                </a:lnTo>
                <a:lnTo>
                  <a:pt x="8596" y="1266"/>
                </a:lnTo>
                <a:lnTo>
                  <a:pt x="8597" y="1263"/>
                </a:lnTo>
                <a:lnTo>
                  <a:pt x="8599" y="1257"/>
                </a:lnTo>
                <a:lnTo>
                  <a:pt x="8605" y="1255"/>
                </a:lnTo>
                <a:lnTo>
                  <a:pt x="8610" y="1254"/>
                </a:lnTo>
                <a:lnTo>
                  <a:pt x="8610" y="1254"/>
                </a:lnTo>
                <a:close/>
                <a:moveTo>
                  <a:pt x="8140" y="1535"/>
                </a:moveTo>
                <a:lnTo>
                  <a:pt x="8140" y="1535"/>
                </a:lnTo>
                <a:lnTo>
                  <a:pt x="8146" y="1531"/>
                </a:lnTo>
                <a:lnTo>
                  <a:pt x="8147" y="1529"/>
                </a:lnTo>
                <a:lnTo>
                  <a:pt x="8153" y="1522"/>
                </a:lnTo>
                <a:lnTo>
                  <a:pt x="8157" y="1515"/>
                </a:lnTo>
                <a:lnTo>
                  <a:pt x="8162" y="1508"/>
                </a:lnTo>
                <a:lnTo>
                  <a:pt x="8162" y="1508"/>
                </a:lnTo>
                <a:lnTo>
                  <a:pt x="8177" y="1509"/>
                </a:lnTo>
                <a:lnTo>
                  <a:pt x="8191" y="1508"/>
                </a:lnTo>
                <a:lnTo>
                  <a:pt x="8206" y="1504"/>
                </a:lnTo>
                <a:lnTo>
                  <a:pt x="8218" y="1500"/>
                </a:lnTo>
                <a:lnTo>
                  <a:pt x="8229" y="1495"/>
                </a:lnTo>
                <a:lnTo>
                  <a:pt x="8242" y="1489"/>
                </a:lnTo>
                <a:lnTo>
                  <a:pt x="8262" y="1475"/>
                </a:lnTo>
                <a:lnTo>
                  <a:pt x="8282" y="1457"/>
                </a:lnTo>
                <a:lnTo>
                  <a:pt x="8300" y="1440"/>
                </a:lnTo>
                <a:lnTo>
                  <a:pt x="8316" y="1426"/>
                </a:lnTo>
                <a:lnTo>
                  <a:pt x="8334" y="1413"/>
                </a:lnTo>
                <a:lnTo>
                  <a:pt x="8334" y="1413"/>
                </a:lnTo>
                <a:lnTo>
                  <a:pt x="8351" y="1404"/>
                </a:lnTo>
                <a:lnTo>
                  <a:pt x="8369" y="1399"/>
                </a:lnTo>
                <a:lnTo>
                  <a:pt x="8385" y="1393"/>
                </a:lnTo>
                <a:lnTo>
                  <a:pt x="8401" y="1388"/>
                </a:lnTo>
                <a:lnTo>
                  <a:pt x="8414" y="1381"/>
                </a:lnTo>
                <a:lnTo>
                  <a:pt x="8418" y="1375"/>
                </a:lnTo>
                <a:lnTo>
                  <a:pt x="8421" y="1372"/>
                </a:lnTo>
                <a:lnTo>
                  <a:pt x="8423" y="1366"/>
                </a:lnTo>
                <a:lnTo>
                  <a:pt x="8423" y="1359"/>
                </a:lnTo>
                <a:lnTo>
                  <a:pt x="8421" y="1350"/>
                </a:lnTo>
                <a:lnTo>
                  <a:pt x="8418" y="1341"/>
                </a:lnTo>
                <a:lnTo>
                  <a:pt x="8418" y="1341"/>
                </a:lnTo>
                <a:lnTo>
                  <a:pt x="8382" y="1364"/>
                </a:lnTo>
                <a:lnTo>
                  <a:pt x="8336" y="1388"/>
                </a:lnTo>
                <a:lnTo>
                  <a:pt x="8289" y="1413"/>
                </a:lnTo>
                <a:lnTo>
                  <a:pt x="8242" y="1439"/>
                </a:lnTo>
                <a:lnTo>
                  <a:pt x="8198" y="1462"/>
                </a:lnTo>
                <a:lnTo>
                  <a:pt x="8180" y="1475"/>
                </a:lnTo>
                <a:lnTo>
                  <a:pt x="8166" y="1488"/>
                </a:lnTo>
                <a:lnTo>
                  <a:pt x="8153" y="1500"/>
                </a:lnTo>
                <a:lnTo>
                  <a:pt x="8144" y="1511"/>
                </a:lnTo>
                <a:lnTo>
                  <a:pt x="8140" y="1524"/>
                </a:lnTo>
                <a:lnTo>
                  <a:pt x="8140" y="1529"/>
                </a:lnTo>
                <a:lnTo>
                  <a:pt x="8140" y="1535"/>
                </a:lnTo>
                <a:lnTo>
                  <a:pt x="8140" y="1535"/>
                </a:lnTo>
                <a:close/>
                <a:moveTo>
                  <a:pt x="7366" y="3302"/>
                </a:moveTo>
                <a:lnTo>
                  <a:pt x="7366" y="3302"/>
                </a:lnTo>
                <a:lnTo>
                  <a:pt x="7315" y="3316"/>
                </a:lnTo>
                <a:lnTo>
                  <a:pt x="7262" y="3329"/>
                </a:lnTo>
                <a:lnTo>
                  <a:pt x="7204" y="3342"/>
                </a:lnTo>
                <a:lnTo>
                  <a:pt x="7146" y="3353"/>
                </a:lnTo>
                <a:lnTo>
                  <a:pt x="7088" y="3363"/>
                </a:lnTo>
                <a:lnTo>
                  <a:pt x="7028" y="3376"/>
                </a:lnTo>
                <a:lnTo>
                  <a:pt x="6970" y="3391"/>
                </a:lnTo>
                <a:lnTo>
                  <a:pt x="6914" y="3407"/>
                </a:lnTo>
                <a:lnTo>
                  <a:pt x="6914" y="3407"/>
                </a:lnTo>
                <a:lnTo>
                  <a:pt x="6874" y="3420"/>
                </a:lnTo>
                <a:lnTo>
                  <a:pt x="6852" y="3429"/>
                </a:lnTo>
                <a:lnTo>
                  <a:pt x="6830" y="3436"/>
                </a:lnTo>
                <a:lnTo>
                  <a:pt x="6812" y="3445"/>
                </a:lnTo>
                <a:lnTo>
                  <a:pt x="6798" y="3456"/>
                </a:lnTo>
                <a:lnTo>
                  <a:pt x="6792" y="3463"/>
                </a:lnTo>
                <a:lnTo>
                  <a:pt x="6789" y="3469"/>
                </a:lnTo>
                <a:lnTo>
                  <a:pt x="6785" y="3476"/>
                </a:lnTo>
                <a:lnTo>
                  <a:pt x="6783" y="3483"/>
                </a:lnTo>
                <a:lnTo>
                  <a:pt x="6783" y="3483"/>
                </a:lnTo>
                <a:lnTo>
                  <a:pt x="6894" y="3469"/>
                </a:lnTo>
                <a:lnTo>
                  <a:pt x="6950" y="3458"/>
                </a:lnTo>
                <a:lnTo>
                  <a:pt x="7004" y="3447"/>
                </a:lnTo>
                <a:lnTo>
                  <a:pt x="7059" y="3436"/>
                </a:lnTo>
                <a:lnTo>
                  <a:pt x="7110" y="3422"/>
                </a:lnTo>
                <a:lnTo>
                  <a:pt x="7159" y="3407"/>
                </a:lnTo>
                <a:lnTo>
                  <a:pt x="7206" y="3391"/>
                </a:lnTo>
                <a:lnTo>
                  <a:pt x="7206" y="3391"/>
                </a:lnTo>
                <a:lnTo>
                  <a:pt x="7228" y="3385"/>
                </a:lnTo>
                <a:lnTo>
                  <a:pt x="7251" y="3380"/>
                </a:lnTo>
                <a:lnTo>
                  <a:pt x="7277" y="3374"/>
                </a:lnTo>
                <a:lnTo>
                  <a:pt x="7302" y="3369"/>
                </a:lnTo>
                <a:lnTo>
                  <a:pt x="7313" y="3365"/>
                </a:lnTo>
                <a:lnTo>
                  <a:pt x="7326" y="3360"/>
                </a:lnTo>
                <a:lnTo>
                  <a:pt x="7335" y="3354"/>
                </a:lnTo>
                <a:lnTo>
                  <a:pt x="7344" y="3347"/>
                </a:lnTo>
                <a:lnTo>
                  <a:pt x="7353" y="3338"/>
                </a:lnTo>
                <a:lnTo>
                  <a:pt x="7358" y="3327"/>
                </a:lnTo>
                <a:lnTo>
                  <a:pt x="7364" y="3316"/>
                </a:lnTo>
                <a:lnTo>
                  <a:pt x="7366" y="3302"/>
                </a:lnTo>
                <a:lnTo>
                  <a:pt x="7366" y="3302"/>
                </a:lnTo>
                <a:close/>
                <a:moveTo>
                  <a:pt x="8224" y="5404"/>
                </a:moveTo>
                <a:lnTo>
                  <a:pt x="8224" y="5404"/>
                </a:lnTo>
                <a:lnTo>
                  <a:pt x="8227" y="5413"/>
                </a:lnTo>
                <a:lnTo>
                  <a:pt x="8233" y="5421"/>
                </a:lnTo>
                <a:lnTo>
                  <a:pt x="8238" y="5424"/>
                </a:lnTo>
                <a:lnTo>
                  <a:pt x="8244" y="5430"/>
                </a:lnTo>
                <a:lnTo>
                  <a:pt x="8256" y="5433"/>
                </a:lnTo>
                <a:lnTo>
                  <a:pt x="8269" y="5435"/>
                </a:lnTo>
                <a:lnTo>
                  <a:pt x="8298" y="5437"/>
                </a:lnTo>
                <a:lnTo>
                  <a:pt x="8313" y="5439"/>
                </a:lnTo>
                <a:lnTo>
                  <a:pt x="8325" y="5442"/>
                </a:lnTo>
                <a:lnTo>
                  <a:pt x="8325" y="5442"/>
                </a:lnTo>
                <a:lnTo>
                  <a:pt x="8320" y="5433"/>
                </a:lnTo>
                <a:lnTo>
                  <a:pt x="8316" y="5426"/>
                </a:lnTo>
                <a:lnTo>
                  <a:pt x="8311" y="5419"/>
                </a:lnTo>
                <a:lnTo>
                  <a:pt x="8307" y="5413"/>
                </a:lnTo>
                <a:lnTo>
                  <a:pt x="8294" y="5408"/>
                </a:lnTo>
                <a:lnTo>
                  <a:pt x="8282" y="5404"/>
                </a:lnTo>
                <a:lnTo>
                  <a:pt x="8267" y="5403"/>
                </a:lnTo>
                <a:lnTo>
                  <a:pt x="8253" y="5403"/>
                </a:lnTo>
                <a:lnTo>
                  <a:pt x="8224" y="5404"/>
                </a:lnTo>
                <a:lnTo>
                  <a:pt x="8224" y="5404"/>
                </a:lnTo>
                <a:close/>
                <a:moveTo>
                  <a:pt x="7396" y="3587"/>
                </a:moveTo>
                <a:lnTo>
                  <a:pt x="7396" y="3587"/>
                </a:lnTo>
                <a:lnTo>
                  <a:pt x="7391" y="3579"/>
                </a:lnTo>
                <a:lnTo>
                  <a:pt x="7384" y="3574"/>
                </a:lnTo>
                <a:lnTo>
                  <a:pt x="7375" y="3570"/>
                </a:lnTo>
                <a:lnTo>
                  <a:pt x="7366" y="3567"/>
                </a:lnTo>
                <a:lnTo>
                  <a:pt x="7355" y="3563"/>
                </a:lnTo>
                <a:lnTo>
                  <a:pt x="7344" y="3563"/>
                </a:lnTo>
                <a:lnTo>
                  <a:pt x="7322" y="3563"/>
                </a:lnTo>
                <a:lnTo>
                  <a:pt x="7298" y="3568"/>
                </a:lnTo>
                <a:lnTo>
                  <a:pt x="7289" y="3572"/>
                </a:lnTo>
                <a:lnTo>
                  <a:pt x="7278" y="3576"/>
                </a:lnTo>
                <a:lnTo>
                  <a:pt x="7269" y="3581"/>
                </a:lnTo>
                <a:lnTo>
                  <a:pt x="7262" y="3588"/>
                </a:lnTo>
                <a:lnTo>
                  <a:pt x="7257" y="3594"/>
                </a:lnTo>
                <a:lnTo>
                  <a:pt x="7253" y="3603"/>
                </a:lnTo>
                <a:lnTo>
                  <a:pt x="7253" y="3603"/>
                </a:lnTo>
                <a:lnTo>
                  <a:pt x="7286" y="3607"/>
                </a:lnTo>
                <a:lnTo>
                  <a:pt x="7302" y="3608"/>
                </a:lnTo>
                <a:lnTo>
                  <a:pt x="7318" y="3608"/>
                </a:lnTo>
                <a:lnTo>
                  <a:pt x="7337" y="3607"/>
                </a:lnTo>
                <a:lnTo>
                  <a:pt x="7355" y="3603"/>
                </a:lnTo>
                <a:lnTo>
                  <a:pt x="7375" y="3597"/>
                </a:lnTo>
                <a:lnTo>
                  <a:pt x="7396" y="3587"/>
                </a:lnTo>
                <a:lnTo>
                  <a:pt x="7396" y="3587"/>
                </a:lnTo>
                <a:close/>
                <a:moveTo>
                  <a:pt x="8186" y="4991"/>
                </a:moveTo>
                <a:lnTo>
                  <a:pt x="8186" y="4991"/>
                </a:lnTo>
                <a:lnTo>
                  <a:pt x="8157" y="5003"/>
                </a:lnTo>
                <a:lnTo>
                  <a:pt x="8157" y="5003"/>
                </a:lnTo>
                <a:lnTo>
                  <a:pt x="8158" y="5007"/>
                </a:lnTo>
                <a:lnTo>
                  <a:pt x="8160" y="5013"/>
                </a:lnTo>
                <a:lnTo>
                  <a:pt x="8158" y="5020"/>
                </a:lnTo>
                <a:lnTo>
                  <a:pt x="8157" y="5029"/>
                </a:lnTo>
                <a:lnTo>
                  <a:pt x="8157" y="5036"/>
                </a:lnTo>
                <a:lnTo>
                  <a:pt x="8157" y="5036"/>
                </a:lnTo>
                <a:lnTo>
                  <a:pt x="8164" y="5036"/>
                </a:lnTo>
                <a:lnTo>
                  <a:pt x="8171" y="5036"/>
                </a:lnTo>
                <a:lnTo>
                  <a:pt x="8184" y="5040"/>
                </a:lnTo>
                <a:lnTo>
                  <a:pt x="8196" y="5045"/>
                </a:lnTo>
                <a:lnTo>
                  <a:pt x="8202" y="5045"/>
                </a:lnTo>
                <a:lnTo>
                  <a:pt x="8209" y="5045"/>
                </a:lnTo>
                <a:lnTo>
                  <a:pt x="8209" y="5045"/>
                </a:lnTo>
                <a:lnTo>
                  <a:pt x="8213" y="5034"/>
                </a:lnTo>
                <a:lnTo>
                  <a:pt x="8213" y="5027"/>
                </a:lnTo>
                <a:lnTo>
                  <a:pt x="8211" y="5022"/>
                </a:lnTo>
                <a:lnTo>
                  <a:pt x="8207" y="5018"/>
                </a:lnTo>
                <a:lnTo>
                  <a:pt x="8196" y="5009"/>
                </a:lnTo>
                <a:lnTo>
                  <a:pt x="8191" y="5002"/>
                </a:lnTo>
                <a:lnTo>
                  <a:pt x="8186" y="4991"/>
                </a:lnTo>
                <a:lnTo>
                  <a:pt x="8186" y="4991"/>
                </a:lnTo>
                <a:close/>
                <a:moveTo>
                  <a:pt x="10145" y="3414"/>
                </a:moveTo>
                <a:lnTo>
                  <a:pt x="10145" y="3414"/>
                </a:lnTo>
                <a:lnTo>
                  <a:pt x="10132" y="3403"/>
                </a:lnTo>
                <a:lnTo>
                  <a:pt x="10120" y="3392"/>
                </a:lnTo>
                <a:lnTo>
                  <a:pt x="10105" y="3383"/>
                </a:lnTo>
                <a:lnTo>
                  <a:pt x="10089" y="3376"/>
                </a:lnTo>
                <a:lnTo>
                  <a:pt x="10071" y="3373"/>
                </a:lnTo>
                <a:lnTo>
                  <a:pt x="10054" y="3369"/>
                </a:lnTo>
                <a:lnTo>
                  <a:pt x="10036" y="3367"/>
                </a:lnTo>
                <a:lnTo>
                  <a:pt x="10018" y="3367"/>
                </a:lnTo>
                <a:lnTo>
                  <a:pt x="10000" y="3369"/>
                </a:lnTo>
                <a:lnTo>
                  <a:pt x="9982" y="3373"/>
                </a:lnTo>
                <a:lnTo>
                  <a:pt x="9965" y="3378"/>
                </a:lnTo>
                <a:lnTo>
                  <a:pt x="9949" y="3383"/>
                </a:lnTo>
                <a:lnTo>
                  <a:pt x="9935" y="3392"/>
                </a:lnTo>
                <a:lnTo>
                  <a:pt x="9922" y="3402"/>
                </a:lnTo>
                <a:lnTo>
                  <a:pt x="9911" y="3414"/>
                </a:lnTo>
                <a:lnTo>
                  <a:pt x="9900" y="3427"/>
                </a:lnTo>
                <a:lnTo>
                  <a:pt x="9900" y="3427"/>
                </a:lnTo>
                <a:lnTo>
                  <a:pt x="9828" y="3434"/>
                </a:lnTo>
                <a:lnTo>
                  <a:pt x="9762" y="3443"/>
                </a:lnTo>
                <a:lnTo>
                  <a:pt x="9699" y="3458"/>
                </a:lnTo>
                <a:lnTo>
                  <a:pt x="9637" y="3474"/>
                </a:lnTo>
                <a:lnTo>
                  <a:pt x="9572" y="3492"/>
                </a:lnTo>
                <a:lnTo>
                  <a:pt x="9505" y="3514"/>
                </a:lnTo>
                <a:lnTo>
                  <a:pt x="9430" y="3538"/>
                </a:lnTo>
                <a:lnTo>
                  <a:pt x="9347" y="3563"/>
                </a:lnTo>
                <a:lnTo>
                  <a:pt x="9347" y="3563"/>
                </a:lnTo>
                <a:lnTo>
                  <a:pt x="9289" y="3563"/>
                </a:lnTo>
                <a:lnTo>
                  <a:pt x="9231" y="3565"/>
                </a:lnTo>
                <a:lnTo>
                  <a:pt x="9174" y="3572"/>
                </a:lnTo>
                <a:lnTo>
                  <a:pt x="9118" y="3581"/>
                </a:lnTo>
                <a:lnTo>
                  <a:pt x="9062" y="3592"/>
                </a:lnTo>
                <a:lnTo>
                  <a:pt x="9007" y="3605"/>
                </a:lnTo>
                <a:lnTo>
                  <a:pt x="8953" y="3619"/>
                </a:lnTo>
                <a:lnTo>
                  <a:pt x="8899" y="3636"/>
                </a:lnTo>
                <a:lnTo>
                  <a:pt x="8793" y="3670"/>
                </a:lnTo>
                <a:lnTo>
                  <a:pt x="8686" y="3705"/>
                </a:lnTo>
                <a:lnTo>
                  <a:pt x="8634" y="3721"/>
                </a:lnTo>
                <a:lnTo>
                  <a:pt x="8581" y="3735"/>
                </a:lnTo>
                <a:lnTo>
                  <a:pt x="8527" y="3750"/>
                </a:lnTo>
                <a:lnTo>
                  <a:pt x="8472" y="3761"/>
                </a:lnTo>
                <a:lnTo>
                  <a:pt x="8472" y="3761"/>
                </a:lnTo>
                <a:lnTo>
                  <a:pt x="8383" y="3779"/>
                </a:lnTo>
                <a:lnTo>
                  <a:pt x="8293" y="3793"/>
                </a:lnTo>
                <a:lnTo>
                  <a:pt x="8109" y="3822"/>
                </a:lnTo>
                <a:lnTo>
                  <a:pt x="8017" y="3837"/>
                </a:lnTo>
                <a:lnTo>
                  <a:pt x="7924" y="3853"/>
                </a:lnTo>
                <a:lnTo>
                  <a:pt x="7830" y="3873"/>
                </a:lnTo>
                <a:lnTo>
                  <a:pt x="7737" y="3897"/>
                </a:lnTo>
                <a:lnTo>
                  <a:pt x="7737" y="3897"/>
                </a:lnTo>
                <a:lnTo>
                  <a:pt x="7741" y="3906"/>
                </a:lnTo>
                <a:lnTo>
                  <a:pt x="7743" y="3913"/>
                </a:lnTo>
                <a:lnTo>
                  <a:pt x="7743" y="3928"/>
                </a:lnTo>
                <a:lnTo>
                  <a:pt x="7743" y="3942"/>
                </a:lnTo>
                <a:lnTo>
                  <a:pt x="7745" y="3949"/>
                </a:lnTo>
                <a:lnTo>
                  <a:pt x="7748" y="3959"/>
                </a:lnTo>
                <a:lnTo>
                  <a:pt x="7748" y="3959"/>
                </a:lnTo>
                <a:lnTo>
                  <a:pt x="7743" y="3962"/>
                </a:lnTo>
                <a:lnTo>
                  <a:pt x="7741" y="3966"/>
                </a:lnTo>
                <a:lnTo>
                  <a:pt x="7741" y="3969"/>
                </a:lnTo>
                <a:lnTo>
                  <a:pt x="7743" y="3973"/>
                </a:lnTo>
                <a:lnTo>
                  <a:pt x="7750" y="3980"/>
                </a:lnTo>
                <a:lnTo>
                  <a:pt x="7761" y="3986"/>
                </a:lnTo>
                <a:lnTo>
                  <a:pt x="7761" y="3986"/>
                </a:lnTo>
                <a:lnTo>
                  <a:pt x="7926" y="3939"/>
                </a:lnTo>
                <a:lnTo>
                  <a:pt x="8010" y="3915"/>
                </a:lnTo>
                <a:lnTo>
                  <a:pt x="8093" y="3897"/>
                </a:lnTo>
                <a:lnTo>
                  <a:pt x="8135" y="3888"/>
                </a:lnTo>
                <a:lnTo>
                  <a:pt x="8177" y="3881"/>
                </a:lnTo>
                <a:lnTo>
                  <a:pt x="8218" y="3875"/>
                </a:lnTo>
                <a:lnTo>
                  <a:pt x="8258" y="3870"/>
                </a:lnTo>
                <a:lnTo>
                  <a:pt x="8300" y="3866"/>
                </a:lnTo>
                <a:lnTo>
                  <a:pt x="8342" y="3864"/>
                </a:lnTo>
                <a:lnTo>
                  <a:pt x="8382" y="3866"/>
                </a:lnTo>
                <a:lnTo>
                  <a:pt x="8421" y="3868"/>
                </a:lnTo>
                <a:lnTo>
                  <a:pt x="8421" y="3868"/>
                </a:lnTo>
                <a:lnTo>
                  <a:pt x="8450" y="3853"/>
                </a:lnTo>
                <a:lnTo>
                  <a:pt x="8479" y="3839"/>
                </a:lnTo>
                <a:lnTo>
                  <a:pt x="8510" y="3828"/>
                </a:lnTo>
                <a:lnTo>
                  <a:pt x="8541" y="3817"/>
                </a:lnTo>
                <a:lnTo>
                  <a:pt x="8606" y="3797"/>
                </a:lnTo>
                <a:lnTo>
                  <a:pt x="8675" y="3781"/>
                </a:lnTo>
                <a:lnTo>
                  <a:pt x="8813" y="3750"/>
                </a:lnTo>
                <a:lnTo>
                  <a:pt x="8882" y="3732"/>
                </a:lnTo>
                <a:lnTo>
                  <a:pt x="8915" y="3723"/>
                </a:lnTo>
                <a:lnTo>
                  <a:pt x="8949" y="3710"/>
                </a:lnTo>
                <a:lnTo>
                  <a:pt x="8949" y="3710"/>
                </a:lnTo>
                <a:lnTo>
                  <a:pt x="8969" y="3714"/>
                </a:lnTo>
                <a:lnTo>
                  <a:pt x="8989" y="3717"/>
                </a:lnTo>
                <a:lnTo>
                  <a:pt x="9033" y="3717"/>
                </a:lnTo>
                <a:lnTo>
                  <a:pt x="9076" y="3715"/>
                </a:lnTo>
                <a:lnTo>
                  <a:pt x="9096" y="3715"/>
                </a:lnTo>
                <a:lnTo>
                  <a:pt x="9118" y="3717"/>
                </a:lnTo>
                <a:lnTo>
                  <a:pt x="9118" y="3717"/>
                </a:lnTo>
                <a:lnTo>
                  <a:pt x="9120" y="3712"/>
                </a:lnTo>
                <a:lnTo>
                  <a:pt x="9122" y="3706"/>
                </a:lnTo>
                <a:lnTo>
                  <a:pt x="9131" y="3695"/>
                </a:lnTo>
                <a:lnTo>
                  <a:pt x="9142" y="3688"/>
                </a:lnTo>
                <a:lnTo>
                  <a:pt x="9156" y="3679"/>
                </a:lnTo>
                <a:lnTo>
                  <a:pt x="9182" y="3663"/>
                </a:lnTo>
                <a:lnTo>
                  <a:pt x="9194" y="3656"/>
                </a:lnTo>
                <a:lnTo>
                  <a:pt x="9202" y="3645"/>
                </a:lnTo>
                <a:lnTo>
                  <a:pt x="9202" y="3645"/>
                </a:lnTo>
                <a:lnTo>
                  <a:pt x="9256" y="3634"/>
                </a:lnTo>
                <a:lnTo>
                  <a:pt x="9309" y="3625"/>
                </a:lnTo>
                <a:lnTo>
                  <a:pt x="9410" y="3610"/>
                </a:lnTo>
                <a:lnTo>
                  <a:pt x="9506" y="3599"/>
                </a:lnTo>
                <a:lnTo>
                  <a:pt x="9550" y="3592"/>
                </a:lnTo>
                <a:lnTo>
                  <a:pt x="9590" y="3585"/>
                </a:lnTo>
                <a:lnTo>
                  <a:pt x="9590" y="3585"/>
                </a:lnTo>
                <a:lnTo>
                  <a:pt x="9628" y="3576"/>
                </a:lnTo>
                <a:lnTo>
                  <a:pt x="9664" y="3565"/>
                </a:lnTo>
                <a:lnTo>
                  <a:pt x="9739" y="3539"/>
                </a:lnTo>
                <a:lnTo>
                  <a:pt x="9775" y="3527"/>
                </a:lnTo>
                <a:lnTo>
                  <a:pt x="9811" y="3516"/>
                </a:lnTo>
                <a:lnTo>
                  <a:pt x="9847" y="3507"/>
                </a:lnTo>
                <a:lnTo>
                  <a:pt x="9884" y="3501"/>
                </a:lnTo>
                <a:lnTo>
                  <a:pt x="9884" y="3501"/>
                </a:lnTo>
                <a:lnTo>
                  <a:pt x="9904" y="3500"/>
                </a:lnTo>
                <a:lnTo>
                  <a:pt x="9924" y="3498"/>
                </a:lnTo>
                <a:lnTo>
                  <a:pt x="9964" y="3498"/>
                </a:lnTo>
                <a:lnTo>
                  <a:pt x="10003" y="3500"/>
                </a:lnTo>
                <a:lnTo>
                  <a:pt x="10040" y="3496"/>
                </a:lnTo>
                <a:lnTo>
                  <a:pt x="10058" y="3494"/>
                </a:lnTo>
                <a:lnTo>
                  <a:pt x="10074" y="3490"/>
                </a:lnTo>
                <a:lnTo>
                  <a:pt x="10091" y="3483"/>
                </a:lnTo>
                <a:lnTo>
                  <a:pt x="10105" y="3476"/>
                </a:lnTo>
                <a:lnTo>
                  <a:pt x="10118" y="3465"/>
                </a:lnTo>
                <a:lnTo>
                  <a:pt x="10129" y="3452"/>
                </a:lnTo>
                <a:lnTo>
                  <a:pt x="10138" y="3434"/>
                </a:lnTo>
                <a:lnTo>
                  <a:pt x="10145" y="3414"/>
                </a:lnTo>
                <a:lnTo>
                  <a:pt x="10145" y="3414"/>
                </a:lnTo>
                <a:close/>
              </a:path>
            </a:pathLst>
          </a:custGeom>
          <a:gradFill flip="none" rotWithShape="1">
            <a:gsLst>
              <a:gs pos="82000">
                <a:schemeClr val="accent2">
                  <a:lumMod val="50000"/>
                </a:schemeClr>
              </a:gs>
              <a:gs pos="62000">
                <a:schemeClr val="accent6">
                  <a:lumMod val="50000"/>
                </a:schemeClr>
              </a:gs>
              <a:gs pos="38000">
                <a:schemeClr val="accent5">
                  <a:lumMod val="50000"/>
                </a:schemeClr>
              </a:gs>
              <a:gs pos="13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65BABB-7B67-064C-8DD8-C8CCA2CBB43C}"/>
              </a:ext>
            </a:extLst>
          </p:cNvPr>
          <p:cNvCxnSpPr/>
          <p:nvPr userDrawn="1"/>
        </p:nvCxnSpPr>
        <p:spPr>
          <a:xfrm rot="5400000">
            <a:off x="5526089" y="5600701"/>
            <a:ext cx="1141412" cy="1588"/>
          </a:xfrm>
          <a:prstGeom prst="line">
            <a:avLst/>
          </a:prstGeom>
          <a:noFill/>
          <a:ln w="260350" cap="rnd" cmpd="sng" algn="ctr"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  <a:gs pos="35000">
                  <a:schemeClr val="accent5">
                    <a:lumMod val="50000"/>
                  </a:schemeClr>
                </a:gs>
                <a:gs pos="68000">
                  <a:schemeClr val="accent6">
                    <a:lumMod val="50000"/>
                  </a:schemeClr>
                </a:gs>
              </a:gsLst>
              <a:lin ang="11700000" scaled="0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roup 452">
            <a:extLst>
              <a:ext uri="{FF2B5EF4-FFF2-40B4-BE49-F238E27FC236}">
                <a16:creationId xmlns:a16="http://schemas.microsoft.com/office/drawing/2014/main" id="{881E56DD-4850-9C42-9A1F-66CA8293CD0C}"/>
              </a:ext>
            </a:extLst>
          </p:cNvPr>
          <p:cNvGrpSpPr/>
          <p:nvPr userDrawn="1"/>
        </p:nvGrpSpPr>
        <p:grpSpPr>
          <a:xfrm flipH="1">
            <a:off x="5397380" y="4923213"/>
            <a:ext cx="670046" cy="895138"/>
            <a:chOff x="0" y="4222962"/>
            <a:chExt cx="579436" cy="853440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CFB3892-85EE-9642-A473-1980618831EA}"/>
                </a:ext>
              </a:extLst>
            </p:cNvPr>
            <p:cNvCxnSpPr/>
            <p:nvPr/>
          </p:nvCxnSpPr>
          <p:spPr>
            <a:xfrm rot="10800000">
              <a:off x="0" y="4638570"/>
              <a:ext cx="578802" cy="127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B17DEF-7FF4-D446-98AC-35D5C75D7CD1}"/>
                </a:ext>
              </a:extLst>
            </p:cNvPr>
            <p:cNvCxnSpPr/>
            <p:nvPr/>
          </p:nvCxnSpPr>
          <p:spPr>
            <a:xfrm rot="5400000">
              <a:off x="152081" y="4649047"/>
              <a:ext cx="853440" cy="1270"/>
            </a:xfrm>
            <a:prstGeom prst="line">
              <a:avLst/>
            </a:prstGeom>
            <a:ln w="3175" cap="flat" cmpd="sng" algn="ctr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 Placeholder 117">
            <a:extLst>
              <a:ext uri="{FF2B5EF4-FFF2-40B4-BE49-F238E27FC236}">
                <a16:creationId xmlns:a16="http://schemas.microsoft.com/office/drawing/2014/main" id="{695EB6D4-1587-5945-8417-242B8A13AB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5198027"/>
            <a:ext cx="2590802" cy="620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43C92CA6-DEC7-8645-85E3-7C097C65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4889254"/>
            <a:ext cx="2590801" cy="26259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8E6F8D-19A8-4248-8DBA-2F92C5DA8B3E}"/>
              </a:ext>
            </a:extLst>
          </p:cNvPr>
          <p:cNvGrpSpPr/>
          <p:nvPr userDrawn="1"/>
        </p:nvGrpSpPr>
        <p:grpSpPr>
          <a:xfrm>
            <a:off x="3200403" y="3124201"/>
            <a:ext cx="5791198" cy="1954667"/>
            <a:chOff x="3200403" y="3124201"/>
            <a:chExt cx="5791198" cy="195466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11CFDF7-E47A-B945-920B-CA71B29A5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766" y="4514897"/>
              <a:ext cx="1146473" cy="56397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5"/>
                </a:cxn>
                <a:cxn ang="0">
                  <a:pos x="17" y="41"/>
                </a:cxn>
                <a:cxn ang="0">
                  <a:pos x="47" y="67"/>
                </a:cxn>
                <a:cxn ang="0">
                  <a:pos x="89" y="91"/>
                </a:cxn>
                <a:cxn ang="0">
                  <a:pos x="146" y="115"/>
                </a:cxn>
                <a:cxn ang="0">
                  <a:pos x="215" y="137"/>
                </a:cxn>
                <a:cxn ang="0">
                  <a:pos x="339" y="167"/>
                </a:cxn>
                <a:cxn ang="0">
                  <a:pos x="542" y="204"/>
                </a:cxn>
                <a:cxn ang="0">
                  <a:pos x="779" y="231"/>
                </a:cxn>
                <a:cxn ang="0">
                  <a:pos x="1047" y="252"/>
                </a:cxn>
                <a:cxn ang="0">
                  <a:pos x="1339" y="263"/>
                </a:cxn>
                <a:cxn ang="0">
                  <a:pos x="1494" y="265"/>
                </a:cxn>
                <a:cxn ang="0">
                  <a:pos x="1799" y="261"/>
                </a:cxn>
                <a:cxn ang="0">
                  <a:pos x="2088" y="246"/>
                </a:cxn>
                <a:cxn ang="0">
                  <a:pos x="2348" y="222"/>
                </a:cxn>
                <a:cxn ang="0">
                  <a:pos x="2576" y="191"/>
                </a:cxn>
                <a:cxn ang="0">
                  <a:pos x="2764" y="152"/>
                </a:cxn>
                <a:cxn ang="0">
                  <a:pos x="2844" y="131"/>
                </a:cxn>
                <a:cxn ang="0">
                  <a:pos x="2910" y="107"/>
                </a:cxn>
                <a:cxn ang="0">
                  <a:pos x="2964" y="83"/>
                </a:cxn>
                <a:cxn ang="0">
                  <a:pos x="3003" y="59"/>
                </a:cxn>
                <a:cxn ang="0">
                  <a:pos x="3029" y="33"/>
                </a:cxn>
                <a:cxn ang="0">
                  <a:pos x="3040" y="6"/>
                </a:cxn>
                <a:cxn ang="0">
                  <a:pos x="3040" y="0"/>
                </a:cxn>
                <a:cxn ang="0">
                  <a:pos x="2735" y="2154"/>
                </a:cxn>
                <a:cxn ang="0">
                  <a:pos x="2735" y="2158"/>
                </a:cxn>
                <a:cxn ang="0">
                  <a:pos x="2727" y="2186"/>
                </a:cxn>
                <a:cxn ang="0">
                  <a:pos x="2712" y="2212"/>
                </a:cxn>
                <a:cxn ang="0">
                  <a:pos x="2687" y="2236"/>
                </a:cxn>
                <a:cxn ang="0">
                  <a:pos x="2653" y="2260"/>
                </a:cxn>
                <a:cxn ang="0">
                  <a:pos x="2609" y="2284"/>
                </a:cxn>
                <a:cxn ang="0">
                  <a:pos x="2557" y="2306"/>
                </a:cxn>
                <a:cxn ang="0">
                  <a:pos x="2424" y="2343"/>
                </a:cxn>
                <a:cxn ang="0">
                  <a:pos x="2250" y="2374"/>
                </a:cxn>
                <a:cxn ang="0">
                  <a:pos x="2040" y="2399"/>
                </a:cxn>
                <a:cxn ang="0">
                  <a:pos x="1786" y="2413"/>
                </a:cxn>
                <a:cxn ang="0">
                  <a:pos x="1494" y="2417"/>
                </a:cxn>
                <a:cxn ang="0">
                  <a:pos x="1343" y="2415"/>
                </a:cxn>
                <a:cxn ang="0">
                  <a:pos x="1074" y="2404"/>
                </a:cxn>
                <a:cxn ang="0">
                  <a:pos x="849" y="2384"/>
                </a:cxn>
                <a:cxn ang="0">
                  <a:pos x="666" y="2356"/>
                </a:cxn>
                <a:cxn ang="0">
                  <a:pos x="520" y="2321"/>
                </a:cxn>
                <a:cxn ang="0">
                  <a:pos x="462" y="2301"/>
                </a:cxn>
                <a:cxn ang="0">
                  <a:pos x="413" y="2278"/>
                </a:cxn>
                <a:cxn ang="0">
                  <a:pos x="374" y="2256"/>
                </a:cxn>
                <a:cxn ang="0">
                  <a:pos x="342" y="2232"/>
                </a:cxn>
                <a:cxn ang="0">
                  <a:pos x="322" y="2206"/>
                </a:cxn>
                <a:cxn ang="0">
                  <a:pos x="309" y="2180"/>
                </a:cxn>
                <a:cxn ang="0">
                  <a:pos x="305" y="2154"/>
                </a:cxn>
              </a:cxnLst>
              <a:rect l="0" t="0" r="r" b="b"/>
              <a:pathLst>
                <a:path w="3040" h="2417">
                  <a:moveTo>
                    <a:pt x="305" y="215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15"/>
                  </a:lnTo>
                  <a:lnTo>
                    <a:pt x="8" y="28"/>
                  </a:lnTo>
                  <a:lnTo>
                    <a:pt x="17" y="41"/>
                  </a:lnTo>
                  <a:lnTo>
                    <a:pt x="30" y="54"/>
                  </a:lnTo>
                  <a:lnTo>
                    <a:pt x="47" y="67"/>
                  </a:lnTo>
                  <a:lnTo>
                    <a:pt x="67" y="78"/>
                  </a:lnTo>
                  <a:lnTo>
                    <a:pt x="89" y="91"/>
                  </a:lnTo>
                  <a:lnTo>
                    <a:pt x="117" y="102"/>
                  </a:lnTo>
                  <a:lnTo>
                    <a:pt x="146" y="115"/>
                  </a:lnTo>
                  <a:lnTo>
                    <a:pt x="180" y="126"/>
                  </a:lnTo>
                  <a:lnTo>
                    <a:pt x="215" y="137"/>
                  </a:lnTo>
                  <a:lnTo>
                    <a:pt x="254" y="146"/>
                  </a:lnTo>
                  <a:lnTo>
                    <a:pt x="339" y="167"/>
                  </a:lnTo>
                  <a:lnTo>
                    <a:pt x="435" y="185"/>
                  </a:lnTo>
                  <a:lnTo>
                    <a:pt x="542" y="204"/>
                  </a:lnTo>
                  <a:lnTo>
                    <a:pt x="657" y="218"/>
                  </a:lnTo>
                  <a:lnTo>
                    <a:pt x="779" y="231"/>
                  </a:lnTo>
                  <a:lnTo>
                    <a:pt x="910" y="242"/>
                  </a:lnTo>
                  <a:lnTo>
                    <a:pt x="1047" y="252"/>
                  </a:lnTo>
                  <a:lnTo>
                    <a:pt x="1191" y="259"/>
                  </a:lnTo>
                  <a:lnTo>
                    <a:pt x="1339" y="263"/>
                  </a:lnTo>
                  <a:lnTo>
                    <a:pt x="1494" y="265"/>
                  </a:lnTo>
                  <a:lnTo>
                    <a:pt x="1494" y="265"/>
                  </a:lnTo>
                  <a:lnTo>
                    <a:pt x="1649" y="265"/>
                  </a:lnTo>
                  <a:lnTo>
                    <a:pt x="1799" y="261"/>
                  </a:lnTo>
                  <a:lnTo>
                    <a:pt x="1947" y="255"/>
                  </a:lnTo>
                  <a:lnTo>
                    <a:pt x="2088" y="246"/>
                  </a:lnTo>
                  <a:lnTo>
                    <a:pt x="2221" y="235"/>
                  </a:lnTo>
                  <a:lnTo>
                    <a:pt x="2348" y="222"/>
                  </a:lnTo>
                  <a:lnTo>
                    <a:pt x="2467" y="207"/>
                  </a:lnTo>
                  <a:lnTo>
                    <a:pt x="2576" y="191"/>
                  </a:lnTo>
                  <a:lnTo>
                    <a:pt x="2675" y="172"/>
                  </a:lnTo>
                  <a:lnTo>
                    <a:pt x="2764" y="152"/>
                  </a:lnTo>
                  <a:lnTo>
                    <a:pt x="2805" y="143"/>
                  </a:lnTo>
                  <a:lnTo>
                    <a:pt x="2844" y="131"/>
                  </a:lnTo>
                  <a:lnTo>
                    <a:pt x="2879" y="120"/>
                  </a:lnTo>
                  <a:lnTo>
                    <a:pt x="2910" y="107"/>
                  </a:lnTo>
                  <a:lnTo>
                    <a:pt x="2938" y="96"/>
                  </a:lnTo>
                  <a:lnTo>
                    <a:pt x="2964" y="83"/>
                  </a:lnTo>
                  <a:lnTo>
                    <a:pt x="2984" y="72"/>
                  </a:lnTo>
                  <a:lnTo>
                    <a:pt x="3003" y="59"/>
                  </a:lnTo>
                  <a:lnTo>
                    <a:pt x="3018" y="46"/>
                  </a:lnTo>
                  <a:lnTo>
                    <a:pt x="3029" y="33"/>
                  </a:lnTo>
                  <a:lnTo>
                    <a:pt x="3036" y="19"/>
                  </a:lnTo>
                  <a:lnTo>
                    <a:pt x="3040" y="6"/>
                  </a:lnTo>
                  <a:lnTo>
                    <a:pt x="3040" y="6"/>
                  </a:lnTo>
                  <a:lnTo>
                    <a:pt x="3040" y="0"/>
                  </a:lnTo>
                  <a:lnTo>
                    <a:pt x="2735" y="2154"/>
                  </a:lnTo>
                  <a:lnTo>
                    <a:pt x="2735" y="2154"/>
                  </a:lnTo>
                  <a:lnTo>
                    <a:pt x="2735" y="2158"/>
                  </a:lnTo>
                  <a:lnTo>
                    <a:pt x="2735" y="2158"/>
                  </a:lnTo>
                  <a:lnTo>
                    <a:pt x="2733" y="2171"/>
                  </a:lnTo>
                  <a:lnTo>
                    <a:pt x="2727" y="2186"/>
                  </a:lnTo>
                  <a:lnTo>
                    <a:pt x="2722" y="2199"/>
                  </a:lnTo>
                  <a:lnTo>
                    <a:pt x="2712" y="2212"/>
                  </a:lnTo>
                  <a:lnTo>
                    <a:pt x="2700" y="2225"/>
                  </a:lnTo>
                  <a:lnTo>
                    <a:pt x="2687" y="2236"/>
                  </a:lnTo>
                  <a:lnTo>
                    <a:pt x="2672" y="2249"/>
                  </a:lnTo>
                  <a:lnTo>
                    <a:pt x="2653" y="2260"/>
                  </a:lnTo>
                  <a:lnTo>
                    <a:pt x="2633" y="2273"/>
                  </a:lnTo>
                  <a:lnTo>
                    <a:pt x="2609" y="2284"/>
                  </a:lnTo>
                  <a:lnTo>
                    <a:pt x="2585" y="2295"/>
                  </a:lnTo>
                  <a:lnTo>
                    <a:pt x="2557" y="2306"/>
                  </a:lnTo>
                  <a:lnTo>
                    <a:pt x="2494" y="2325"/>
                  </a:lnTo>
                  <a:lnTo>
                    <a:pt x="2424" y="2343"/>
                  </a:lnTo>
                  <a:lnTo>
                    <a:pt x="2343" y="2360"/>
                  </a:lnTo>
                  <a:lnTo>
                    <a:pt x="2250" y="2374"/>
                  </a:lnTo>
                  <a:lnTo>
                    <a:pt x="2150" y="2387"/>
                  </a:lnTo>
                  <a:lnTo>
                    <a:pt x="2040" y="2399"/>
                  </a:lnTo>
                  <a:lnTo>
                    <a:pt x="1917" y="2408"/>
                  </a:lnTo>
                  <a:lnTo>
                    <a:pt x="1786" y="2413"/>
                  </a:lnTo>
                  <a:lnTo>
                    <a:pt x="1646" y="2417"/>
                  </a:lnTo>
                  <a:lnTo>
                    <a:pt x="1494" y="2417"/>
                  </a:lnTo>
                  <a:lnTo>
                    <a:pt x="1494" y="2417"/>
                  </a:lnTo>
                  <a:lnTo>
                    <a:pt x="1343" y="2415"/>
                  </a:lnTo>
                  <a:lnTo>
                    <a:pt x="1204" y="2411"/>
                  </a:lnTo>
                  <a:lnTo>
                    <a:pt x="1074" y="2404"/>
                  </a:lnTo>
                  <a:lnTo>
                    <a:pt x="958" y="2395"/>
                  </a:lnTo>
                  <a:lnTo>
                    <a:pt x="849" y="2384"/>
                  </a:lnTo>
                  <a:lnTo>
                    <a:pt x="753" y="2371"/>
                  </a:lnTo>
                  <a:lnTo>
                    <a:pt x="666" y="2356"/>
                  </a:lnTo>
                  <a:lnTo>
                    <a:pt x="588" y="2339"/>
                  </a:lnTo>
                  <a:lnTo>
                    <a:pt x="520" y="2321"/>
                  </a:lnTo>
                  <a:lnTo>
                    <a:pt x="490" y="2310"/>
                  </a:lnTo>
                  <a:lnTo>
                    <a:pt x="462" y="2301"/>
                  </a:lnTo>
                  <a:lnTo>
                    <a:pt x="437" y="2289"/>
                  </a:lnTo>
                  <a:lnTo>
                    <a:pt x="413" y="2278"/>
                  </a:lnTo>
                  <a:lnTo>
                    <a:pt x="392" y="2267"/>
                  </a:lnTo>
                  <a:lnTo>
                    <a:pt x="374" y="2256"/>
                  </a:lnTo>
                  <a:lnTo>
                    <a:pt x="357" y="2243"/>
                  </a:lnTo>
                  <a:lnTo>
                    <a:pt x="342" y="2232"/>
                  </a:lnTo>
                  <a:lnTo>
                    <a:pt x="331" y="2219"/>
                  </a:lnTo>
                  <a:lnTo>
                    <a:pt x="322" y="2206"/>
                  </a:lnTo>
                  <a:lnTo>
                    <a:pt x="315" y="2193"/>
                  </a:lnTo>
                  <a:lnTo>
                    <a:pt x="309" y="2180"/>
                  </a:lnTo>
                  <a:lnTo>
                    <a:pt x="305" y="2167"/>
                  </a:lnTo>
                  <a:lnTo>
                    <a:pt x="305" y="2154"/>
                  </a:lnTo>
                  <a:lnTo>
                    <a:pt x="305" y="215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A6A6A"/>
                </a:gs>
                <a:gs pos="100000">
                  <a:srgbClr val="CFCFCF"/>
                </a:gs>
                <a:gs pos="70000">
                  <a:srgbClr val="F2F2F2"/>
                </a:gs>
              </a:gsLst>
              <a:lin ang="108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B969576-626B-014F-BADC-C491AB4A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812" y="3128124"/>
              <a:ext cx="5647135" cy="607389"/>
            </a:xfrm>
            <a:custGeom>
              <a:avLst/>
              <a:gdLst/>
              <a:ahLst/>
              <a:cxnLst>
                <a:cxn ang="0">
                  <a:pos x="7231" y="0"/>
                </a:cxn>
                <a:cxn ang="0">
                  <a:pos x="6105" y="21"/>
                </a:cxn>
                <a:cxn ang="0">
                  <a:pos x="5035" y="71"/>
                </a:cxn>
                <a:cxn ang="0">
                  <a:pos x="4032" y="146"/>
                </a:cxn>
                <a:cxn ang="0">
                  <a:pos x="3112" y="244"/>
                </a:cxn>
                <a:cxn ang="0">
                  <a:pos x="2285" y="365"/>
                </a:cxn>
                <a:cxn ang="0">
                  <a:pos x="1677" y="479"/>
                </a:cxn>
                <a:cxn ang="0">
                  <a:pos x="1352" y="553"/>
                </a:cxn>
                <a:cxn ang="0">
                  <a:pos x="1056" y="633"/>
                </a:cxn>
                <a:cxn ang="0">
                  <a:pos x="795" y="716"/>
                </a:cxn>
                <a:cxn ang="0">
                  <a:pos x="568" y="803"/>
                </a:cxn>
                <a:cxn ang="0">
                  <a:pos x="376" y="892"/>
                </a:cxn>
                <a:cxn ang="0">
                  <a:pos x="220" y="984"/>
                </a:cxn>
                <a:cxn ang="0">
                  <a:pos x="106" y="1080"/>
                </a:cxn>
                <a:cxn ang="0">
                  <a:pos x="32" y="1176"/>
                </a:cxn>
                <a:cxn ang="0">
                  <a:pos x="6" y="1243"/>
                </a:cxn>
                <a:cxn ang="0">
                  <a:pos x="0" y="2430"/>
                </a:cxn>
                <a:cxn ang="0">
                  <a:pos x="176" y="2576"/>
                </a:cxn>
                <a:cxn ang="0">
                  <a:pos x="298" y="2493"/>
                </a:cxn>
                <a:cxn ang="0">
                  <a:pos x="451" y="2412"/>
                </a:cxn>
                <a:cxn ang="0">
                  <a:pos x="634" y="2332"/>
                </a:cxn>
                <a:cxn ang="0">
                  <a:pos x="845" y="2256"/>
                </a:cxn>
                <a:cxn ang="0">
                  <a:pos x="1082" y="2182"/>
                </a:cxn>
                <a:cxn ang="0">
                  <a:pos x="1633" y="2045"/>
                </a:cxn>
                <a:cxn ang="0">
                  <a:pos x="2278" y="1923"/>
                </a:cxn>
                <a:cxn ang="0">
                  <a:pos x="3008" y="1814"/>
                </a:cxn>
                <a:cxn ang="0">
                  <a:pos x="3816" y="1724"/>
                </a:cxn>
                <a:cxn ang="0">
                  <a:pos x="4689" y="1650"/>
                </a:cxn>
                <a:cxn ang="0">
                  <a:pos x="5619" y="1598"/>
                </a:cxn>
                <a:cxn ang="0">
                  <a:pos x="6599" y="1566"/>
                </a:cxn>
                <a:cxn ang="0">
                  <a:pos x="7617" y="1557"/>
                </a:cxn>
                <a:cxn ang="0">
                  <a:pos x="9814" y="1565"/>
                </a:cxn>
                <a:cxn ang="0">
                  <a:pos x="11135" y="1579"/>
                </a:cxn>
                <a:cxn ang="0">
                  <a:pos x="12030" y="1603"/>
                </a:cxn>
                <a:cxn ang="0">
                  <a:pos x="12829" y="1642"/>
                </a:cxn>
                <a:cxn ang="0">
                  <a:pos x="13519" y="1698"/>
                </a:cxn>
                <a:cxn ang="0">
                  <a:pos x="13914" y="1748"/>
                </a:cxn>
                <a:cxn ang="0">
                  <a:pos x="14173" y="1792"/>
                </a:cxn>
                <a:cxn ang="0">
                  <a:pos x="14399" y="1842"/>
                </a:cxn>
                <a:cxn ang="0">
                  <a:pos x="14589" y="1901"/>
                </a:cxn>
                <a:cxn ang="0">
                  <a:pos x="14742" y="1966"/>
                </a:cxn>
                <a:cxn ang="0">
                  <a:pos x="14859" y="2040"/>
                </a:cxn>
                <a:cxn ang="0">
                  <a:pos x="14935" y="2123"/>
                </a:cxn>
                <a:cxn ang="0">
                  <a:pos x="14959" y="2167"/>
                </a:cxn>
                <a:cxn ang="0">
                  <a:pos x="14970" y="2216"/>
                </a:cxn>
                <a:cxn ang="0">
                  <a:pos x="14974" y="1300"/>
                </a:cxn>
                <a:cxn ang="0">
                  <a:pos x="14970" y="1267"/>
                </a:cxn>
                <a:cxn ang="0">
                  <a:pos x="14959" y="1217"/>
                </a:cxn>
                <a:cxn ang="0">
                  <a:pos x="14914" y="1136"/>
                </a:cxn>
                <a:cxn ang="0">
                  <a:pos x="14824" y="1041"/>
                </a:cxn>
                <a:cxn ang="0">
                  <a:pos x="14696" y="949"/>
                </a:cxn>
                <a:cxn ang="0">
                  <a:pos x="14530" y="858"/>
                </a:cxn>
                <a:cxn ang="0">
                  <a:pos x="14327" y="771"/>
                </a:cxn>
                <a:cxn ang="0">
                  <a:pos x="14090" y="686"/>
                </a:cxn>
                <a:cxn ang="0">
                  <a:pos x="13820" y="607"/>
                </a:cxn>
                <a:cxn ang="0">
                  <a:pos x="13519" y="529"/>
                </a:cxn>
                <a:cxn ang="0">
                  <a:pos x="13071" y="433"/>
                </a:cxn>
                <a:cxn ang="0">
                  <a:pos x="12308" y="305"/>
                </a:cxn>
                <a:cxn ang="0">
                  <a:pos x="11442" y="196"/>
                </a:cxn>
                <a:cxn ang="0">
                  <a:pos x="10492" y="108"/>
                </a:cxn>
                <a:cxn ang="0">
                  <a:pos x="9464" y="45"/>
                </a:cxn>
                <a:cxn ang="0">
                  <a:pos x="8373" y="8"/>
                </a:cxn>
                <a:cxn ang="0">
                  <a:pos x="7617" y="0"/>
                </a:cxn>
              </a:cxnLst>
              <a:rect l="0" t="0" r="r" b="b"/>
              <a:pathLst>
                <a:path w="14974" h="2604">
                  <a:moveTo>
                    <a:pt x="7617" y="0"/>
                  </a:moveTo>
                  <a:lnTo>
                    <a:pt x="7617" y="0"/>
                  </a:lnTo>
                  <a:lnTo>
                    <a:pt x="7231" y="0"/>
                  </a:lnTo>
                  <a:lnTo>
                    <a:pt x="6850" y="4"/>
                  </a:lnTo>
                  <a:lnTo>
                    <a:pt x="6475" y="11"/>
                  </a:lnTo>
                  <a:lnTo>
                    <a:pt x="6105" y="21"/>
                  </a:lnTo>
                  <a:lnTo>
                    <a:pt x="5741" y="35"/>
                  </a:lnTo>
                  <a:lnTo>
                    <a:pt x="5384" y="52"/>
                  </a:lnTo>
                  <a:lnTo>
                    <a:pt x="5035" y="71"/>
                  </a:lnTo>
                  <a:lnTo>
                    <a:pt x="4692" y="93"/>
                  </a:lnTo>
                  <a:lnTo>
                    <a:pt x="4358" y="119"/>
                  </a:lnTo>
                  <a:lnTo>
                    <a:pt x="4032" y="146"/>
                  </a:lnTo>
                  <a:lnTo>
                    <a:pt x="3716" y="176"/>
                  </a:lnTo>
                  <a:lnTo>
                    <a:pt x="3409" y="209"/>
                  </a:lnTo>
                  <a:lnTo>
                    <a:pt x="3112" y="244"/>
                  </a:lnTo>
                  <a:lnTo>
                    <a:pt x="2825" y="281"/>
                  </a:lnTo>
                  <a:lnTo>
                    <a:pt x="2550" y="322"/>
                  </a:lnTo>
                  <a:lnTo>
                    <a:pt x="2285" y="365"/>
                  </a:lnTo>
                  <a:lnTo>
                    <a:pt x="2032" y="409"/>
                  </a:lnTo>
                  <a:lnTo>
                    <a:pt x="1792" y="455"/>
                  </a:lnTo>
                  <a:lnTo>
                    <a:pt x="1677" y="479"/>
                  </a:lnTo>
                  <a:lnTo>
                    <a:pt x="1566" y="503"/>
                  </a:lnTo>
                  <a:lnTo>
                    <a:pt x="1457" y="529"/>
                  </a:lnTo>
                  <a:lnTo>
                    <a:pt x="1352" y="553"/>
                  </a:lnTo>
                  <a:lnTo>
                    <a:pt x="1250" y="579"/>
                  </a:lnTo>
                  <a:lnTo>
                    <a:pt x="1152" y="607"/>
                  </a:lnTo>
                  <a:lnTo>
                    <a:pt x="1056" y="633"/>
                  </a:lnTo>
                  <a:lnTo>
                    <a:pt x="965" y="660"/>
                  </a:lnTo>
                  <a:lnTo>
                    <a:pt x="878" y="688"/>
                  </a:lnTo>
                  <a:lnTo>
                    <a:pt x="795" y="716"/>
                  </a:lnTo>
                  <a:lnTo>
                    <a:pt x="716" y="744"/>
                  </a:lnTo>
                  <a:lnTo>
                    <a:pt x="640" y="773"/>
                  </a:lnTo>
                  <a:lnTo>
                    <a:pt x="568" y="803"/>
                  </a:lnTo>
                  <a:lnTo>
                    <a:pt x="499" y="832"/>
                  </a:lnTo>
                  <a:lnTo>
                    <a:pt x="435" y="862"/>
                  </a:lnTo>
                  <a:lnTo>
                    <a:pt x="376" y="892"/>
                  </a:lnTo>
                  <a:lnTo>
                    <a:pt x="320" y="921"/>
                  </a:lnTo>
                  <a:lnTo>
                    <a:pt x="268" y="953"/>
                  </a:lnTo>
                  <a:lnTo>
                    <a:pt x="220" y="984"/>
                  </a:lnTo>
                  <a:lnTo>
                    <a:pt x="178" y="1015"/>
                  </a:lnTo>
                  <a:lnTo>
                    <a:pt x="141" y="1047"/>
                  </a:lnTo>
                  <a:lnTo>
                    <a:pt x="106" y="1080"/>
                  </a:lnTo>
                  <a:lnTo>
                    <a:pt x="76" y="1112"/>
                  </a:lnTo>
                  <a:lnTo>
                    <a:pt x="52" y="1145"/>
                  </a:lnTo>
                  <a:lnTo>
                    <a:pt x="32" y="1176"/>
                  </a:lnTo>
                  <a:lnTo>
                    <a:pt x="17" y="1210"/>
                  </a:lnTo>
                  <a:lnTo>
                    <a:pt x="11" y="1226"/>
                  </a:lnTo>
                  <a:lnTo>
                    <a:pt x="6" y="1243"/>
                  </a:lnTo>
                  <a:lnTo>
                    <a:pt x="2" y="1260"/>
                  </a:lnTo>
                  <a:lnTo>
                    <a:pt x="0" y="1278"/>
                  </a:lnTo>
                  <a:lnTo>
                    <a:pt x="0" y="2430"/>
                  </a:lnTo>
                  <a:lnTo>
                    <a:pt x="141" y="2604"/>
                  </a:lnTo>
                  <a:lnTo>
                    <a:pt x="141" y="2604"/>
                  </a:lnTo>
                  <a:lnTo>
                    <a:pt x="176" y="2576"/>
                  </a:lnTo>
                  <a:lnTo>
                    <a:pt x="213" y="2547"/>
                  </a:lnTo>
                  <a:lnTo>
                    <a:pt x="254" y="2519"/>
                  </a:lnTo>
                  <a:lnTo>
                    <a:pt x="298" y="2493"/>
                  </a:lnTo>
                  <a:lnTo>
                    <a:pt x="346" y="2465"/>
                  </a:lnTo>
                  <a:lnTo>
                    <a:pt x="398" y="2437"/>
                  </a:lnTo>
                  <a:lnTo>
                    <a:pt x="451" y="2412"/>
                  </a:lnTo>
                  <a:lnTo>
                    <a:pt x="509" y="2384"/>
                  </a:lnTo>
                  <a:lnTo>
                    <a:pt x="570" y="2358"/>
                  </a:lnTo>
                  <a:lnTo>
                    <a:pt x="634" y="2332"/>
                  </a:lnTo>
                  <a:lnTo>
                    <a:pt x="701" y="2306"/>
                  </a:lnTo>
                  <a:lnTo>
                    <a:pt x="771" y="2282"/>
                  </a:lnTo>
                  <a:lnTo>
                    <a:pt x="845" y="2256"/>
                  </a:lnTo>
                  <a:lnTo>
                    <a:pt x="921" y="2232"/>
                  </a:lnTo>
                  <a:lnTo>
                    <a:pt x="1000" y="2206"/>
                  </a:lnTo>
                  <a:lnTo>
                    <a:pt x="1082" y="2182"/>
                  </a:lnTo>
                  <a:lnTo>
                    <a:pt x="1256" y="2136"/>
                  </a:lnTo>
                  <a:lnTo>
                    <a:pt x="1439" y="2090"/>
                  </a:lnTo>
                  <a:lnTo>
                    <a:pt x="1633" y="2045"/>
                  </a:lnTo>
                  <a:lnTo>
                    <a:pt x="1838" y="2003"/>
                  </a:lnTo>
                  <a:lnTo>
                    <a:pt x="2054" y="1962"/>
                  </a:lnTo>
                  <a:lnTo>
                    <a:pt x="2278" y="1923"/>
                  </a:lnTo>
                  <a:lnTo>
                    <a:pt x="2513" y="1885"/>
                  </a:lnTo>
                  <a:lnTo>
                    <a:pt x="2757" y="1849"/>
                  </a:lnTo>
                  <a:lnTo>
                    <a:pt x="3008" y="1814"/>
                  </a:lnTo>
                  <a:lnTo>
                    <a:pt x="3269" y="1783"/>
                  </a:lnTo>
                  <a:lnTo>
                    <a:pt x="3539" y="1751"/>
                  </a:lnTo>
                  <a:lnTo>
                    <a:pt x="3816" y="1724"/>
                  </a:lnTo>
                  <a:lnTo>
                    <a:pt x="4099" y="1698"/>
                  </a:lnTo>
                  <a:lnTo>
                    <a:pt x="4391" y="1672"/>
                  </a:lnTo>
                  <a:lnTo>
                    <a:pt x="4689" y="1650"/>
                  </a:lnTo>
                  <a:lnTo>
                    <a:pt x="4992" y="1631"/>
                  </a:lnTo>
                  <a:lnTo>
                    <a:pt x="5303" y="1613"/>
                  </a:lnTo>
                  <a:lnTo>
                    <a:pt x="5619" y="1598"/>
                  </a:lnTo>
                  <a:lnTo>
                    <a:pt x="5940" y="1585"/>
                  </a:lnTo>
                  <a:lnTo>
                    <a:pt x="6268" y="1574"/>
                  </a:lnTo>
                  <a:lnTo>
                    <a:pt x="6599" y="1566"/>
                  </a:lnTo>
                  <a:lnTo>
                    <a:pt x="6933" y="1561"/>
                  </a:lnTo>
                  <a:lnTo>
                    <a:pt x="7273" y="1557"/>
                  </a:lnTo>
                  <a:lnTo>
                    <a:pt x="7617" y="1557"/>
                  </a:lnTo>
                  <a:lnTo>
                    <a:pt x="7617" y="1557"/>
                  </a:lnTo>
                  <a:lnTo>
                    <a:pt x="9107" y="1561"/>
                  </a:lnTo>
                  <a:lnTo>
                    <a:pt x="9814" y="1565"/>
                  </a:lnTo>
                  <a:lnTo>
                    <a:pt x="10492" y="1570"/>
                  </a:lnTo>
                  <a:lnTo>
                    <a:pt x="10818" y="1574"/>
                  </a:lnTo>
                  <a:lnTo>
                    <a:pt x="11135" y="1579"/>
                  </a:lnTo>
                  <a:lnTo>
                    <a:pt x="11442" y="1587"/>
                  </a:lnTo>
                  <a:lnTo>
                    <a:pt x="11742" y="1594"/>
                  </a:lnTo>
                  <a:lnTo>
                    <a:pt x="12030" y="1603"/>
                  </a:lnTo>
                  <a:lnTo>
                    <a:pt x="12308" y="1615"/>
                  </a:lnTo>
                  <a:lnTo>
                    <a:pt x="12574" y="1628"/>
                  </a:lnTo>
                  <a:lnTo>
                    <a:pt x="12829" y="1642"/>
                  </a:lnTo>
                  <a:lnTo>
                    <a:pt x="13071" y="1657"/>
                  </a:lnTo>
                  <a:lnTo>
                    <a:pt x="13302" y="1677"/>
                  </a:lnTo>
                  <a:lnTo>
                    <a:pt x="13519" y="1698"/>
                  </a:lnTo>
                  <a:lnTo>
                    <a:pt x="13724" y="1722"/>
                  </a:lnTo>
                  <a:lnTo>
                    <a:pt x="13820" y="1735"/>
                  </a:lnTo>
                  <a:lnTo>
                    <a:pt x="13914" y="1748"/>
                  </a:lnTo>
                  <a:lnTo>
                    <a:pt x="14005" y="1761"/>
                  </a:lnTo>
                  <a:lnTo>
                    <a:pt x="14090" y="1775"/>
                  </a:lnTo>
                  <a:lnTo>
                    <a:pt x="14173" y="1792"/>
                  </a:lnTo>
                  <a:lnTo>
                    <a:pt x="14253" y="1809"/>
                  </a:lnTo>
                  <a:lnTo>
                    <a:pt x="14327" y="1825"/>
                  </a:lnTo>
                  <a:lnTo>
                    <a:pt x="14399" y="1842"/>
                  </a:lnTo>
                  <a:lnTo>
                    <a:pt x="14465" y="1860"/>
                  </a:lnTo>
                  <a:lnTo>
                    <a:pt x="14530" y="1881"/>
                  </a:lnTo>
                  <a:lnTo>
                    <a:pt x="14589" y="1901"/>
                  </a:lnTo>
                  <a:lnTo>
                    <a:pt x="14644" y="1922"/>
                  </a:lnTo>
                  <a:lnTo>
                    <a:pt x="14696" y="1944"/>
                  </a:lnTo>
                  <a:lnTo>
                    <a:pt x="14742" y="1966"/>
                  </a:lnTo>
                  <a:lnTo>
                    <a:pt x="14785" y="1990"/>
                  </a:lnTo>
                  <a:lnTo>
                    <a:pt x="14824" y="2016"/>
                  </a:lnTo>
                  <a:lnTo>
                    <a:pt x="14859" y="2040"/>
                  </a:lnTo>
                  <a:lnTo>
                    <a:pt x="14889" y="2068"/>
                  </a:lnTo>
                  <a:lnTo>
                    <a:pt x="14914" y="2095"/>
                  </a:lnTo>
                  <a:lnTo>
                    <a:pt x="14935" y="2123"/>
                  </a:lnTo>
                  <a:lnTo>
                    <a:pt x="14944" y="2138"/>
                  </a:lnTo>
                  <a:lnTo>
                    <a:pt x="14951" y="2153"/>
                  </a:lnTo>
                  <a:lnTo>
                    <a:pt x="14959" y="2167"/>
                  </a:lnTo>
                  <a:lnTo>
                    <a:pt x="14962" y="2182"/>
                  </a:lnTo>
                  <a:lnTo>
                    <a:pt x="14968" y="2199"/>
                  </a:lnTo>
                  <a:lnTo>
                    <a:pt x="14970" y="2216"/>
                  </a:lnTo>
                  <a:lnTo>
                    <a:pt x="14972" y="2230"/>
                  </a:lnTo>
                  <a:lnTo>
                    <a:pt x="14974" y="2247"/>
                  </a:lnTo>
                  <a:lnTo>
                    <a:pt x="14974" y="1300"/>
                  </a:lnTo>
                  <a:lnTo>
                    <a:pt x="14974" y="1300"/>
                  </a:lnTo>
                  <a:lnTo>
                    <a:pt x="14972" y="1284"/>
                  </a:lnTo>
                  <a:lnTo>
                    <a:pt x="14970" y="1267"/>
                  </a:lnTo>
                  <a:lnTo>
                    <a:pt x="14968" y="1250"/>
                  </a:lnTo>
                  <a:lnTo>
                    <a:pt x="14962" y="1234"/>
                  </a:lnTo>
                  <a:lnTo>
                    <a:pt x="14959" y="1217"/>
                  </a:lnTo>
                  <a:lnTo>
                    <a:pt x="14951" y="1200"/>
                  </a:lnTo>
                  <a:lnTo>
                    <a:pt x="14935" y="1169"/>
                  </a:lnTo>
                  <a:lnTo>
                    <a:pt x="14914" y="1136"/>
                  </a:lnTo>
                  <a:lnTo>
                    <a:pt x="14889" y="1104"/>
                  </a:lnTo>
                  <a:lnTo>
                    <a:pt x="14859" y="1073"/>
                  </a:lnTo>
                  <a:lnTo>
                    <a:pt x="14824" y="1041"/>
                  </a:lnTo>
                  <a:lnTo>
                    <a:pt x="14785" y="1010"/>
                  </a:lnTo>
                  <a:lnTo>
                    <a:pt x="14742" y="978"/>
                  </a:lnTo>
                  <a:lnTo>
                    <a:pt x="14696" y="949"/>
                  </a:lnTo>
                  <a:lnTo>
                    <a:pt x="14644" y="917"/>
                  </a:lnTo>
                  <a:lnTo>
                    <a:pt x="14589" y="888"/>
                  </a:lnTo>
                  <a:lnTo>
                    <a:pt x="14530" y="858"/>
                  </a:lnTo>
                  <a:lnTo>
                    <a:pt x="14465" y="829"/>
                  </a:lnTo>
                  <a:lnTo>
                    <a:pt x="14399" y="799"/>
                  </a:lnTo>
                  <a:lnTo>
                    <a:pt x="14327" y="771"/>
                  </a:lnTo>
                  <a:lnTo>
                    <a:pt x="14253" y="742"/>
                  </a:lnTo>
                  <a:lnTo>
                    <a:pt x="14173" y="714"/>
                  </a:lnTo>
                  <a:lnTo>
                    <a:pt x="14090" y="686"/>
                  </a:lnTo>
                  <a:lnTo>
                    <a:pt x="14005" y="660"/>
                  </a:lnTo>
                  <a:lnTo>
                    <a:pt x="13914" y="633"/>
                  </a:lnTo>
                  <a:lnTo>
                    <a:pt x="13820" y="607"/>
                  </a:lnTo>
                  <a:lnTo>
                    <a:pt x="13724" y="581"/>
                  </a:lnTo>
                  <a:lnTo>
                    <a:pt x="13624" y="555"/>
                  </a:lnTo>
                  <a:lnTo>
                    <a:pt x="13519" y="529"/>
                  </a:lnTo>
                  <a:lnTo>
                    <a:pt x="13411" y="505"/>
                  </a:lnTo>
                  <a:lnTo>
                    <a:pt x="13302" y="481"/>
                  </a:lnTo>
                  <a:lnTo>
                    <a:pt x="13071" y="433"/>
                  </a:lnTo>
                  <a:lnTo>
                    <a:pt x="12829" y="389"/>
                  </a:lnTo>
                  <a:lnTo>
                    <a:pt x="12574" y="346"/>
                  </a:lnTo>
                  <a:lnTo>
                    <a:pt x="12308" y="305"/>
                  </a:lnTo>
                  <a:lnTo>
                    <a:pt x="12030" y="267"/>
                  </a:lnTo>
                  <a:lnTo>
                    <a:pt x="11742" y="230"/>
                  </a:lnTo>
                  <a:lnTo>
                    <a:pt x="11442" y="196"/>
                  </a:lnTo>
                  <a:lnTo>
                    <a:pt x="11135" y="165"/>
                  </a:lnTo>
                  <a:lnTo>
                    <a:pt x="10818" y="135"/>
                  </a:lnTo>
                  <a:lnTo>
                    <a:pt x="10492" y="108"/>
                  </a:lnTo>
                  <a:lnTo>
                    <a:pt x="10157" y="85"/>
                  </a:lnTo>
                  <a:lnTo>
                    <a:pt x="9814" y="63"/>
                  </a:lnTo>
                  <a:lnTo>
                    <a:pt x="9464" y="45"/>
                  </a:lnTo>
                  <a:lnTo>
                    <a:pt x="9107" y="30"/>
                  </a:lnTo>
                  <a:lnTo>
                    <a:pt x="8743" y="17"/>
                  </a:lnTo>
                  <a:lnTo>
                    <a:pt x="8373" y="8"/>
                  </a:lnTo>
                  <a:lnTo>
                    <a:pt x="7998" y="2"/>
                  </a:lnTo>
                  <a:lnTo>
                    <a:pt x="7617" y="0"/>
                  </a:lnTo>
                  <a:lnTo>
                    <a:pt x="7617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FCFCF"/>
                </a:gs>
                <a:gs pos="0">
                  <a:srgbClr val="646464"/>
                </a:gs>
                <a:gs pos="70000">
                  <a:srgbClr val="F2F2F2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5443759-0D68-5142-805B-04D47468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812" y="3348950"/>
              <a:ext cx="5647135" cy="1183498"/>
            </a:xfrm>
            <a:custGeom>
              <a:avLst/>
              <a:gdLst/>
              <a:ahLst/>
              <a:cxnLst>
                <a:cxn ang="0">
                  <a:pos x="14626" y="1705"/>
                </a:cxn>
                <a:cxn ang="0">
                  <a:pos x="14119" y="2045"/>
                </a:cxn>
                <a:cxn ang="0">
                  <a:pos x="13532" y="2408"/>
                </a:cxn>
                <a:cxn ang="0">
                  <a:pos x="12890" y="2785"/>
                </a:cxn>
                <a:cxn ang="0">
                  <a:pos x="11991" y="3293"/>
                </a:cxn>
                <a:cxn ang="0">
                  <a:pos x="10272" y="4244"/>
                </a:cxn>
                <a:cxn ang="0">
                  <a:pos x="9418" y="4726"/>
                </a:cxn>
                <a:cxn ang="0">
                  <a:pos x="9046" y="4952"/>
                </a:cxn>
                <a:cxn ang="0">
                  <a:pos x="8873" y="5070"/>
                </a:cxn>
                <a:cxn ang="0">
                  <a:pos x="8908" y="5031"/>
                </a:cxn>
                <a:cxn ang="0">
                  <a:pos x="8910" y="5006"/>
                </a:cxn>
                <a:cxn ang="0">
                  <a:pos x="8887" y="4969"/>
                </a:cxn>
                <a:cxn ang="0">
                  <a:pos x="8832" y="4933"/>
                </a:cxn>
                <a:cxn ang="0">
                  <a:pos x="8751" y="4900"/>
                </a:cxn>
                <a:cxn ang="0">
                  <a:pos x="8510" y="4843"/>
                </a:cxn>
                <a:cxn ang="0">
                  <a:pos x="8187" y="4798"/>
                </a:cxn>
                <a:cxn ang="0">
                  <a:pos x="7797" y="4773"/>
                </a:cxn>
                <a:cxn ang="0">
                  <a:pos x="7510" y="4767"/>
                </a:cxn>
                <a:cxn ang="0">
                  <a:pos x="7087" y="4776"/>
                </a:cxn>
                <a:cxn ang="0">
                  <a:pos x="6710" y="4806"/>
                </a:cxn>
                <a:cxn ang="0">
                  <a:pos x="6403" y="4854"/>
                </a:cxn>
                <a:cxn ang="0">
                  <a:pos x="6212" y="4902"/>
                </a:cxn>
                <a:cxn ang="0">
                  <a:pos x="6133" y="4937"/>
                </a:cxn>
                <a:cxn ang="0">
                  <a:pos x="6081" y="4972"/>
                </a:cxn>
                <a:cxn ang="0">
                  <a:pos x="6061" y="5009"/>
                </a:cxn>
                <a:cxn ang="0">
                  <a:pos x="2" y="1261"/>
                </a:cxn>
                <a:cxn ang="0">
                  <a:pos x="17" y="1211"/>
                </a:cxn>
                <a:cxn ang="0">
                  <a:pos x="76" y="1113"/>
                </a:cxn>
                <a:cxn ang="0">
                  <a:pos x="178" y="1017"/>
                </a:cxn>
                <a:cxn ang="0">
                  <a:pos x="320" y="923"/>
                </a:cxn>
                <a:cxn ang="0">
                  <a:pos x="499" y="832"/>
                </a:cxn>
                <a:cxn ang="0">
                  <a:pos x="716" y="745"/>
                </a:cxn>
                <a:cxn ang="0">
                  <a:pos x="965" y="662"/>
                </a:cxn>
                <a:cxn ang="0">
                  <a:pos x="1250" y="581"/>
                </a:cxn>
                <a:cxn ang="0">
                  <a:pos x="1566" y="505"/>
                </a:cxn>
                <a:cxn ang="0">
                  <a:pos x="2032" y="411"/>
                </a:cxn>
                <a:cxn ang="0">
                  <a:pos x="2825" y="283"/>
                </a:cxn>
                <a:cxn ang="0">
                  <a:pos x="3716" y="178"/>
                </a:cxn>
                <a:cxn ang="0">
                  <a:pos x="4692" y="94"/>
                </a:cxn>
                <a:cxn ang="0">
                  <a:pos x="5741" y="35"/>
                </a:cxn>
                <a:cxn ang="0">
                  <a:pos x="6850" y="6"/>
                </a:cxn>
                <a:cxn ang="0">
                  <a:pos x="7617" y="0"/>
                </a:cxn>
                <a:cxn ang="0">
                  <a:pos x="8754" y="19"/>
                </a:cxn>
                <a:cxn ang="0">
                  <a:pos x="9836" y="67"/>
                </a:cxn>
                <a:cxn ang="0">
                  <a:pos x="10849" y="139"/>
                </a:cxn>
                <a:cxn ang="0">
                  <a:pos x="11779" y="235"/>
                </a:cxn>
                <a:cxn ang="0">
                  <a:pos x="12616" y="353"/>
                </a:cxn>
                <a:cxn ang="0">
                  <a:pos x="13232" y="468"/>
                </a:cxn>
                <a:cxn ang="0">
                  <a:pos x="13563" y="542"/>
                </a:cxn>
                <a:cxn ang="0">
                  <a:pos x="13862" y="619"/>
                </a:cxn>
                <a:cxn ang="0">
                  <a:pos x="14131" y="701"/>
                </a:cxn>
                <a:cxn ang="0">
                  <a:pos x="14363" y="786"/>
                </a:cxn>
                <a:cxn ang="0">
                  <a:pos x="14563" y="875"/>
                </a:cxn>
                <a:cxn ang="0">
                  <a:pos x="14724" y="967"/>
                </a:cxn>
                <a:cxn ang="0">
                  <a:pos x="14846" y="1061"/>
                </a:cxn>
                <a:cxn ang="0">
                  <a:pos x="14927" y="1158"/>
                </a:cxn>
                <a:cxn ang="0">
                  <a:pos x="14961" y="1224"/>
                </a:cxn>
                <a:cxn ang="0">
                  <a:pos x="14972" y="1274"/>
                </a:cxn>
                <a:cxn ang="0">
                  <a:pos x="14972" y="1324"/>
                </a:cxn>
                <a:cxn ang="0">
                  <a:pos x="14966" y="1359"/>
                </a:cxn>
                <a:cxn ang="0">
                  <a:pos x="14946" y="1411"/>
                </a:cxn>
                <a:cxn ang="0">
                  <a:pos x="14914" y="1465"/>
                </a:cxn>
                <a:cxn ang="0">
                  <a:pos x="14816" y="1566"/>
                </a:cxn>
              </a:cxnLst>
              <a:rect l="0" t="0" r="r" b="b"/>
              <a:pathLst>
                <a:path w="14974" h="5070">
                  <a:moveTo>
                    <a:pt x="14774" y="1600"/>
                  </a:moveTo>
                  <a:lnTo>
                    <a:pt x="14774" y="1600"/>
                  </a:lnTo>
                  <a:lnTo>
                    <a:pt x="14626" y="1705"/>
                  </a:lnTo>
                  <a:lnTo>
                    <a:pt x="14469" y="1816"/>
                  </a:lnTo>
                  <a:lnTo>
                    <a:pt x="14299" y="1929"/>
                  </a:lnTo>
                  <a:lnTo>
                    <a:pt x="14119" y="2045"/>
                  </a:lnTo>
                  <a:lnTo>
                    <a:pt x="13931" y="2163"/>
                  </a:lnTo>
                  <a:lnTo>
                    <a:pt x="13735" y="2286"/>
                  </a:lnTo>
                  <a:lnTo>
                    <a:pt x="13532" y="2408"/>
                  </a:lnTo>
                  <a:lnTo>
                    <a:pt x="13323" y="2533"/>
                  </a:lnTo>
                  <a:lnTo>
                    <a:pt x="13108" y="2659"/>
                  </a:lnTo>
                  <a:lnTo>
                    <a:pt x="12890" y="2785"/>
                  </a:lnTo>
                  <a:lnTo>
                    <a:pt x="12668" y="2912"/>
                  </a:lnTo>
                  <a:lnTo>
                    <a:pt x="12444" y="3040"/>
                  </a:lnTo>
                  <a:lnTo>
                    <a:pt x="11991" y="3293"/>
                  </a:lnTo>
                  <a:lnTo>
                    <a:pt x="11542" y="3543"/>
                  </a:lnTo>
                  <a:lnTo>
                    <a:pt x="10673" y="4022"/>
                  </a:lnTo>
                  <a:lnTo>
                    <a:pt x="10272" y="4244"/>
                  </a:lnTo>
                  <a:lnTo>
                    <a:pt x="9901" y="4451"/>
                  </a:lnTo>
                  <a:lnTo>
                    <a:pt x="9568" y="4639"/>
                  </a:lnTo>
                  <a:lnTo>
                    <a:pt x="9418" y="4726"/>
                  </a:lnTo>
                  <a:lnTo>
                    <a:pt x="9281" y="4808"/>
                  </a:lnTo>
                  <a:lnTo>
                    <a:pt x="9157" y="4884"/>
                  </a:lnTo>
                  <a:lnTo>
                    <a:pt x="9046" y="4952"/>
                  </a:lnTo>
                  <a:lnTo>
                    <a:pt x="8952" y="5015"/>
                  </a:lnTo>
                  <a:lnTo>
                    <a:pt x="8873" y="5070"/>
                  </a:lnTo>
                  <a:lnTo>
                    <a:pt x="8873" y="5070"/>
                  </a:lnTo>
                  <a:lnTo>
                    <a:pt x="8889" y="5057"/>
                  </a:lnTo>
                  <a:lnTo>
                    <a:pt x="8900" y="5044"/>
                  </a:lnTo>
                  <a:lnTo>
                    <a:pt x="8908" y="5031"/>
                  </a:lnTo>
                  <a:lnTo>
                    <a:pt x="8911" y="5019"/>
                  </a:lnTo>
                  <a:lnTo>
                    <a:pt x="8911" y="5019"/>
                  </a:lnTo>
                  <a:lnTo>
                    <a:pt x="8910" y="5006"/>
                  </a:lnTo>
                  <a:lnTo>
                    <a:pt x="8906" y="4993"/>
                  </a:lnTo>
                  <a:lnTo>
                    <a:pt x="8898" y="4980"/>
                  </a:lnTo>
                  <a:lnTo>
                    <a:pt x="8887" y="4969"/>
                  </a:lnTo>
                  <a:lnTo>
                    <a:pt x="8873" y="4956"/>
                  </a:lnTo>
                  <a:lnTo>
                    <a:pt x="8854" y="4945"/>
                  </a:lnTo>
                  <a:lnTo>
                    <a:pt x="8832" y="4933"/>
                  </a:lnTo>
                  <a:lnTo>
                    <a:pt x="8808" y="4922"/>
                  </a:lnTo>
                  <a:lnTo>
                    <a:pt x="8780" y="4911"/>
                  </a:lnTo>
                  <a:lnTo>
                    <a:pt x="8751" y="4900"/>
                  </a:lnTo>
                  <a:lnTo>
                    <a:pt x="8680" y="4880"/>
                  </a:lnTo>
                  <a:lnTo>
                    <a:pt x="8601" y="4860"/>
                  </a:lnTo>
                  <a:lnTo>
                    <a:pt x="8510" y="4843"/>
                  </a:lnTo>
                  <a:lnTo>
                    <a:pt x="8412" y="4826"/>
                  </a:lnTo>
                  <a:lnTo>
                    <a:pt x="8303" y="4811"/>
                  </a:lnTo>
                  <a:lnTo>
                    <a:pt x="8187" y="4798"/>
                  </a:lnTo>
                  <a:lnTo>
                    <a:pt x="8063" y="4787"/>
                  </a:lnTo>
                  <a:lnTo>
                    <a:pt x="7933" y="4778"/>
                  </a:lnTo>
                  <a:lnTo>
                    <a:pt x="7797" y="4773"/>
                  </a:lnTo>
                  <a:lnTo>
                    <a:pt x="7656" y="4769"/>
                  </a:lnTo>
                  <a:lnTo>
                    <a:pt x="7510" y="4767"/>
                  </a:lnTo>
                  <a:lnTo>
                    <a:pt x="7510" y="4767"/>
                  </a:lnTo>
                  <a:lnTo>
                    <a:pt x="7364" y="4767"/>
                  </a:lnTo>
                  <a:lnTo>
                    <a:pt x="7223" y="4771"/>
                  </a:lnTo>
                  <a:lnTo>
                    <a:pt x="7087" y="4776"/>
                  </a:lnTo>
                  <a:lnTo>
                    <a:pt x="6954" y="4784"/>
                  </a:lnTo>
                  <a:lnTo>
                    <a:pt x="6828" y="4795"/>
                  </a:lnTo>
                  <a:lnTo>
                    <a:pt x="6710" y="4806"/>
                  </a:lnTo>
                  <a:lnTo>
                    <a:pt x="6599" y="4821"/>
                  </a:lnTo>
                  <a:lnTo>
                    <a:pt x="6495" y="4835"/>
                  </a:lnTo>
                  <a:lnTo>
                    <a:pt x="6403" y="4854"/>
                  </a:lnTo>
                  <a:lnTo>
                    <a:pt x="6318" y="4872"/>
                  </a:lnTo>
                  <a:lnTo>
                    <a:pt x="6245" y="4893"/>
                  </a:lnTo>
                  <a:lnTo>
                    <a:pt x="6212" y="4902"/>
                  </a:lnTo>
                  <a:lnTo>
                    <a:pt x="6183" y="4913"/>
                  </a:lnTo>
                  <a:lnTo>
                    <a:pt x="6157" y="4924"/>
                  </a:lnTo>
                  <a:lnTo>
                    <a:pt x="6133" y="4937"/>
                  </a:lnTo>
                  <a:lnTo>
                    <a:pt x="6112" y="4948"/>
                  </a:lnTo>
                  <a:lnTo>
                    <a:pt x="6096" y="4959"/>
                  </a:lnTo>
                  <a:lnTo>
                    <a:pt x="6081" y="4972"/>
                  </a:lnTo>
                  <a:lnTo>
                    <a:pt x="6072" y="4985"/>
                  </a:lnTo>
                  <a:lnTo>
                    <a:pt x="6064" y="4996"/>
                  </a:lnTo>
                  <a:lnTo>
                    <a:pt x="6061" y="5009"/>
                  </a:lnTo>
                  <a:lnTo>
                    <a:pt x="0" y="1278"/>
                  </a:lnTo>
                  <a:lnTo>
                    <a:pt x="0" y="1278"/>
                  </a:lnTo>
                  <a:lnTo>
                    <a:pt x="2" y="1261"/>
                  </a:lnTo>
                  <a:lnTo>
                    <a:pt x="6" y="1244"/>
                  </a:lnTo>
                  <a:lnTo>
                    <a:pt x="11" y="1228"/>
                  </a:lnTo>
                  <a:lnTo>
                    <a:pt x="17" y="1211"/>
                  </a:lnTo>
                  <a:lnTo>
                    <a:pt x="32" y="1178"/>
                  </a:lnTo>
                  <a:lnTo>
                    <a:pt x="52" y="1145"/>
                  </a:lnTo>
                  <a:lnTo>
                    <a:pt x="76" y="1113"/>
                  </a:lnTo>
                  <a:lnTo>
                    <a:pt x="106" y="1080"/>
                  </a:lnTo>
                  <a:lnTo>
                    <a:pt x="141" y="1048"/>
                  </a:lnTo>
                  <a:lnTo>
                    <a:pt x="178" y="1017"/>
                  </a:lnTo>
                  <a:lnTo>
                    <a:pt x="220" y="986"/>
                  </a:lnTo>
                  <a:lnTo>
                    <a:pt x="268" y="954"/>
                  </a:lnTo>
                  <a:lnTo>
                    <a:pt x="320" y="923"/>
                  </a:lnTo>
                  <a:lnTo>
                    <a:pt x="376" y="893"/>
                  </a:lnTo>
                  <a:lnTo>
                    <a:pt x="435" y="862"/>
                  </a:lnTo>
                  <a:lnTo>
                    <a:pt x="499" y="832"/>
                  </a:lnTo>
                  <a:lnTo>
                    <a:pt x="568" y="803"/>
                  </a:lnTo>
                  <a:lnTo>
                    <a:pt x="640" y="773"/>
                  </a:lnTo>
                  <a:lnTo>
                    <a:pt x="716" y="745"/>
                  </a:lnTo>
                  <a:lnTo>
                    <a:pt x="795" y="717"/>
                  </a:lnTo>
                  <a:lnTo>
                    <a:pt x="878" y="688"/>
                  </a:lnTo>
                  <a:lnTo>
                    <a:pt x="965" y="662"/>
                  </a:lnTo>
                  <a:lnTo>
                    <a:pt x="1056" y="634"/>
                  </a:lnTo>
                  <a:lnTo>
                    <a:pt x="1152" y="607"/>
                  </a:lnTo>
                  <a:lnTo>
                    <a:pt x="1250" y="581"/>
                  </a:lnTo>
                  <a:lnTo>
                    <a:pt x="1352" y="555"/>
                  </a:lnTo>
                  <a:lnTo>
                    <a:pt x="1457" y="529"/>
                  </a:lnTo>
                  <a:lnTo>
                    <a:pt x="1566" y="505"/>
                  </a:lnTo>
                  <a:lnTo>
                    <a:pt x="1677" y="481"/>
                  </a:lnTo>
                  <a:lnTo>
                    <a:pt x="1792" y="457"/>
                  </a:lnTo>
                  <a:lnTo>
                    <a:pt x="2032" y="411"/>
                  </a:lnTo>
                  <a:lnTo>
                    <a:pt x="2285" y="366"/>
                  </a:lnTo>
                  <a:lnTo>
                    <a:pt x="2550" y="324"/>
                  </a:lnTo>
                  <a:lnTo>
                    <a:pt x="2825" y="283"/>
                  </a:lnTo>
                  <a:lnTo>
                    <a:pt x="3112" y="246"/>
                  </a:lnTo>
                  <a:lnTo>
                    <a:pt x="3409" y="211"/>
                  </a:lnTo>
                  <a:lnTo>
                    <a:pt x="3716" y="178"/>
                  </a:lnTo>
                  <a:lnTo>
                    <a:pt x="4032" y="146"/>
                  </a:lnTo>
                  <a:lnTo>
                    <a:pt x="4358" y="118"/>
                  </a:lnTo>
                  <a:lnTo>
                    <a:pt x="4692" y="94"/>
                  </a:lnTo>
                  <a:lnTo>
                    <a:pt x="5035" y="72"/>
                  </a:lnTo>
                  <a:lnTo>
                    <a:pt x="5384" y="52"/>
                  </a:lnTo>
                  <a:lnTo>
                    <a:pt x="5741" y="35"/>
                  </a:lnTo>
                  <a:lnTo>
                    <a:pt x="6105" y="22"/>
                  </a:lnTo>
                  <a:lnTo>
                    <a:pt x="6475" y="13"/>
                  </a:lnTo>
                  <a:lnTo>
                    <a:pt x="6850" y="6"/>
                  </a:lnTo>
                  <a:lnTo>
                    <a:pt x="7231" y="2"/>
                  </a:lnTo>
                  <a:lnTo>
                    <a:pt x="7617" y="0"/>
                  </a:lnTo>
                  <a:lnTo>
                    <a:pt x="7617" y="0"/>
                  </a:lnTo>
                  <a:lnTo>
                    <a:pt x="8002" y="4"/>
                  </a:lnTo>
                  <a:lnTo>
                    <a:pt x="8381" y="9"/>
                  </a:lnTo>
                  <a:lnTo>
                    <a:pt x="8754" y="19"/>
                  </a:lnTo>
                  <a:lnTo>
                    <a:pt x="9122" y="31"/>
                  </a:lnTo>
                  <a:lnTo>
                    <a:pt x="9483" y="48"/>
                  </a:lnTo>
                  <a:lnTo>
                    <a:pt x="9836" y="67"/>
                  </a:lnTo>
                  <a:lnTo>
                    <a:pt x="10182" y="87"/>
                  </a:lnTo>
                  <a:lnTo>
                    <a:pt x="10520" y="111"/>
                  </a:lnTo>
                  <a:lnTo>
                    <a:pt x="10849" y="139"/>
                  </a:lnTo>
                  <a:lnTo>
                    <a:pt x="11169" y="168"/>
                  </a:lnTo>
                  <a:lnTo>
                    <a:pt x="11479" y="202"/>
                  </a:lnTo>
                  <a:lnTo>
                    <a:pt x="11779" y="235"/>
                  </a:lnTo>
                  <a:lnTo>
                    <a:pt x="12069" y="272"/>
                  </a:lnTo>
                  <a:lnTo>
                    <a:pt x="12348" y="313"/>
                  </a:lnTo>
                  <a:lnTo>
                    <a:pt x="12616" y="353"/>
                  </a:lnTo>
                  <a:lnTo>
                    <a:pt x="12872" y="398"/>
                  </a:lnTo>
                  <a:lnTo>
                    <a:pt x="13116" y="444"/>
                  </a:lnTo>
                  <a:lnTo>
                    <a:pt x="13232" y="468"/>
                  </a:lnTo>
                  <a:lnTo>
                    <a:pt x="13345" y="492"/>
                  </a:lnTo>
                  <a:lnTo>
                    <a:pt x="13456" y="516"/>
                  </a:lnTo>
                  <a:lnTo>
                    <a:pt x="13563" y="542"/>
                  </a:lnTo>
                  <a:lnTo>
                    <a:pt x="13666" y="566"/>
                  </a:lnTo>
                  <a:lnTo>
                    <a:pt x="13766" y="594"/>
                  </a:lnTo>
                  <a:lnTo>
                    <a:pt x="13862" y="619"/>
                  </a:lnTo>
                  <a:lnTo>
                    <a:pt x="13955" y="645"/>
                  </a:lnTo>
                  <a:lnTo>
                    <a:pt x="14045" y="673"/>
                  </a:lnTo>
                  <a:lnTo>
                    <a:pt x="14131" y="701"/>
                  </a:lnTo>
                  <a:lnTo>
                    <a:pt x="14212" y="729"/>
                  </a:lnTo>
                  <a:lnTo>
                    <a:pt x="14290" y="758"/>
                  </a:lnTo>
                  <a:lnTo>
                    <a:pt x="14363" y="786"/>
                  </a:lnTo>
                  <a:lnTo>
                    <a:pt x="14434" y="815"/>
                  </a:lnTo>
                  <a:lnTo>
                    <a:pt x="14500" y="845"/>
                  </a:lnTo>
                  <a:lnTo>
                    <a:pt x="14563" y="875"/>
                  </a:lnTo>
                  <a:lnTo>
                    <a:pt x="14620" y="906"/>
                  </a:lnTo>
                  <a:lnTo>
                    <a:pt x="14674" y="936"/>
                  </a:lnTo>
                  <a:lnTo>
                    <a:pt x="14724" y="967"/>
                  </a:lnTo>
                  <a:lnTo>
                    <a:pt x="14768" y="999"/>
                  </a:lnTo>
                  <a:lnTo>
                    <a:pt x="14809" y="1030"/>
                  </a:lnTo>
                  <a:lnTo>
                    <a:pt x="14846" y="1061"/>
                  </a:lnTo>
                  <a:lnTo>
                    <a:pt x="14877" y="1093"/>
                  </a:lnTo>
                  <a:lnTo>
                    <a:pt x="14905" y="1126"/>
                  </a:lnTo>
                  <a:lnTo>
                    <a:pt x="14927" y="1158"/>
                  </a:lnTo>
                  <a:lnTo>
                    <a:pt x="14946" y="1191"/>
                  </a:lnTo>
                  <a:lnTo>
                    <a:pt x="14953" y="1208"/>
                  </a:lnTo>
                  <a:lnTo>
                    <a:pt x="14961" y="1224"/>
                  </a:lnTo>
                  <a:lnTo>
                    <a:pt x="14964" y="1241"/>
                  </a:lnTo>
                  <a:lnTo>
                    <a:pt x="14968" y="1257"/>
                  </a:lnTo>
                  <a:lnTo>
                    <a:pt x="14972" y="1274"/>
                  </a:lnTo>
                  <a:lnTo>
                    <a:pt x="14972" y="1291"/>
                  </a:lnTo>
                  <a:lnTo>
                    <a:pt x="14974" y="1307"/>
                  </a:lnTo>
                  <a:lnTo>
                    <a:pt x="14972" y="1324"/>
                  </a:lnTo>
                  <a:lnTo>
                    <a:pt x="14972" y="1324"/>
                  </a:lnTo>
                  <a:lnTo>
                    <a:pt x="14970" y="1341"/>
                  </a:lnTo>
                  <a:lnTo>
                    <a:pt x="14966" y="1359"/>
                  </a:lnTo>
                  <a:lnTo>
                    <a:pt x="14961" y="1376"/>
                  </a:lnTo>
                  <a:lnTo>
                    <a:pt x="14953" y="1394"/>
                  </a:lnTo>
                  <a:lnTo>
                    <a:pt x="14946" y="1411"/>
                  </a:lnTo>
                  <a:lnTo>
                    <a:pt x="14937" y="1429"/>
                  </a:lnTo>
                  <a:lnTo>
                    <a:pt x="14926" y="1446"/>
                  </a:lnTo>
                  <a:lnTo>
                    <a:pt x="14914" y="1465"/>
                  </a:lnTo>
                  <a:lnTo>
                    <a:pt x="14887" y="1498"/>
                  </a:lnTo>
                  <a:lnTo>
                    <a:pt x="14853" y="1533"/>
                  </a:lnTo>
                  <a:lnTo>
                    <a:pt x="14816" y="1566"/>
                  </a:lnTo>
                  <a:lnTo>
                    <a:pt x="14774" y="1600"/>
                  </a:lnTo>
                  <a:lnTo>
                    <a:pt x="14774" y="16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666666"/>
                </a:gs>
                <a:gs pos="64000">
                  <a:srgbClr val="C5C5C5"/>
                </a:gs>
                <a:gs pos="92000">
                  <a:srgbClr val="9B9B9B"/>
                </a:gs>
              </a:gsLst>
              <a:lin ang="156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C730BB9-DFA2-DF41-BE89-859ED933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337" y="3738595"/>
              <a:ext cx="5636575" cy="845956"/>
            </a:xfrm>
            <a:custGeom>
              <a:avLst/>
              <a:gdLst/>
              <a:ahLst/>
              <a:cxnLst>
                <a:cxn ang="0">
                  <a:pos x="5916" y="3366"/>
                </a:cxn>
                <a:cxn ang="0">
                  <a:pos x="5584" y="3161"/>
                </a:cxn>
                <a:cxn ang="0">
                  <a:pos x="5127" y="2903"/>
                </a:cxn>
                <a:cxn ang="0">
                  <a:pos x="4164" y="2388"/>
                </a:cxn>
                <a:cxn ang="0">
                  <a:pos x="2361" y="1424"/>
                </a:cxn>
                <a:cxn ang="0">
                  <a:pos x="1685" y="1049"/>
                </a:cxn>
                <a:cxn ang="0">
                  <a:pos x="1049" y="681"/>
                </a:cxn>
                <a:cxn ang="0">
                  <a:pos x="479" y="328"/>
                </a:cxn>
                <a:cxn ang="0">
                  <a:pos x="72" y="52"/>
                </a:cxn>
                <a:cxn ang="0">
                  <a:pos x="39" y="28"/>
                </a:cxn>
                <a:cxn ang="0">
                  <a:pos x="174" y="108"/>
                </a:cxn>
                <a:cxn ang="0">
                  <a:pos x="335" y="185"/>
                </a:cxn>
                <a:cxn ang="0">
                  <a:pos x="524" y="261"/>
                </a:cxn>
                <a:cxn ang="0">
                  <a:pos x="814" y="357"/>
                </a:cxn>
                <a:cxn ang="0">
                  <a:pos x="1330" y="492"/>
                </a:cxn>
                <a:cxn ang="0">
                  <a:pos x="1934" y="616"/>
                </a:cxn>
                <a:cxn ang="0">
                  <a:pos x="2620" y="727"/>
                </a:cxn>
                <a:cxn ang="0">
                  <a:pos x="3382" y="821"/>
                </a:cxn>
                <a:cxn ang="0">
                  <a:pos x="4208" y="901"/>
                </a:cxn>
                <a:cxn ang="0">
                  <a:pos x="5092" y="962"/>
                </a:cxn>
                <a:cxn ang="0">
                  <a:pos x="6027" y="1004"/>
                </a:cxn>
                <a:cxn ang="0">
                  <a:pos x="7007" y="1025"/>
                </a:cxn>
                <a:cxn ang="0">
                  <a:pos x="7684" y="1027"/>
                </a:cxn>
                <a:cxn ang="0">
                  <a:pos x="8691" y="1010"/>
                </a:cxn>
                <a:cxn ang="0">
                  <a:pos x="9657" y="973"/>
                </a:cxn>
                <a:cxn ang="0">
                  <a:pos x="10572" y="914"/>
                </a:cxn>
                <a:cxn ang="0">
                  <a:pos x="11430" y="836"/>
                </a:cxn>
                <a:cxn ang="0">
                  <a:pos x="12221" y="742"/>
                </a:cxn>
                <a:cxn ang="0">
                  <a:pos x="12936" y="631"/>
                </a:cxn>
                <a:cxn ang="0">
                  <a:pos x="13567" y="505"/>
                </a:cxn>
                <a:cxn ang="0">
                  <a:pos x="14103" y="366"/>
                </a:cxn>
                <a:cxn ang="0">
                  <a:pos x="14336" y="293"/>
                </a:cxn>
                <a:cxn ang="0">
                  <a:pos x="14539" y="217"/>
                </a:cxn>
                <a:cxn ang="0">
                  <a:pos x="14717" y="137"/>
                </a:cxn>
                <a:cxn ang="0">
                  <a:pos x="14865" y="56"/>
                </a:cxn>
                <a:cxn ang="0">
                  <a:pos x="14948" y="0"/>
                </a:cxn>
                <a:cxn ang="0">
                  <a:pos x="14641" y="217"/>
                </a:cxn>
                <a:cxn ang="0">
                  <a:pos x="14099" y="561"/>
                </a:cxn>
                <a:cxn ang="0">
                  <a:pos x="13482" y="925"/>
                </a:cxn>
                <a:cxn ang="0">
                  <a:pos x="12816" y="1300"/>
                </a:cxn>
                <a:cxn ang="0">
                  <a:pos x="11670" y="1920"/>
                </a:cxn>
                <a:cxn ang="0">
                  <a:pos x="9997" y="2809"/>
                </a:cxn>
                <a:cxn ang="0">
                  <a:pos x="9505" y="3081"/>
                </a:cxn>
                <a:cxn ang="0">
                  <a:pos x="9130" y="3305"/>
                </a:cxn>
                <a:cxn ang="0">
                  <a:pos x="8954" y="3421"/>
                </a:cxn>
                <a:cxn ang="0">
                  <a:pos x="8897" y="3455"/>
                </a:cxn>
                <a:cxn ang="0">
                  <a:pos x="8754" y="3504"/>
                </a:cxn>
                <a:cxn ang="0">
                  <a:pos x="8510" y="3554"/>
                </a:cxn>
                <a:cxn ang="0">
                  <a:pos x="8203" y="3593"/>
                </a:cxn>
                <a:cxn ang="0">
                  <a:pos x="7845" y="3617"/>
                </a:cxn>
                <a:cxn ang="0">
                  <a:pos x="7449" y="3625"/>
                </a:cxn>
                <a:cxn ang="0">
                  <a:pos x="7188" y="3621"/>
                </a:cxn>
                <a:cxn ang="0">
                  <a:pos x="6828" y="3601"/>
                </a:cxn>
                <a:cxn ang="0">
                  <a:pos x="6514" y="3565"/>
                </a:cxn>
                <a:cxn ang="0">
                  <a:pos x="6259" y="3519"/>
                </a:cxn>
                <a:cxn ang="0">
                  <a:pos x="6074" y="3464"/>
                </a:cxn>
                <a:cxn ang="0">
                  <a:pos x="6011" y="3432"/>
                </a:cxn>
              </a:cxnLst>
              <a:rect l="0" t="0" r="r" b="b"/>
              <a:pathLst>
                <a:path w="14948" h="3625">
                  <a:moveTo>
                    <a:pt x="5996" y="3421"/>
                  </a:moveTo>
                  <a:lnTo>
                    <a:pt x="5996" y="3421"/>
                  </a:lnTo>
                  <a:lnTo>
                    <a:pt x="5916" y="3366"/>
                  </a:lnTo>
                  <a:lnTo>
                    <a:pt x="5820" y="3305"/>
                  </a:lnTo>
                  <a:lnTo>
                    <a:pt x="5709" y="3234"/>
                  </a:lnTo>
                  <a:lnTo>
                    <a:pt x="5584" y="3161"/>
                  </a:lnTo>
                  <a:lnTo>
                    <a:pt x="5443" y="3081"/>
                  </a:lnTo>
                  <a:lnTo>
                    <a:pt x="5292" y="2994"/>
                  </a:lnTo>
                  <a:lnTo>
                    <a:pt x="5127" y="2903"/>
                  </a:lnTo>
                  <a:lnTo>
                    <a:pt x="4953" y="2809"/>
                  </a:lnTo>
                  <a:lnTo>
                    <a:pt x="4574" y="2606"/>
                  </a:lnTo>
                  <a:lnTo>
                    <a:pt x="4164" y="2388"/>
                  </a:lnTo>
                  <a:lnTo>
                    <a:pt x="3280" y="1920"/>
                  </a:lnTo>
                  <a:lnTo>
                    <a:pt x="2822" y="1674"/>
                  </a:lnTo>
                  <a:lnTo>
                    <a:pt x="2361" y="1424"/>
                  </a:lnTo>
                  <a:lnTo>
                    <a:pt x="2132" y="1300"/>
                  </a:lnTo>
                  <a:lnTo>
                    <a:pt x="1906" y="1175"/>
                  </a:lnTo>
                  <a:lnTo>
                    <a:pt x="1685" y="1049"/>
                  </a:lnTo>
                  <a:lnTo>
                    <a:pt x="1466" y="925"/>
                  </a:lnTo>
                  <a:lnTo>
                    <a:pt x="1254" y="803"/>
                  </a:lnTo>
                  <a:lnTo>
                    <a:pt x="1049" y="681"/>
                  </a:lnTo>
                  <a:lnTo>
                    <a:pt x="849" y="561"/>
                  </a:lnTo>
                  <a:lnTo>
                    <a:pt x="660" y="444"/>
                  </a:lnTo>
                  <a:lnTo>
                    <a:pt x="479" y="328"/>
                  </a:lnTo>
                  <a:lnTo>
                    <a:pt x="307" y="215"/>
                  </a:lnTo>
                  <a:lnTo>
                    <a:pt x="148" y="106"/>
                  </a:lnTo>
                  <a:lnTo>
                    <a:pt x="72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28"/>
                  </a:lnTo>
                  <a:lnTo>
                    <a:pt x="82" y="54"/>
                  </a:lnTo>
                  <a:lnTo>
                    <a:pt x="126" y="80"/>
                  </a:lnTo>
                  <a:lnTo>
                    <a:pt x="174" y="108"/>
                  </a:lnTo>
                  <a:lnTo>
                    <a:pt x="224" y="134"/>
                  </a:lnTo>
                  <a:lnTo>
                    <a:pt x="278" y="159"/>
                  </a:lnTo>
                  <a:lnTo>
                    <a:pt x="335" y="185"/>
                  </a:lnTo>
                  <a:lnTo>
                    <a:pt x="394" y="211"/>
                  </a:lnTo>
                  <a:lnTo>
                    <a:pt x="457" y="235"/>
                  </a:lnTo>
                  <a:lnTo>
                    <a:pt x="524" y="261"/>
                  </a:lnTo>
                  <a:lnTo>
                    <a:pt x="592" y="285"/>
                  </a:lnTo>
                  <a:lnTo>
                    <a:pt x="662" y="309"/>
                  </a:lnTo>
                  <a:lnTo>
                    <a:pt x="814" y="357"/>
                  </a:lnTo>
                  <a:lnTo>
                    <a:pt x="975" y="403"/>
                  </a:lnTo>
                  <a:lnTo>
                    <a:pt x="1147" y="450"/>
                  </a:lnTo>
                  <a:lnTo>
                    <a:pt x="1330" y="492"/>
                  </a:lnTo>
                  <a:lnTo>
                    <a:pt x="1520" y="537"/>
                  </a:lnTo>
                  <a:lnTo>
                    <a:pt x="1723" y="577"/>
                  </a:lnTo>
                  <a:lnTo>
                    <a:pt x="1934" y="616"/>
                  </a:lnTo>
                  <a:lnTo>
                    <a:pt x="2154" y="655"/>
                  </a:lnTo>
                  <a:lnTo>
                    <a:pt x="2383" y="692"/>
                  </a:lnTo>
                  <a:lnTo>
                    <a:pt x="2620" y="727"/>
                  </a:lnTo>
                  <a:lnTo>
                    <a:pt x="2866" y="760"/>
                  </a:lnTo>
                  <a:lnTo>
                    <a:pt x="3119" y="792"/>
                  </a:lnTo>
                  <a:lnTo>
                    <a:pt x="3382" y="821"/>
                  </a:lnTo>
                  <a:lnTo>
                    <a:pt x="3650" y="851"/>
                  </a:lnTo>
                  <a:lnTo>
                    <a:pt x="3925" y="877"/>
                  </a:lnTo>
                  <a:lnTo>
                    <a:pt x="4208" y="901"/>
                  </a:lnTo>
                  <a:lnTo>
                    <a:pt x="4497" y="923"/>
                  </a:lnTo>
                  <a:lnTo>
                    <a:pt x="4791" y="943"/>
                  </a:lnTo>
                  <a:lnTo>
                    <a:pt x="5092" y="962"/>
                  </a:lnTo>
                  <a:lnTo>
                    <a:pt x="5399" y="979"/>
                  </a:lnTo>
                  <a:lnTo>
                    <a:pt x="5711" y="991"/>
                  </a:lnTo>
                  <a:lnTo>
                    <a:pt x="6027" y="1004"/>
                  </a:lnTo>
                  <a:lnTo>
                    <a:pt x="6349" y="1014"/>
                  </a:lnTo>
                  <a:lnTo>
                    <a:pt x="6676" y="1019"/>
                  </a:lnTo>
                  <a:lnTo>
                    <a:pt x="7007" y="1025"/>
                  </a:lnTo>
                  <a:lnTo>
                    <a:pt x="7340" y="1027"/>
                  </a:lnTo>
                  <a:lnTo>
                    <a:pt x="7340" y="1027"/>
                  </a:lnTo>
                  <a:lnTo>
                    <a:pt x="7684" y="1027"/>
                  </a:lnTo>
                  <a:lnTo>
                    <a:pt x="8024" y="1025"/>
                  </a:lnTo>
                  <a:lnTo>
                    <a:pt x="8359" y="1019"/>
                  </a:lnTo>
                  <a:lnTo>
                    <a:pt x="8691" y="1010"/>
                  </a:lnTo>
                  <a:lnTo>
                    <a:pt x="9017" y="1001"/>
                  </a:lnTo>
                  <a:lnTo>
                    <a:pt x="9339" y="988"/>
                  </a:lnTo>
                  <a:lnTo>
                    <a:pt x="9657" y="973"/>
                  </a:lnTo>
                  <a:lnTo>
                    <a:pt x="9967" y="956"/>
                  </a:lnTo>
                  <a:lnTo>
                    <a:pt x="10272" y="936"/>
                  </a:lnTo>
                  <a:lnTo>
                    <a:pt x="10572" y="914"/>
                  </a:lnTo>
                  <a:lnTo>
                    <a:pt x="10866" y="890"/>
                  </a:lnTo>
                  <a:lnTo>
                    <a:pt x="11150" y="864"/>
                  </a:lnTo>
                  <a:lnTo>
                    <a:pt x="11430" y="836"/>
                  </a:lnTo>
                  <a:lnTo>
                    <a:pt x="11701" y="807"/>
                  </a:lnTo>
                  <a:lnTo>
                    <a:pt x="11966" y="775"/>
                  </a:lnTo>
                  <a:lnTo>
                    <a:pt x="12221" y="742"/>
                  </a:lnTo>
                  <a:lnTo>
                    <a:pt x="12467" y="707"/>
                  </a:lnTo>
                  <a:lnTo>
                    <a:pt x="12705" y="670"/>
                  </a:lnTo>
                  <a:lnTo>
                    <a:pt x="12936" y="631"/>
                  </a:lnTo>
                  <a:lnTo>
                    <a:pt x="13156" y="590"/>
                  </a:lnTo>
                  <a:lnTo>
                    <a:pt x="13365" y="550"/>
                  </a:lnTo>
                  <a:lnTo>
                    <a:pt x="13567" y="505"/>
                  </a:lnTo>
                  <a:lnTo>
                    <a:pt x="13755" y="461"/>
                  </a:lnTo>
                  <a:lnTo>
                    <a:pt x="13935" y="415"/>
                  </a:lnTo>
                  <a:lnTo>
                    <a:pt x="14103" y="366"/>
                  </a:lnTo>
                  <a:lnTo>
                    <a:pt x="14184" y="342"/>
                  </a:lnTo>
                  <a:lnTo>
                    <a:pt x="14260" y="318"/>
                  </a:lnTo>
                  <a:lnTo>
                    <a:pt x="14336" y="293"/>
                  </a:lnTo>
                  <a:lnTo>
                    <a:pt x="14406" y="268"/>
                  </a:lnTo>
                  <a:lnTo>
                    <a:pt x="14474" y="243"/>
                  </a:lnTo>
                  <a:lnTo>
                    <a:pt x="14539" y="217"/>
                  </a:lnTo>
                  <a:lnTo>
                    <a:pt x="14602" y="191"/>
                  </a:lnTo>
                  <a:lnTo>
                    <a:pt x="14661" y="165"/>
                  </a:lnTo>
                  <a:lnTo>
                    <a:pt x="14717" y="137"/>
                  </a:lnTo>
                  <a:lnTo>
                    <a:pt x="14770" y="111"/>
                  </a:lnTo>
                  <a:lnTo>
                    <a:pt x="14818" y="84"/>
                  </a:lnTo>
                  <a:lnTo>
                    <a:pt x="14865" y="56"/>
                  </a:lnTo>
                  <a:lnTo>
                    <a:pt x="14909" y="28"/>
                  </a:lnTo>
                  <a:lnTo>
                    <a:pt x="14948" y="0"/>
                  </a:lnTo>
                  <a:lnTo>
                    <a:pt x="14948" y="0"/>
                  </a:lnTo>
                  <a:lnTo>
                    <a:pt x="14876" y="52"/>
                  </a:lnTo>
                  <a:lnTo>
                    <a:pt x="14800" y="106"/>
                  </a:lnTo>
                  <a:lnTo>
                    <a:pt x="14641" y="217"/>
                  </a:lnTo>
                  <a:lnTo>
                    <a:pt x="14471" y="328"/>
                  </a:lnTo>
                  <a:lnTo>
                    <a:pt x="14290" y="444"/>
                  </a:lnTo>
                  <a:lnTo>
                    <a:pt x="14099" y="561"/>
                  </a:lnTo>
                  <a:lnTo>
                    <a:pt x="13901" y="681"/>
                  </a:lnTo>
                  <a:lnTo>
                    <a:pt x="13694" y="803"/>
                  </a:lnTo>
                  <a:lnTo>
                    <a:pt x="13482" y="925"/>
                  </a:lnTo>
                  <a:lnTo>
                    <a:pt x="13265" y="1051"/>
                  </a:lnTo>
                  <a:lnTo>
                    <a:pt x="13044" y="1175"/>
                  </a:lnTo>
                  <a:lnTo>
                    <a:pt x="12816" y="1300"/>
                  </a:lnTo>
                  <a:lnTo>
                    <a:pt x="12589" y="1424"/>
                  </a:lnTo>
                  <a:lnTo>
                    <a:pt x="12128" y="1674"/>
                  </a:lnTo>
                  <a:lnTo>
                    <a:pt x="11670" y="1920"/>
                  </a:lnTo>
                  <a:lnTo>
                    <a:pt x="10784" y="2388"/>
                  </a:lnTo>
                  <a:lnTo>
                    <a:pt x="10374" y="2606"/>
                  </a:lnTo>
                  <a:lnTo>
                    <a:pt x="9997" y="2809"/>
                  </a:lnTo>
                  <a:lnTo>
                    <a:pt x="9821" y="2903"/>
                  </a:lnTo>
                  <a:lnTo>
                    <a:pt x="9658" y="2994"/>
                  </a:lnTo>
                  <a:lnTo>
                    <a:pt x="9505" y="3081"/>
                  </a:lnTo>
                  <a:lnTo>
                    <a:pt x="9366" y="3161"/>
                  </a:lnTo>
                  <a:lnTo>
                    <a:pt x="9241" y="3236"/>
                  </a:lnTo>
                  <a:lnTo>
                    <a:pt x="9130" y="3305"/>
                  </a:lnTo>
                  <a:lnTo>
                    <a:pt x="9034" y="3366"/>
                  </a:lnTo>
                  <a:lnTo>
                    <a:pt x="8954" y="3421"/>
                  </a:lnTo>
                  <a:lnTo>
                    <a:pt x="8954" y="3421"/>
                  </a:lnTo>
                  <a:lnTo>
                    <a:pt x="8937" y="3432"/>
                  </a:lnTo>
                  <a:lnTo>
                    <a:pt x="8919" y="3443"/>
                  </a:lnTo>
                  <a:lnTo>
                    <a:pt x="8897" y="3455"/>
                  </a:lnTo>
                  <a:lnTo>
                    <a:pt x="8873" y="3464"/>
                  </a:lnTo>
                  <a:lnTo>
                    <a:pt x="8819" y="3484"/>
                  </a:lnTo>
                  <a:lnTo>
                    <a:pt x="8754" y="3504"/>
                  </a:lnTo>
                  <a:lnTo>
                    <a:pt x="8680" y="3521"/>
                  </a:lnTo>
                  <a:lnTo>
                    <a:pt x="8599" y="3540"/>
                  </a:lnTo>
                  <a:lnTo>
                    <a:pt x="8510" y="3554"/>
                  </a:lnTo>
                  <a:lnTo>
                    <a:pt x="8414" y="3569"/>
                  </a:lnTo>
                  <a:lnTo>
                    <a:pt x="8311" y="3582"/>
                  </a:lnTo>
                  <a:lnTo>
                    <a:pt x="8203" y="3593"/>
                  </a:lnTo>
                  <a:lnTo>
                    <a:pt x="8089" y="3602"/>
                  </a:lnTo>
                  <a:lnTo>
                    <a:pt x="7969" y="3612"/>
                  </a:lnTo>
                  <a:lnTo>
                    <a:pt x="7845" y="3617"/>
                  </a:lnTo>
                  <a:lnTo>
                    <a:pt x="7715" y="3621"/>
                  </a:lnTo>
                  <a:lnTo>
                    <a:pt x="7584" y="3625"/>
                  </a:lnTo>
                  <a:lnTo>
                    <a:pt x="7449" y="3625"/>
                  </a:lnTo>
                  <a:lnTo>
                    <a:pt x="7449" y="3625"/>
                  </a:lnTo>
                  <a:lnTo>
                    <a:pt x="7316" y="3623"/>
                  </a:lnTo>
                  <a:lnTo>
                    <a:pt x="7188" y="3621"/>
                  </a:lnTo>
                  <a:lnTo>
                    <a:pt x="7065" y="3615"/>
                  </a:lnTo>
                  <a:lnTo>
                    <a:pt x="6944" y="3608"/>
                  </a:lnTo>
                  <a:lnTo>
                    <a:pt x="6828" y="3601"/>
                  </a:lnTo>
                  <a:lnTo>
                    <a:pt x="6717" y="3589"/>
                  </a:lnTo>
                  <a:lnTo>
                    <a:pt x="6613" y="3578"/>
                  </a:lnTo>
                  <a:lnTo>
                    <a:pt x="6514" y="3565"/>
                  </a:lnTo>
                  <a:lnTo>
                    <a:pt x="6421" y="3551"/>
                  </a:lnTo>
                  <a:lnTo>
                    <a:pt x="6336" y="3536"/>
                  </a:lnTo>
                  <a:lnTo>
                    <a:pt x="6259" y="3519"/>
                  </a:lnTo>
                  <a:lnTo>
                    <a:pt x="6188" y="3501"/>
                  </a:lnTo>
                  <a:lnTo>
                    <a:pt x="6125" y="3482"/>
                  </a:lnTo>
                  <a:lnTo>
                    <a:pt x="6074" y="3464"/>
                  </a:lnTo>
                  <a:lnTo>
                    <a:pt x="6050" y="3453"/>
                  </a:lnTo>
                  <a:lnTo>
                    <a:pt x="6029" y="3443"/>
                  </a:lnTo>
                  <a:lnTo>
                    <a:pt x="6011" y="3432"/>
                  </a:lnTo>
                  <a:lnTo>
                    <a:pt x="5996" y="3421"/>
                  </a:lnTo>
                  <a:lnTo>
                    <a:pt x="5996" y="3421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535353"/>
                </a:gs>
                <a:gs pos="64000">
                  <a:srgbClr val="F2F2F2"/>
                </a:gs>
                <a:gs pos="87000">
                  <a:srgbClr val="9B9B9B"/>
                </a:gs>
              </a:gsLst>
              <a:lin ang="87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33F12BC-65DB-8D42-B059-2C6149861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863" y="3440177"/>
              <a:ext cx="5007523" cy="495809"/>
            </a:xfrm>
            <a:custGeom>
              <a:avLst/>
              <a:gdLst/>
              <a:ahLst/>
              <a:cxnLst>
                <a:cxn ang="0">
                  <a:pos x="13278" y="1089"/>
                </a:cxn>
                <a:cxn ang="0">
                  <a:pos x="13247" y="1168"/>
                </a:cxn>
                <a:cxn ang="0">
                  <a:pos x="13176" y="1248"/>
                </a:cxn>
                <a:cxn ang="0">
                  <a:pos x="13071" y="1325"/>
                </a:cxn>
                <a:cxn ang="0">
                  <a:pos x="12931" y="1401"/>
                </a:cxn>
                <a:cxn ang="0">
                  <a:pos x="12759" y="1473"/>
                </a:cxn>
                <a:cxn ang="0">
                  <a:pos x="12553" y="1544"/>
                </a:cxn>
                <a:cxn ang="0">
                  <a:pos x="12319" y="1610"/>
                </a:cxn>
                <a:cxn ang="0">
                  <a:pos x="11764" y="1736"/>
                </a:cxn>
                <a:cxn ang="0">
                  <a:pos x="11106" y="1847"/>
                </a:cxn>
                <a:cxn ang="0">
                  <a:pos x="10353" y="1941"/>
                </a:cxn>
                <a:cxn ang="0">
                  <a:pos x="9520" y="2017"/>
                </a:cxn>
                <a:cxn ang="0">
                  <a:pos x="8616" y="2074"/>
                </a:cxn>
                <a:cxn ang="0">
                  <a:pos x="7652" y="2110"/>
                </a:cxn>
                <a:cxn ang="0">
                  <a:pos x="6641" y="2122"/>
                </a:cxn>
                <a:cxn ang="0">
                  <a:pos x="5962" y="2117"/>
                </a:cxn>
                <a:cxn ang="0">
                  <a:pos x="4981" y="2089"/>
                </a:cxn>
                <a:cxn ang="0">
                  <a:pos x="4056" y="2039"/>
                </a:cxn>
                <a:cxn ang="0">
                  <a:pos x="3197" y="1969"/>
                </a:cxn>
                <a:cxn ang="0">
                  <a:pos x="2417" y="1880"/>
                </a:cxn>
                <a:cxn ang="0">
                  <a:pos x="1725" y="1775"/>
                </a:cxn>
                <a:cxn ang="0">
                  <a:pos x="1135" y="1655"/>
                </a:cxn>
                <a:cxn ang="0">
                  <a:pos x="803" y="1566"/>
                </a:cxn>
                <a:cxn ang="0">
                  <a:pos x="588" y="1497"/>
                </a:cxn>
                <a:cxn ang="0">
                  <a:pos x="403" y="1425"/>
                </a:cxn>
                <a:cxn ang="0">
                  <a:pos x="253" y="1351"/>
                </a:cxn>
                <a:cxn ang="0">
                  <a:pos x="135" y="1274"/>
                </a:cxn>
                <a:cxn ang="0">
                  <a:pos x="54" y="1196"/>
                </a:cxn>
                <a:cxn ang="0">
                  <a:pos x="9" y="1115"/>
                </a:cxn>
                <a:cxn ang="0">
                  <a:pos x="0" y="1061"/>
                </a:cxn>
                <a:cxn ang="0">
                  <a:pos x="21" y="980"/>
                </a:cxn>
                <a:cxn ang="0">
                  <a:pos x="78" y="898"/>
                </a:cxn>
                <a:cxn ang="0">
                  <a:pos x="170" y="821"/>
                </a:cxn>
                <a:cxn ang="0">
                  <a:pos x="300" y="745"/>
                </a:cxn>
                <a:cxn ang="0">
                  <a:pos x="461" y="671"/>
                </a:cxn>
                <a:cxn ang="0">
                  <a:pos x="655" y="601"/>
                </a:cxn>
                <a:cxn ang="0">
                  <a:pos x="880" y="532"/>
                </a:cxn>
                <a:cxn ang="0">
                  <a:pos x="1320" y="425"/>
                </a:cxn>
                <a:cxn ang="0">
                  <a:pos x="1945" y="310"/>
                </a:cxn>
                <a:cxn ang="0">
                  <a:pos x="2668" y="210"/>
                </a:cxn>
                <a:cxn ang="0">
                  <a:pos x="3476" y="127"/>
                </a:cxn>
                <a:cxn ang="0">
                  <a:pos x="4358" y="64"/>
                </a:cxn>
                <a:cxn ang="0">
                  <a:pos x="5302" y="20"/>
                </a:cxn>
                <a:cxn ang="0">
                  <a:pos x="6299" y="0"/>
                </a:cxn>
                <a:cxn ang="0">
                  <a:pos x="6983" y="0"/>
                </a:cxn>
                <a:cxn ang="0">
                  <a:pos x="7980" y="20"/>
                </a:cxn>
                <a:cxn ang="0">
                  <a:pos x="8924" y="64"/>
                </a:cxn>
                <a:cxn ang="0">
                  <a:pos x="9806" y="127"/>
                </a:cxn>
                <a:cxn ang="0">
                  <a:pos x="10614" y="210"/>
                </a:cxn>
                <a:cxn ang="0">
                  <a:pos x="11335" y="310"/>
                </a:cxn>
                <a:cxn ang="0">
                  <a:pos x="11962" y="425"/>
                </a:cxn>
                <a:cxn ang="0">
                  <a:pos x="12400" y="532"/>
                </a:cxn>
                <a:cxn ang="0">
                  <a:pos x="12626" y="601"/>
                </a:cxn>
                <a:cxn ang="0">
                  <a:pos x="12820" y="671"/>
                </a:cxn>
                <a:cxn ang="0">
                  <a:pos x="12982" y="745"/>
                </a:cxn>
                <a:cxn ang="0">
                  <a:pos x="13110" y="821"/>
                </a:cxn>
                <a:cxn ang="0">
                  <a:pos x="13204" y="898"/>
                </a:cxn>
                <a:cxn ang="0">
                  <a:pos x="13261" y="980"/>
                </a:cxn>
                <a:cxn ang="0">
                  <a:pos x="13280" y="1061"/>
                </a:cxn>
              </a:cxnLst>
              <a:rect l="0" t="0" r="r" b="b"/>
              <a:pathLst>
                <a:path w="13280" h="2122">
                  <a:moveTo>
                    <a:pt x="13280" y="1061"/>
                  </a:moveTo>
                  <a:lnTo>
                    <a:pt x="13280" y="1061"/>
                  </a:lnTo>
                  <a:lnTo>
                    <a:pt x="13278" y="1089"/>
                  </a:lnTo>
                  <a:lnTo>
                    <a:pt x="13271" y="1115"/>
                  </a:lnTo>
                  <a:lnTo>
                    <a:pt x="13261" y="1142"/>
                  </a:lnTo>
                  <a:lnTo>
                    <a:pt x="13247" y="1168"/>
                  </a:lnTo>
                  <a:lnTo>
                    <a:pt x="13226" y="1196"/>
                  </a:lnTo>
                  <a:lnTo>
                    <a:pt x="13204" y="1222"/>
                  </a:lnTo>
                  <a:lnTo>
                    <a:pt x="13176" y="1248"/>
                  </a:lnTo>
                  <a:lnTo>
                    <a:pt x="13145" y="1274"/>
                  </a:lnTo>
                  <a:lnTo>
                    <a:pt x="13110" y="1300"/>
                  </a:lnTo>
                  <a:lnTo>
                    <a:pt x="13071" y="1325"/>
                  </a:lnTo>
                  <a:lnTo>
                    <a:pt x="13029" y="1351"/>
                  </a:lnTo>
                  <a:lnTo>
                    <a:pt x="12982" y="1375"/>
                  </a:lnTo>
                  <a:lnTo>
                    <a:pt x="12931" y="1401"/>
                  </a:lnTo>
                  <a:lnTo>
                    <a:pt x="12877" y="1425"/>
                  </a:lnTo>
                  <a:lnTo>
                    <a:pt x="12820" y="1449"/>
                  </a:lnTo>
                  <a:lnTo>
                    <a:pt x="12759" y="1473"/>
                  </a:lnTo>
                  <a:lnTo>
                    <a:pt x="12694" y="1497"/>
                  </a:lnTo>
                  <a:lnTo>
                    <a:pt x="12626" y="1522"/>
                  </a:lnTo>
                  <a:lnTo>
                    <a:pt x="12553" y="1544"/>
                  </a:lnTo>
                  <a:lnTo>
                    <a:pt x="12479" y="1566"/>
                  </a:lnTo>
                  <a:lnTo>
                    <a:pt x="12400" y="1590"/>
                  </a:lnTo>
                  <a:lnTo>
                    <a:pt x="12319" y="1610"/>
                  </a:lnTo>
                  <a:lnTo>
                    <a:pt x="12147" y="1655"/>
                  </a:lnTo>
                  <a:lnTo>
                    <a:pt x="11962" y="1695"/>
                  </a:lnTo>
                  <a:lnTo>
                    <a:pt x="11764" y="1736"/>
                  </a:lnTo>
                  <a:lnTo>
                    <a:pt x="11555" y="1775"/>
                  </a:lnTo>
                  <a:lnTo>
                    <a:pt x="11335" y="1812"/>
                  </a:lnTo>
                  <a:lnTo>
                    <a:pt x="11106" y="1847"/>
                  </a:lnTo>
                  <a:lnTo>
                    <a:pt x="10864" y="1880"/>
                  </a:lnTo>
                  <a:lnTo>
                    <a:pt x="10614" y="1912"/>
                  </a:lnTo>
                  <a:lnTo>
                    <a:pt x="10353" y="1941"/>
                  </a:lnTo>
                  <a:lnTo>
                    <a:pt x="10083" y="1969"/>
                  </a:lnTo>
                  <a:lnTo>
                    <a:pt x="9806" y="1995"/>
                  </a:lnTo>
                  <a:lnTo>
                    <a:pt x="9520" y="2017"/>
                  </a:lnTo>
                  <a:lnTo>
                    <a:pt x="9226" y="2039"/>
                  </a:lnTo>
                  <a:lnTo>
                    <a:pt x="8924" y="2058"/>
                  </a:lnTo>
                  <a:lnTo>
                    <a:pt x="8616" y="2074"/>
                  </a:lnTo>
                  <a:lnTo>
                    <a:pt x="8299" y="2089"/>
                  </a:lnTo>
                  <a:lnTo>
                    <a:pt x="7980" y="2100"/>
                  </a:lnTo>
                  <a:lnTo>
                    <a:pt x="7652" y="2110"/>
                  </a:lnTo>
                  <a:lnTo>
                    <a:pt x="7320" y="2117"/>
                  </a:lnTo>
                  <a:lnTo>
                    <a:pt x="6983" y="2121"/>
                  </a:lnTo>
                  <a:lnTo>
                    <a:pt x="6641" y="2122"/>
                  </a:lnTo>
                  <a:lnTo>
                    <a:pt x="6641" y="2122"/>
                  </a:lnTo>
                  <a:lnTo>
                    <a:pt x="6299" y="2121"/>
                  </a:lnTo>
                  <a:lnTo>
                    <a:pt x="5962" y="2117"/>
                  </a:lnTo>
                  <a:lnTo>
                    <a:pt x="5630" y="2110"/>
                  </a:lnTo>
                  <a:lnTo>
                    <a:pt x="5302" y="2100"/>
                  </a:lnTo>
                  <a:lnTo>
                    <a:pt x="4981" y="2089"/>
                  </a:lnTo>
                  <a:lnTo>
                    <a:pt x="4666" y="2074"/>
                  </a:lnTo>
                  <a:lnTo>
                    <a:pt x="4358" y="2058"/>
                  </a:lnTo>
                  <a:lnTo>
                    <a:pt x="4056" y="2039"/>
                  </a:lnTo>
                  <a:lnTo>
                    <a:pt x="3762" y="2017"/>
                  </a:lnTo>
                  <a:lnTo>
                    <a:pt x="3476" y="1995"/>
                  </a:lnTo>
                  <a:lnTo>
                    <a:pt x="3197" y="1969"/>
                  </a:lnTo>
                  <a:lnTo>
                    <a:pt x="2929" y="1941"/>
                  </a:lnTo>
                  <a:lnTo>
                    <a:pt x="2668" y="1912"/>
                  </a:lnTo>
                  <a:lnTo>
                    <a:pt x="2417" y="1880"/>
                  </a:lnTo>
                  <a:lnTo>
                    <a:pt x="2176" y="1847"/>
                  </a:lnTo>
                  <a:lnTo>
                    <a:pt x="1945" y="1812"/>
                  </a:lnTo>
                  <a:lnTo>
                    <a:pt x="1725" y="1775"/>
                  </a:lnTo>
                  <a:lnTo>
                    <a:pt x="1516" y="1736"/>
                  </a:lnTo>
                  <a:lnTo>
                    <a:pt x="1320" y="1695"/>
                  </a:lnTo>
                  <a:lnTo>
                    <a:pt x="1135" y="1655"/>
                  </a:lnTo>
                  <a:lnTo>
                    <a:pt x="962" y="1610"/>
                  </a:lnTo>
                  <a:lnTo>
                    <a:pt x="880" y="1590"/>
                  </a:lnTo>
                  <a:lnTo>
                    <a:pt x="803" y="1566"/>
                  </a:lnTo>
                  <a:lnTo>
                    <a:pt x="727" y="1544"/>
                  </a:lnTo>
                  <a:lnTo>
                    <a:pt x="655" y="1522"/>
                  </a:lnTo>
                  <a:lnTo>
                    <a:pt x="588" y="1497"/>
                  </a:lnTo>
                  <a:lnTo>
                    <a:pt x="523" y="1473"/>
                  </a:lnTo>
                  <a:lnTo>
                    <a:pt x="461" y="1449"/>
                  </a:lnTo>
                  <a:lnTo>
                    <a:pt x="403" y="1425"/>
                  </a:lnTo>
                  <a:lnTo>
                    <a:pt x="350" y="1401"/>
                  </a:lnTo>
                  <a:lnTo>
                    <a:pt x="300" y="1375"/>
                  </a:lnTo>
                  <a:lnTo>
                    <a:pt x="253" y="1351"/>
                  </a:lnTo>
                  <a:lnTo>
                    <a:pt x="209" y="1325"/>
                  </a:lnTo>
                  <a:lnTo>
                    <a:pt x="170" y="1300"/>
                  </a:lnTo>
                  <a:lnTo>
                    <a:pt x="135" y="1274"/>
                  </a:lnTo>
                  <a:lnTo>
                    <a:pt x="104" y="1248"/>
                  </a:lnTo>
                  <a:lnTo>
                    <a:pt x="78" y="1222"/>
                  </a:lnTo>
                  <a:lnTo>
                    <a:pt x="54" y="1196"/>
                  </a:lnTo>
                  <a:lnTo>
                    <a:pt x="35" y="1168"/>
                  </a:lnTo>
                  <a:lnTo>
                    <a:pt x="21" y="1142"/>
                  </a:lnTo>
                  <a:lnTo>
                    <a:pt x="9" y="1115"/>
                  </a:lnTo>
                  <a:lnTo>
                    <a:pt x="2" y="1089"/>
                  </a:lnTo>
                  <a:lnTo>
                    <a:pt x="0" y="1061"/>
                  </a:lnTo>
                  <a:lnTo>
                    <a:pt x="0" y="1061"/>
                  </a:lnTo>
                  <a:lnTo>
                    <a:pt x="2" y="1033"/>
                  </a:lnTo>
                  <a:lnTo>
                    <a:pt x="9" y="1006"/>
                  </a:lnTo>
                  <a:lnTo>
                    <a:pt x="21" y="980"/>
                  </a:lnTo>
                  <a:lnTo>
                    <a:pt x="35" y="952"/>
                  </a:lnTo>
                  <a:lnTo>
                    <a:pt x="54" y="926"/>
                  </a:lnTo>
                  <a:lnTo>
                    <a:pt x="78" y="898"/>
                  </a:lnTo>
                  <a:lnTo>
                    <a:pt x="104" y="872"/>
                  </a:lnTo>
                  <a:lnTo>
                    <a:pt x="135" y="847"/>
                  </a:lnTo>
                  <a:lnTo>
                    <a:pt x="170" y="821"/>
                  </a:lnTo>
                  <a:lnTo>
                    <a:pt x="209" y="795"/>
                  </a:lnTo>
                  <a:lnTo>
                    <a:pt x="253" y="771"/>
                  </a:lnTo>
                  <a:lnTo>
                    <a:pt x="300" y="745"/>
                  </a:lnTo>
                  <a:lnTo>
                    <a:pt x="350" y="721"/>
                  </a:lnTo>
                  <a:lnTo>
                    <a:pt x="403" y="695"/>
                  </a:lnTo>
                  <a:lnTo>
                    <a:pt x="461" y="671"/>
                  </a:lnTo>
                  <a:lnTo>
                    <a:pt x="523" y="647"/>
                  </a:lnTo>
                  <a:lnTo>
                    <a:pt x="588" y="625"/>
                  </a:lnTo>
                  <a:lnTo>
                    <a:pt x="655" y="601"/>
                  </a:lnTo>
                  <a:lnTo>
                    <a:pt x="727" y="577"/>
                  </a:lnTo>
                  <a:lnTo>
                    <a:pt x="803" y="554"/>
                  </a:lnTo>
                  <a:lnTo>
                    <a:pt x="880" y="532"/>
                  </a:lnTo>
                  <a:lnTo>
                    <a:pt x="962" y="510"/>
                  </a:lnTo>
                  <a:lnTo>
                    <a:pt x="1135" y="468"/>
                  </a:lnTo>
                  <a:lnTo>
                    <a:pt x="1320" y="425"/>
                  </a:lnTo>
                  <a:lnTo>
                    <a:pt x="1516" y="386"/>
                  </a:lnTo>
                  <a:lnTo>
                    <a:pt x="1725" y="347"/>
                  </a:lnTo>
                  <a:lnTo>
                    <a:pt x="1945" y="310"/>
                  </a:lnTo>
                  <a:lnTo>
                    <a:pt x="2176" y="275"/>
                  </a:lnTo>
                  <a:lnTo>
                    <a:pt x="2417" y="242"/>
                  </a:lnTo>
                  <a:lnTo>
                    <a:pt x="2668" y="210"/>
                  </a:lnTo>
                  <a:lnTo>
                    <a:pt x="2929" y="181"/>
                  </a:lnTo>
                  <a:lnTo>
                    <a:pt x="3197" y="153"/>
                  </a:lnTo>
                  <a:lnTo>
                    <a:pt x="3476" y="127"/>
                  </a:lnTo>
                  <a:lnTo>
                    <a:pt x="3762" y="103"/>
                  </a:lnTo>
                  <a:lnTo>
                    <a:pt x="4056" y="83"/>
                  </a:lnTo>
                  <a:lnTo>
                    <a:pt x="4358" y="64"/>
                  </a:lnTo>
                  <a:lnTo>
                    <a:pt x="4666" y="46"/>
                  </a:lnTo>
                  <a:lnTo>
                    <a:pt x="4981" y="33"/>
                  </a:lnTo>
                  <a:lnTo>
                    <a:pt x="5302" y="20"/>
                  </a:lnTo>
                  <a:lnTo>
                    <a:pt x="5630" y="11"/>
                  </a:lnTo>
                  <a:lnTo>
                    <a:pt x="5962" y="5"/>
                  </a:lnTo>
                  <a:lnTo>
                    <a:pt x="6299" y="0"/>
                  </a:lnTo>
                  <a:lnTo>
                    <a:pt x="6641" y="0"/>
                  </a:lnTo>
                  <a:lnTo>
                    <a:pt x="6641" y="0"/>
                  </a:lnTo>
                  <a:lnTo>
                    <a:pt x="6983" y="0"/>
                  </a:lnTo>
                  <a:lnTo>
                    <a:pt x="7320" y="5"/>
                  </a:lnTo>
                  <a:lnTo>
                    <a:pt x="7652" y="11"/>
                  </a:lnTo>
                  <a:lnTo>
                    <a:pt x="7980" y="20"/>
                  </a:lnTo>
                  <a:lnTo>
                    <a:pt x="8299" y="33"/>
                  </a:lnTo>
                  <a:lnTo>
                    <a:pt x="8616" y="46"/>
                  </a:lnTo>
                  <a:lnTo>
                    <a:pt x="8924" y="64"/>
                  </a:lnTo>
                  <a:lnTo>
                    <a:pt x="9226" y="83"/>
                  </a:lnTo>
                  <a:lnTo>
                    <a:pt x="9520" y="103"/>
                  </a:lnTo>
                  <a:lnTo>
                    <a:pt x="9806" y="127"/>
                  </a:lnTo>
                  <a:lnTo>
                    <a:pt x="10083" y="153"/>
                  </a:lnTo>
                  <a:lnTo>
                    <a:pt x="10353" y="181"/>
                  </a:lnTo>
                  <a:lnTo>
                    <a:pt x="10614" y="210"/>
                  </a:lnTo>
                  <a:lnTo>
                    <a:pt x="10864" y="242"/>
                  </a:lnTo>
                  <a:lnTo>
                    <a:pt x="11106" y="275"/>
                  </a:lnTo>
                  <a:lnTo>
                    <a:pt x="11335" y="310"/>
                  </a:lnTo>
                  <a:lnTo>
                    <a:pt x="11555" y="347"/>
                  </a:lnTo>
                  <a:lnTo>
                    <a:pt x="11764" y="386"/>
                  </a:lnTo>
                  <a:lnTo>
                    <a:pt x="11962" y="425"/>
                  </a:lnTo>
                  <a:lnTo>
                    <a:pt x="12147" y="468"/>
                  </a:lnTo>
                  <a:lnTo>
                    <a:pt x="12319" y="510"/>
                  </a:lnTo>
                  <a:lnTo>
                    <a:pt x="12400" y="532"/>
                  </a:lnTo>
                  <a:lnTo>
                    <a:pt x="12479" y="554"/>
                  </a:lnTo>
                  <a:lnTo>
                    <a:pt x="12553" y="577"/>
                  </a:lnTo>
                  <a:lnTo>
                    <a:pt x="12626" y="601"/>
                  </a:lnTo>
                  <a:lnTo>
                    <a:pt x="12694" y="625"/>
                  </a:lnTo>
                  <a:lnTo>
                    <a:pt x="12759" y="647"/>
                  </a:lnTo>
                  <a:lnTo>
                    <a:pt x="12820" y="671"/>
                  </a:lnTo>
                  <a:lnTo>
                    <a:pt x="12877" y="695"/>
                  </a:lnTo>
                  <a:lnTo>
                    <a:pt x="12931" y="721"/>
                  </a:lnTo>
                  <a:lnTo>
                    <a:pt x="12982" y="745"/>
                  </a:lnTo>
                  <a:lnTo>
                    <a:pt x="13029" y="771"/>
                  </a:lnTo>
                  <a:lnTo>
                    <a:pt x="13071" y="795"/>
                  </a:lnTo>
                  <a:lnTo>
                    <a:pt x="13110" y="821"/>
                  </a:lnTo>
                  <a:lnTo>
                    <a:pt x="13145" y="847"/>
                  </a:lnTo>
                  <a:lnTo>
                    <a:pt x="13176" y="872"/>
                  </a:lnTo>
                  <a:lnTo>
                    <a:pt x="13204" y="898"/>
                  </a:lnTo>
                  <a:lnTo>
                    <a:pt x="13226" y="926"/>
                  </a:lnTo>
                  <a:lnTo>
                    <a:pt x="13247" y="952"/>
                  </a:lnTo>
                  <a:lnTo>
                    <a:pt x="13261" y="980"/>
                  </a:lnTo>
                  <a:lnTo>
                    <a:pt x="13271" y="1006"/>
                  </a:lnTo>
                  <a:lnTo>
                    <a:pt x="13278" y="1033"/>
                  </a:lnTo>
                  <a:lnTo>
                    <a:pt x="13280" y="1061"/>
                  </a:lnTo>
                  <a:lnTo>
                    <a:pt x="13280" y="1061"/>
                  </a:lnTo>
                  <a:close/>
                </a:path>
              </a:pathLst>
            </a:custGeom>
            <a:gradFill flip="none" rotWithShape="1">
              <a:gsLst>
                <a:gs pos="82000">
                  <a:schemeClr val="accent2">
                    <a:lumMod val="50000"/>
                  </a:schemeClr>
                </a:gs>
                <a:gs pos="62000">
                  <a:schemeClr val="accent6">
                    <a:lumMod val="50000"/>
                  </a:schemeClr>
                </a:gs>
                <a:gs pos="38000">
                  <a:schemeClr val="accent5">
                    <a:lumMod val="50000"/>
                  </a:schemeClr>
                </a:gs>
                <a:gs pos="13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CCE78F-BF51-164D-988B-5DC1864EC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3" y="3427571"/>
              <a:ext cx="5791198" cy="553700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5" y="85"/>
                </a:cxn>
                <a:cxn ang="0">
                  <a:pos x="87" y="200"/>
                </a:cxn>
                <a:cxn ang="0">
                  <a:pos x="237" y="329"/>
                </a:cxn>
                <a:cxn ang="0">
                  <a:pos x="455" y="453"/>
                </a:cxn>
                <a:cxn ang="0">
                  <a:pos x="740" y="572"/>
                </a:cxn>
                <a:cxn ang="0">
                  <a:pos x="1085" y="684"/>
                </a:cxn>
                <a:cxn ang="0">
                  <a:pos x="1490" y="790"/>
                </a:cxn>
                <a:cxn ang="0">
                  <a:pos x="1950" y="888"/>
                </a:cxn>
                <a:cxn ang="0">
                  <a:pos x="3019" y="1060"/>
                </a:cxn>
                <a:cxn ang="0">
                  <a:pos x="4261" y="1195"/>
                </a:cxn>
                <a:cxn ang="0">
                  <a:pos x="5650" y="1285"/>
                </a:cxn>
                <a:cxn ang="0">
                  <a:pos x="7153" y="1330"/>
                </a:cxn>
                <a:cxn ang="0">
                  <a:pos x="8329" y="1328"/>
                </a:cxn>
                <a:cxn ang="0">
                  <a:pos x="9832" y="1280"/>
                </a:cxn>
                <a:cxn ang="0">
                  <a:pos x="11218" y="1184"/>
                </a:cxn>
                <a:cxn ang="0">
                  <a:pos x="12457" y="1043"/>
                </a:cxn>
                <a:cxn ang="0">
                  <a:pos x="13394" y="890"/>
                </a:cxn>
                <a:cxn ang="0">
                  <a:pos x="13860" y="790"/>
                </a:cxn>
                <a:cxn ang="0">
                  <a:pos x="14271" y="684"/>
                </a:cxn>
                <a:cxn ang="0">
                  <a:pos x="14620" y="570"/>
                </a:cxn>
                <a:cxn ang="0">
                  <a:pos x="14907" y="450"/>
                </a:cxn>
                <a:cxn ang="0">
                  <a:pos x="15127" y="324"/>
                </a:cxn>
                <a:cxn ang="0">
                  <a:pos x="15275" y="193"/>
                </a:cxn>
                <a:cxn ang="0">
                  <a:pos x="15338" y="91"/>
                </a:cxn>
                <a:cxn ang="0">
                  <a:pos x="15354" y="22"/>
                </a:cxn>
                <a:cxn ang="0">
                  <a:pos x="15356" y="1039"/>
                </a:cxn>
                <a:cxn ang="0">
                  <a:pos x="15349" y="1097"/>
                </a:cxn>
                <a:cxn ang="0">
                  <a:pos x="15321" y="1165"/>
                </a:cxn>
                <a:cxn ang="0">
                  <a:pos x="15210" y="1298"/>
                </a:cxn>
                <a:cxn ang="0">
                  <a:pos x="15027" y="1428"/>
                </a:cxn>
                <a:cxn ang="0">
                  <a:pos x="14772" y="1550"/>
                </a:cxn>
                <a:cxn ang="0">
                  <a:pos x="14454" y="1668"/>
                </a:cxn>
                <a:cxn ang="0">
                  <a:pos x="14073" y="1777"/>
                </a:cxn>
                <a:cxn ang="0">
                  <a:pos x="13635" y="1881"/>
                </a:cxn>
                <a:cxn ang="0">
                  <a:pos x="13012" y="1999"/>
                </a:cxn>
                <a:cxn ang="0">
                  <a:pos x="11858" y="2158"/>
                </a:cxn>
                <a:cxn ang="0">
                  <a:pos x="10542" y="2278"/>
                </a:cxn>
                <a:cxn ang="0">
                  <a:pos x="9094" y="2350"/>
                </a:cxn>
                <a:cxn ang="0">
                  <a:pos x="7543" y="2373"/>
                </a:cxn>
                <a:cxn ang="0">
                  <a:pos x="6389" y="2354"/>
                </a:cxn>
                <a:cxn ang="0">
                  <a:pos x="4938" y="2286"/>
                </a:cxn>
                <a:cxn ang="0">
                  <a:pos x="3620" y="2173"/>
                </a:cxn>
                <a:cxn ang="0">
                  <a:pos x="2461" y="2018"/>
                </a:cxn>
                <a:cxn ang="0">
                  <a:pos x="1714" y="1879"/>
                </a:cxn>
                <a:cxn ang="0">
                  <a:pos x="1281" y="1777"/>
                </a:cxn>
                <a:cxn ang="0">
                  <a:pos x="906" y="1668"/>
                </a:cxn>
                <a:cxn ang="0">
                  <a:pos x="590" y="1553"/>
                </a:cxn>
                <a:cxn ang="0">
                  <a:pos x="336" y="1431"/>
                </a:cxn>
                <a:cxn ang="0">
                  <a:pos x="153" y="1306"/>
                </a:cxn>
                <a:cxn ang="0">
                  <a:pos x="39" y="1174"/>
                </a:cxn>
                <a:cxn ang="0">
                  <a:pos x="6" y="1091"/>
                </a:cxn>
                <a:cxn ang="0">
                  <a:pos x="0" y="1041"/>
                </a:cxn>
              </a:cxnLst>
              <a:rect l="0" t="0" r="r" b="b"/>
              <a:pathLst>
                <a:path w="15356" h="2373">
                  <a:moveTo>
                    <a:pt x="0" y="104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7"/>
                  </a:lnTo>
                  <a:lnTo>
                    <a:pt x="4" y="33"/>
                  </a:lnTo>
                  <a:lnTo>
                    <a:pt x="6" y="50"/>
                  </a:lnTo>
                  <a:lnTo>
                    <a:pt x="11" y="69"/>
                  </a:lnTo>
                  <a:lnTo>
                    <a:pt x="15" y="85"/>
                  </a:lnTo>
                  <a:lnTo>
                    <a:pt x="22" y="102"/>
                  </a:lnTo>
                  <a:lnTo>
                    <a:pt x="39" y="135"/>
                  </a:lnTo>
                  <a:lnTo>
                    <a:pt x="61" y="168"/>
                  </a:lnTo>
                  <a:lnTo>
                    <a:pt x="87" y="200"/>
                  </a:lnTo>
                  <a:lnTo>
                    <a:pt x="118" y="233"/>
                  </a:lnTo>
                  <a:lnTo>
                    <a:pt x="153" y="265"/>
                  </a:lnTo>
                  <a:lnTo>
                    <a:pt x="192" y="298"/>
                  </a:lnTo>
                  <a:lnTo>
                    <a:pt x="237" y="329"/>
                  </a:lnTo>
                  <a:lnTo>
                    <a:pt x="285" y="361"/>
                  </a:lnTo>
                  <a:lnTo>
                    <a:pt x="336" y="392"/>
                  </a:lnTo>
                  <a:lnTo>
                    <a:pt x="394" y="422"/>
                  </a:lnTo>
                  <a:lnTo>
                    <a:pt x="455" y="453"/>
                  </a:lnTo>
                  <a:lnTo>
                    <a:pt x="520" y="483"/>
                  </a:lnTo>
                  <a:lnTo>
                    <a:pt x="590" y="512"/>
                  </a:lnTo>
                  <a:lnTo>
                    <a:pt x="662" y="542"/>
                  </a:lnTo>
                  <a:lnTo>
                    <a:pt x="740" y="572"/>
                  </a:lnTo>
                  <a:lnTo>
                    <a:pt x="821" y="599"/>
                  </a:lnTo>
                  <a:lnTo>
                    <a:pt x="906" y="629"/>
                  </a:lnTo>
                  <a:lnTo>
                    <a:pt x="995" y="657"/>
                  </a:lnTo>
                  <a:lnTo>
                    <a:pt x="1085" y="684"/>
                  </a:lnTo>
                  <a:lnTo>
                    <a:pt x="1181" y="710"/>
                  </a:lnTo>
                  <a:lnTo>
                    <a:pt x="1281" y="738"/>
                  </a:lnTo>
                  <a:lnTo>
                    <a:pt x="1385" y="764"/>
                  </a:lnTo>
                  <a:lnTo>
                    <a:pt x="1490" y="790"/>
                  </a:lnTo>
                  <a:lnTo>
                    <a:pt x="1601" y="814"/>
                  </a:lnTo>
                  <a:lnTo>
                    <a:pt x="1714" y="840"/>
                  </a:lnTo>
                  <a:lnTo>
                    <a:pt x="1830" y="864"/>
                  </a:lnTo>
                  <a:lnTo>
                    <a:pt x="1950" y="888"/>
                  </a:lnTo>
                  <a:lnTo>
                    <a:pt x="2200" y="934"/>
                  </a:lnTo>
                  <a:lnTo>
                    <a:pt x="2461" y="978"/>
                  </a:lnTo>
                  <a:lnTo>
                    <a:pt x="2734" y="1019"/>
                  </a:lnTo>
                  <a:lnTo>
                    <a:pt x="3019" y="1060"/>
                  </a:lnTo>
                  <a:lnTo>
                    <a:pt x="3315" y="1097"/>
                  </a:lnTo>
                  <a:lnTo>
                    <a:pt x="3620" y="1132"/>
                  </a:lnTo>
                  <a:lnTo>
                    <a:pt x="3936" y="1165"/>
                  </a:lnTo>
                  <a:lnTo>
                    <a:pt x="4261" y="1195"/>
                  </a:lnTo>
                  <a:lnTo>
                    <a:pt x="4596" y="1221"/>
                  </a:lnTo>
                  <a:lnTo>
                    <a:pt x="4938" y="1247"/>
                  </a:lnTo>
                  <a:lnTo>
                    <a:pt x="5291" y="1267"/>
                  </a:lnTo>
                  <a:lnTo>
                    <a:pt x="5650" y="1285"/>
                  </a:lnTo>
                  <a:lnTo>
                    <a:pt x="6016" y="1302"/>
                  </a:lnTo>
                  <a:lnTo>
                    <a:pt x="6389" y="1315"/>
                  </a:lnTo>
                  <a:lnTo>
                    <a:pt x="6768" y="1324"/>
                  </a:lnTo>
                  <a:lnTo>
                    <a:pt x="7153" y="1330"/>
                  </a:lnTo>
                  <a:lnTo>
                    <a:pt x="7543" y="1333"/>
                  </a:lnTo>
                  <a:lnTo>
                    <a:pt x="7543" y="1333"/>
                  </a:lnTo>
                  <a:lnTo>
                    <a:pt x="7939" y="1332"/>
                  </a:lnTo>
                  <a:lnTo>
                    <a:pt x="8329" y="1328"/>
                  </a:lnTo>
                  <a:lnTo>
                    <a:pt x="8715" y="1320"/>
                  </a:lnTo>
                  <a:lnTo>
                    <a:pt x="9094" y="1311"/>
                  </a:lnTo>
                  <a:lnTo>
                    <a:pt x="9466" y="1296"/>
                  </a:lnTo>
                  <a:lnTo>
                    <a:pt x="9832" y="1280"/>
                  </a:lnTo>
                  <a:lnTo>
                    <a:pt x="10190" y="1259"/>
                  </a:lnTo>
                  <a:lnTo>
                    <a:pt x="10542" y="1237"/>
                  </a:lnTo>
                  <a:lnTo>
                    <a:pt x="10886" y="1211"/>
                  </a:lnTo>
                  <a:lnTo>
                    <a:pt x="11218" y="1184"/>
                  </a:lnTo>
                  <a:lnTo>
                    <a:pt x="11544" y="1152"/>
                  </a:lnTo>
                  <a:lnTo>
                    <a:pt x="11858" y="1119"/>
                  </a:lnTo>
                  <a:lnTo>
                    <a:pt x="12163" y="1082"/>
                  </a:lnTo>
                  <a:lnTo>
                    <a:pt x="12457" y="1043"/>
                  </a:lnTo>
                  <a:lnTo>
                    <a:pt x="12740" y="1002"/>
                  </a:lnTo>
                  <a:lnTo>
                    <a:pt x="13012" y="958"/>
                  </a:lnTo>
                  <a:lnTo>
                    <a:pt x="13271" y="914"/>
                  </a:lnTo>
                  <a:lnTo>
                    <a:pt x="13394" y="890"/>
                  </a:lnTo>
                  <a:lnTo>
                    <a:pt x="13516" y="866"/>
                  </a:lnTo>
                  <a:lnTo>
                    <a:pt x="13635" y="842"/>
                  </a:lnTo>
                  <a:lnTo>
                    <a:pt x="13749" y="816"/>
                  </a:lnTo>
                  <a:lnTo>
                    <a:pt x="13860" y="790"/>
                  </a:lnTo>
                  <a:lnTo>
                    <a:pt x="13968" y="764"/>
                  </a:lnTo>
                  <a:lnTo>
                    <a:pt x="14073" y="738"/>
                  </a:lnTo>
                  <a:lnTo>
                    <a:pt x="14173" y="710"/>
                  </a:lnTo>
                  <a:lnTo>
                    <a:pt x="14271" y="684"/>
                  </a:lnTo>
                  <a:lnTo>
                    <a:pt x="14363" y="655"/>
                  </a:lnTo>
                  <a:lnTo>
                    <a:pt x="14454" y="627"/>
                  </a:lnTo>
                  <a:lnTo>
                    <a:pt x="14539" y="599"/>
                  </a:lnTo>
                  <a:lnTo>
                    <a:pt x="14620" y="570"/>
                  </a:lnTo>
                  <a:lnTo>
                    <a:pt x="14698" y="540"/>
                  </a:lnTo>
                  <a:lnTo>
                    <a:pt x="14772" y="511"/>
                  </a:lnTo>
                  <a:lnTo>
                    <a:pt x="14842" y="479"/>
                  </a:lnTo>
                  <a:lnTo>
                    <a:pt x="14907" y="450"/>
                  </a:lnTo>
                  <a:lnTo>
                    <a:pt x="14970" y="418"/>
                  </a:lnTo>
                  <a:lnTo>
                    <a:pt x="15027" y="387"/>
                  </a:lnTo>
                  <a:lnTo>
                    <a:pt x="15079" y="355"/>
                  </a:lnTo>
                  <a:lnTo>
                    <a:pt x="15127" y="324"/>
                  </a:lnTo>
                  <a:lnTo>
                    <a:pt x="15171" y="291"/>
                  </a:lnTo>
                  <a:lnTo>
                    <a:pt x="15210" y="259"/>
                  </a:lnTo>
                  <a:lnTo>
                    <a:pt x="15245" y="226"/>
                  </a:lnTo>
                  <a:lnTo>
                    <a:pt x="15275" y="193"/>
                  </a:lnTo>
                  <a:lnTo>
                    <a:pt x="15301" y="159"/>
                  </a:lnTo>
                  <a:lnTo>
                    <a:pt x="15321" y="126"/>
                  </a:lnTo>
                  <a:lnTo>
                    <a:pt x="15330" y="109"/>
                  </a:lnTo>
                  <a:lnTo>
                    <a:pt x="15338" y="91"/>
                  </a:lnTo>
                  <a:lnTo>
                    <a:pt x="15343" y="74"/>
                  </a:lnTo>
                  <a:lnTo>
                    <a:pt x="15349" y="58"/>
                  </a:lnTo>
                  <a:lnTo>
                    <a:pt x="15352" y="41"/>
                  </a:lnTo>
                  <a:lnTo>
                    <a:pt x="15354" y="22"/>
                  </a:lnTo>
                  <a:lnTo>
                    <a:pt x="15354" y="22"/>
                  </a:lnTo>
                  <a:lnTo>
                    <a:pt x="15356" y="0"/>
                  </a:lnTo>
                  <a:lnTo>
                    <a:pt x="15356" y="1039"/>
                  </a:lnTo>
                  <a:lnTo>
                    <a:pt x="15356" y="1039"/>
                  </a:lnTo>
                  <a:lnTo>
                    <a:pt x="15354" y="1063"/>
                  </a:lnTo>
                  <a:lnTo>
                    <a:pt x="15354" y="1063"/>
                  </a:lnTo>
                  <a:lnTo>
                    <a:pt x="15352" y="1080"/>
                  </a:lnTo>
                  <a:lnTo>
                    <a:pt x="15349" y="1097"/>
                  </a:lnTo>
                  <a:lnTo>
                    <a:pt x="15343" y="1115"/>
                  </a:lnTo>
                  <a:lnTo>
                    <a:pt x="15338" y="1132"/>
                  </a:lnTo>
                  <a:lnTo>
                    <a:pt x="15330" y="1149"/>
                  </a:lnTo>
                  <a:lnTo>
                    <a:pt x="15321" y="1165"/>
                  </a:lnTo>
                  <a:lnTo>
                    <a:pt x="15301" y="1200"/>
                  </a:lnTo>
                  <a:lnTo>
                    <a:pt x="15275" y="1234"/>
                  </a:lnTo>
                  <a:lnTo>
                    <a:pt x="15245" y="1267"/>
                  </a:lnTo>
                  <a:lnTo>
                    <a:pt x="15210" y="1298"/>
                  </a:lnTo>
                  <a:lnTo>
                    <a:pt x="15171" y="1332"/>
                  </a:lnTo>
                  <a:lnTo>
                    <a:pt x="15127" y="1363"/>
                  </a:lnTo>
                  <a:lnTo>
                    <a:pt x="15079" y="1396"/>
                  </a:lnTo>
                  <a:lnTo>
                    <a:pt x="15027" y="1428"/>
                  </a:lnTo>
                  <a:lnTo>
                    <a:pt x="14970" y="1459"/>
                  </a:lnTo>
                  <a:lnTo>
                    <a:pt x="14907" y="1489"/>
                  </a:lnTo>
                  <a:lnTo>
                    <a:pt x="14842" y="1520"/>
                  </a:lnTo>
                  <a:lnTo>
                    <a:pt x="14772" y="1550"/>
                  </a:lnTo>
                  <a:lnTo>
                    <a:pt x="14698" y="1581"/>
                  </a:lnTo>
                  <a:lnTo>
                    <a:pt x="14620" y="1609"/>
                  </a:lnTo>
                  <a:lnTo>
                    <a:pt x="14539" y="1639"/>
                  </a:lnTo>
                  <a:lnTo>
                    <a:pt x="14454" y="1668"/>
                  </a:lnTo>
                  <a:lnTo>
                    <a:pt x="14363" y="1696"/>
                  </a:lnTo>
                  <a:lnTo>
                    <a:pt x="14271" y="1724"/>
                  </a:lnTo>
                  <a:lnTo>
                    <a:pt x="14173" y="1751"/>
                  </a:lnTo>
                  <a:lnTo>
                    <a:pt x="14073" y="1777"/>
                  </a:lnTo>
                  <a:lnTo>
                    <a:pt x="13968" y="1805"/>
                  </a:lnTo>
                  <a:lnTo>
                    <a:pt x="13860" y="1831"/>
                  </a:lnTo>
                  <a:lnTo>
                    <a:pt x="13749" y="1857"/>
                  </a:lnTo>
                  <a:lnTo>
                    <a:pt x="13635" y="1881"/>
                  </a:lnTo>
                  <a:lnTo>
                    <a:pt x="13516" y="1907"/>
                  </a:lnTo>
                  <a:lnTo>
                    <a:pt x="13394" y="1931"/>
                  </a:lnTo>
                  <a:lnTo>
                    <a:pt x="13271" y="1953"/>
                  </a:lnTo>
                  <a:lnTo>
                    <a:pt x="13012" y="1999"/>
                  </a:lnTo>
                  <a:lnTo>
                    <a:pt x="12740" y="2042"/>
                  </a:lnTo>
                  <a:lnTo>
                    <a:pt x="12457" y="2084"/>
                  </a:lnTo>
                  <a:lnTo>
                    <a:pt x="12163" y="2123"/>
                  </a:lnTo>
                  <a:lnTo>
                    <a:pt x="11858" y="2158"/>
                  </a:lnTo>
                  <a:lnTo>
                    <a:pt x="11544" y="2191"/>
                  </a:lnTo>
                  <a:lnTo>
                    <a:pt x="11218" y="2223"/>
                  </a:lnTo>
                  <a:lnTo>
                    <a:pt x="10886" y="2252"/>
                  </a:lnTo>
                  <a:lnTo>
                    <a:pt x="10542" y="2278"/>
                  </a:lnTo>
                  <a:lnTo>
                    <a:pt x="10190" y="2301"/>
                  </a:lnTo>
                  <a:lnTo>
                    <a:pt x="9832" y="2321"/>
                  </a:lnTo>
                  <a:lnTo>
                    <a:pt x="9466" y="2337"/>
                  </a:lnTo>
                  <a:lnTo>
                    <a:pt x="9094" y="2350"/>
                  </a:lnTo>
                  <a:lnTo>
                    <a:pt x="8715" y="2362"/>
                  </a:lnTo>
                  <a:lnTo>
                    <a:pt x="8329" y="2369"/>
                  </a:lnTo>
                  <a:lnTo>
                    <a:pt x="7939" y="2373"/>
                  </a:lnTo>
                  <a:lnTo>
                    <a:pt x="7543" y="2373"/>
                  </a:lnTo>
                  <a:lnTo>
                    <a:pt x="7543" y="2373"/>
                  </a:lnTo>
                  <a:lnTo>
                    <a:pt x="7153" y="2371"/>
                  </a:lnTo>
                  <a:lnTo>
                    <a:pt x="6768" y="2363"/>
                  </a:lnTo>
                  <a:lnTo>
                    <a:pt x="6389" y="2354"/>
                  </a:lnTo>
                  <a:lnTo>
                    <a:pt x="6016" y="2341"/>
                  </a:lnTo>
                  <a:lnTo>
                    <a:pt x="5650" y="2326"/>
                  </a:lnTo>
                  <a:lnTo>
                    <a:pt x="5291" y="2308"/>
                  </a:lnTo>
                  <a:lnTo>
                    <a:pt x="4938" y="2286"/>
                  </a:lnTo>
                  <a:lnTo>
                    <a:pt x="4596" y="2262"/>
                  </a:lnTo>
                  <a:lnTo>
                    <a:pt x="4261" y="2234"/>
                  </a:lnTo>
                  <a:lnTo>
                    <a:pt x="3936" y="2204"/>
                  </a:lnTo>
                  <a:lnTo>
                    <a:pt x="3620" y="2173"/>
                  </a:lnTo>
                  <a:lnTo>
                    <a:pt x="3315" y="2138"/>
                  </a:lnTo>
                  <a:lnTo>
                    <a:pt x="3019" y="2099"/>
                  </a:lnTo>
                  <a:lnTo>
                    <a:pt x="2734" y="2060"/>
                  </a:lnTo>
                  <a:lnTo>
                    <a:pt x="2461" y="2018"/>
                  </a:lnTo>
                  <a:lnTo>
                    <a:pt x="2200" y="1973"/>
                  </a:lnTo>
                  <a:lnTo>
                    <a:pt x="1950" y="1929"/>
                  </a:lnTo>
                  <a:lnTo>
                    <a:pt x="1830" y="1905"/>
                  </a:lnTo>
                  <a:lnTo>
                    <a:pt x="1714" y="1879"/>
                  </a:lnTo>
                  <a:lnTo>
                    <a:pt x="1601" y="1855"/>
                  </a:lnTo>
                  <a:lnTo>
                    <a:pt x="1490" y="1829"/>
                  </a:lnTo>
                  <a:lnTo>
                    <a:pt x="1385" y="1803"/>
                  </a:lnTo>
                  <a:lnTo>
                    <a:pt x="1281" y="1777"/>
                  </a:lnTo>
                  <a:lnTo>
                    <a:pt x="1181" y="1751"/>
                  </a:lnTo>
                  <a:lnTo>
                    <a:pt x="1085" y="1724"/>
                  </a:lnTo>
                  <a:lnTo>
                    <a:pt x="995" y="1696"/>
                  </a:lnTo>
                  <a:lnTo>
                    <a:pt x="906" y="1668"/>
                  </a:lnTo>
                  <a:lnTo>
                    <a:pt x="821" y="1640"/>
                  </a:lnTo>
                  <a:lnTo>
                    <a:pt x="740" y="1611"/>
                  </a:lnTo>
                  <a:lnTo>
                    <a:pt x="662" y="1583"/>
                  </a:lnTo>
                  <a:lnTo>
                    <a:pt x="590" y="1553"/>
                  </a:lnTo>
                  <a:lnTo>
                    <a:pt x="520" y="1524"/>
                  </a:lnTo>
                  <a:lnTo>
                    <a:pt x="455" y="1492"/>
                  </a:lnTo>
                  <a:lnTo>
                    <a:pt x="394" y="1463"/>
                  </a:lnTo>
                  <a:lnTo>
                    <a:pt x="336" y="1431"/>
                  </a:lnTo>
                  <a:lnTo>
                    <a:pt x="285" y="1400"/>
                  </a:lnTo>
                  <a:lnTo>
                    <a:pt x="237" y="1369"/>
                  </a:lnTo>
                  <a:lnTo>
                    <a:pt x="192" y="1337"/>
                  </a:lnTo>
                  <a:lnTo>
                    <a:pt x="153" y="1306"/>
                  </a:lnTo>
                  <a:lnTo>
                    <a:pt x="118" y="1272"/>
                  </a:lnTo>
                  <a:lnTo>
                    <a:pt x="87" y="1241"/>
                  </a:lnTo>
                  <a:lnTo>
                    <a:pt x="61" y="1208"/>
                  </a:lnTo>
                  <a:lnTo>
                    <a:pt x="39" y="1174"/>
                  </a:lnTo>
                  <a:lnTo>
                    <a:pt x="22" y="1141"/>
                  </a:lnTo>
                  <a:lnTo>
                    <a:pt x="15" y="1124"/>
                  </a:lnTo>
                  <a:lnTo>
                    <a:pt x="11" y="1108"/>
                  </a:lnTo>
                  <a:lnTo>
                    <a:pt x="6" y="1091"/>
                  </a:lnTo>
                  <a:lnTo>
                    <a:pt x="4" y="1075"/>
                  </a:lnTo>
                  <a:lnTo>
                    <a:pt x="2" y="1058"/>
                  </a:lnTo>
                  <a:lnTo>
                    <a:pt x="0" y="1041"/>
                  </a:lnTo>
                  <a:lnTo>
                    <a:pt x="0" y="104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FCFCF"/>
                </a:gs>
                <a:gs pos="0">
                  <a:srgbClr val="646464"/>
                </a:gs>
                <a:gs pos="70000">
                  <a:srgbClr val="F2F2F2"/>
                </a:gs>
              </a:gsLst>
              <a:lin ang="108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CB629A9-1B0A-A34A-B9E6-949DEC2E3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0403" y="3124201"/>
              <a:ext cx="5790444" cy="622329"/>
            </a:xfrm>
            <a:custGeom>
              <a:avLst/>
              <a:gdLst/>
              <a:ahLst/>
              <a:cxnLst>
                <a:cxn ang="0">
                  <a:pos x="26" y="1224"/>
                </a:cxn>
                <a:cxn ang="0">
                  <a:pos x="229" y="1010"/>
                </a:cxn>
                <a:cxn ang="0">
                  <a:pos x="656" y="793"/>
                </a:cxn>
                <a:cxn ang="0">
                  <a:pos x="1283" y="595"/>
                </a:cxn>
                <a:cxn ang="0">
                  <a:pos x="2085" y="420"/>
                </a:cxn>
                <a:cxn ang="0">
                  <a:pos x="4138" y="150"/>
                </a:cxn>
                <a:cxn ang="0">
                  <a:pos x="6641" y="11"/>
                </a:cxn>
                <a:cxn ang="0">
                  <a:pos x="8980" y="18"/>
                </a:cxn>
                <a:cxn ang="0">
                  <a:pos x="11455" y="172"/>
                </a:cxn>
                <a:cxn ang="0">
                  <a:pos x="13450" y="453"/>
                </a:cxn>
                <a:cxn ang="0">
                  <a:pos x="14217" y="634"/>
                </a:cxn>
                <a:cxn ang="0">
                  <a:pos x="14803" y="836"/>
                </a:cxn>
                <a:cxn ang="0">
                  <a:pos x="15188" y="1054"/>
                </a:cxn>
                <a:cxn ang="0">
                  <a:pos x="15341" y="1254"/>
                </a:cxn>
                <a:cxn ang="0">
                  <a:pos x="15354" y="1355"/>
                </a:cxn>
                <a:cxn ang="0">
                  <a:pos x="15301" y="1492"/>
                </a:cxn>
                <a:cxn ang="0">
                  <a:pos x="15027" y="1720"/>
                </a:cxn>
                <a:cxn ang="0">
                  <a:pos x="14539" y="1932"/>
                </a:cxn>
                <a:cxn ang="0">
                  <a:pos x="13860" y="2123"/>
                </a:cxn>
                <a:cxn ang="0">
                  <a:pos x="12740" y="2335"/>
                </a:cxn>
                <a:cxn ang="0">
                  <a:pos x="10542" y="2570"/>
                </a:cxn>
                <a:cxn ang="0">
                  <a:pos x="7939" y="2665"/>
                </a:cxn>
                <a:cxn ang="0">
                  <a:pos x="5630" y="2618"/>
                </a:cxn>
                <a:cxn ang="0">
                  <a:pos x="3274" y="2426"/>
                </a:cxn>
                <a:cxn ang="0">
                  <a:pos x="1669" y="2163"/>
                </a:cxn>
                <a:cxn ang="0">
                  <a:pos x="952" y="1977"/>
                </a:cxn>
                <a:cxn ang="0">
                  <a:pos x="422" y="1770"/>
                </a:cxn>
                <a:cxn ang="0">
                  <a:pos x="98" y="1546"/>
                </a:cxn>
                <a:cxn ang="0">
                  <a:pos x="6" y="1378"/>
                </a:cxn>
                <a:cxn ang="0">
                  <a:pos x="192" y="1311"/>
                </a:cxn>
                <a:cxn ang="0">
                  <a:pos x="211" y="1428"/>
                </a:cxn>
                <a:cxn ang="0">
                  <a:pos x="396" y="1636"/>
                </a:cxn>
                <a:cxn ang="0">
                  <a:pos x="799" y="1847"/>
                </a:cxn>
                <a:cxn ang="0">
                  <a:pos x="1398" y="2041"/>
                </a:cxn>
                <a:cxn ang="0">
                  <a:pos x="2292" y="2236"/>
                </a:cxn>
                <a:cxn ang="0">
                  <a:pos x="4315" y="2494"/>
                </a:cxn>
                <a:cxn ang="0">
                  <a:pos x="6783" y="2624"/>
                </a:cxn>
                <a:cxn ang="0">
                  <a:pos x="9059" y="2611"/>
                </a:cxn>
                <a:cxn ang="0">
                  <a:pos x="11448" y="2456"/>
                </a:cxn>
                <a:cxn ang="0">
                  <a:pos x="13370" y="2176"/>
                </a:cxn>
                <a:cxn ang="0">
                  <a:pos x="14106" y="1999"/>
                </a:cxn>
                <a:cxn ang="0">
                  <a:pos x="14665" y="1801"/>
                </a:cxn>
                <a:cxn ang="0">
                  <a:pos x="15023" y="1585"/>
                </a:cxn>
                <a:cxn ang="0">
                  <a:pos x="15158" y="1389"/>
                </a:cxn>
                <a:cxn ang="0">
                  <a:pos x="15160" y="1289"/>
                </a:cxn>
                <a:cxn ang="0">
                  <a:pos x="15069" y="1124"/>
                </a:cxn>
                <a:cxn ang="0">
                  <a:pos x="14755" y="908"/>
                </a:cxn>
                <a:cxn ang="0">
                  <a:pos x="14237" y="705"/>
                </a:cxn>
                <a:cxn ang="0">
                  <a:pos x="13537" y="523"/>
                </a:cxn>
                <a:cxn ang="0">
                  <a:pos x="11971" y="268"/>
                </a:cxn>
                <a:cxn ang="0">
                  <a:pos x="9675" y="80"/>
                </a:cxn>
                <a:cxn ang="0">
                  <a:pos x="7423" y="33"/>
                </a:cxn>
                <a:cxn ang="0">
                  <a:pos x="4884" y="126"/>
                </a:cxn>
                <a:cxn ang="0">
                  <a:pos x="2742" y="355"/>
                </a:cxn>
                <a:cxn ang="0">
                  <a:pos x="1544" y="586"/>
                </a:cxn>
                <a:cxn ang="0">
                  <a:pos x="908" y="777"/>
                </a:cxn>
                <a:cxn ang="0">
                  <a:pos x="460" y="986"/>
                </a:cxn>
                <a:cxn ang="0">
                  <a:pos x="224" y="1209"/>
                </a:cxn>
              </a:cxnLst>
              <a:rect l="0" t="0" r="r" b="b"/>
              <a:pathLst>
                <a:path w="15354" h="2666">
                  <a:moveTo>
                    <a:pt x="2" y="1309"/>
                  </a:moveTo>
                  <a:lnTo>
                    <a:pt x="2" y="1309"/>
                  </a:lnTo>
                  <a:lnTo>
                    <a:pt x="4" y="1293"/>
                  </a:lnTo>
                  <a:lnTo>
                    <a:pt x="7" y="1276"/>
                  </a:lnTo>
                  <a:lnTo>
                    <a:pt x="13" y="1257"/>
                  </a:lnTo>
                  <a:lnTo>
                    <a:pt x="18" y="1241"/>
                  </a:lnTo>
                  <a:lnTo>
                    <a:pt x="26" y="1224"/>
                  </a:lnTo>
                  <a:lnTo>
                    <a:pt x="35" y="1207"/>
                  </a:lnTo>
                  <a:lnTo>
                    <a:pt x="55" y="1174"/>
                  </a:lnTo>
                  <a:lnTo>
                    <a:pt x="81" y="1139"/>
                  </a:lnTo>
                  <a:lnTo>
                    <a:pt x="111" y="1108"/>
                  </a:lnTo>
                  <a:lnTo>
                    <a:pt x="146" y="1074"/>
                  </a:lnTo>
                  <a:lnTo>
                    <a:pt x="185" y="1041"/>
                  </a:lnTo>
                  <a:lnTo>
                    <a:pt x="229" y="1010"/>
                  </a:lnTo>
                  <a:lnTo>
                    <a:pt x="277" y="976"/>
                  </a:lnTo>
                  <a:lnTo>
                    <a:pt x="329" y="945"/>
                  </a:lnTo>
                  <a:lnTo>
                    <a:pt x="386" y="913"/>
                  </a:lnTo>
                  <a:lnTo>
                    <a:pt x="447" y="884"/>
                  </a:lnTo>
                  <a:lnTo>
                    <a:pt x="514" y="852"/>
                  </a:lnTo>
                  <a:lnTo>
                    <a:pt x="582" y="823"/>
                  </a:lnTo>
                  <a:lnTo>
                    <a:pt x="656" y="793"/>
                  </a:lnTo>
                  <a:lnTo>
                    <a:pt x="736" y="764"/>
                  </a:lnTo>
                  <a:lnTo>
                    <a:pt x="817" y="734"/>
                  </a:lnTo>
                  <a:lnTo>
                    <a:pt x="902" y="705"/>
                  </a:lnTo>
                  <a:lnTo>
                    <a:pt x="993" y="677"/>
                  </a:lnTo>
                  <a:lnTo>
                    <a:pt x="1085" y="649"/>
                  </a:lnTo>
                  <a:lnTo>
                    <a:pt x="1183" y="621"/>
                  </a:lnTo>
                  <a:lnTo>
                    <a:pt x="1283" y="595"/>
                  </a:lnTo>
                  <a:lnTo>
                    <a:pt x="1388" y="568"/>
                  </a:lnTo>
                  <a:lnTo>
                    <a:pt x="1496" y="542"/>
                  </a:lnTo>
                  <a:lnTo>
                    <a:pt x="1607" y="516"/>
                  </a:lnTo>
                  <a:lnTo>
                    <a:pt x="1721" y="492"/>
                  </a:lnTo>
                  <a:lnTo>
                    <a:pt x="1840" y="466"/>
                  </a:lnTo>
                  <a:lnTo>
                    <a:pt x="1962" y="442"/>
                  </a:lnTo>
                  <a:lnTo>
                    <a:pt x="2085" y="420"/>
                  </a:lnTo>
                  <a:lnTo>
                    <a:pt x="2344" y="374"/>
                  </a:lnTo>
                  <a:lnTo>
                    <a:pt x="2616" y="331"/>
                  </a:lnTo>
                  <a:lnTo>
                    <a:pt x="2899" y="288"/>
                  </a:lnTo>
                  <a:lnTo>
                    <a:pt x="3193" y="250"/>
                  </a:lnTo>
                  <a:lnTo>
                    <a:pt x="3498" y="214"/>
                  </a:lnTo>
                  <a:lnTo>
                    <a:pt x="3812" y="181"/>
                  </a:lnTo>
                  <a:lnTo>
                    <a:pt x="4138" y="150"/>
                  </a:lnTo>
                  <a:lnTo>
                    <a:pt x="4470" y="120"/>
                  </a:lnTo>
                  <a:lnTo>
                    <a:pt x="4814" y="96"/>
                  </a:lnTo>
                  <a:lnTo>
                    <a:pt x="5164" y="72"/>
                  </a:lnTo>
                  <a:lnTo>
                    <a:pt x="5522" y="52"/>
                  </a:lnTo>
                  <a:lnTo>
                    <a:pt x="5888" y="35"/>
                  </a:lnTo>
                  <a:lnTo>
                    <a:pt x="6262" y="22"/>
                  </a:lnTo>
                  <a:lnTo>
                    <a:pt x="6641" y="11"/>
                  </a:lnTo>
                  <a:lnTo>
                    <a:pt x="7025" y="4"/>
                  </a:lnTo>
                  <a:lnTo>
                    <a:pt x="7417" y="0"/>
                  </a:lnTo>
                  <a:lnTo>
                    <a:pt x="7811" y="0"/>
                  </a:lnTo>
                  <a:lnTo>
                    <a:pt x="7811" y="0"/>
                  </a:lnTo>
                  <a:lnTo>
                    <a:pt x="8207" y="2"/>
                  </a:lnTo>
                  <a:lnTo>
                    <a:pt x="8597" y="9"/>
                  </a:lnTo>
                  <a:lnTo>
                    <a:pt x="8980" y="18"/>
                  </a:lnTo>
                  <a:lnTo>
                    <a:pt x="9357" y="31"/>
                  </a:lnTo>
                  <a:lnTo>
                    <a:pt x="9726" y="48"/>
                  </a:lnTo>
                  <a:lnTo>
                    <a:pt x="10089" y="67"/>
                  </a:lnTo>
                  <a:lnTo>
                    <a:pt x="10444" y="89"/>
                  </a:lnTo>
                  <a:lnTo>
                    <a:pt x="10790" y="113"/>
                  </a:lnTo>
                  <a:lnTo>
                    <a:pt x="11126" y="141"/>
                  </a:lnTo>
                  <a:lnTo>
                    <a:pt x="11455" y="172"/>
                  </a:lnTo>
                  <a:lnTo>
                    <a:pt x="11773" y="205"/>
                  </a:lnTo>
                  <a:lnTo>
                    <a:pt x="12080" y="240"/>
                  </a:lnTo>
                  <a:lnTo>
                    <a:pt x="12378" y="279"/>
                  </a:lnTo>
                  <a:lnTo>
                    <a:pt x="12664" y="318"/>
                  </a:lnTo>
                  <a:lnTo>
                    <a:pt x="12938" y="362"/>
                  </a:lnTo>
                  <a:lnTo>
                    <a:pt x="13200" y="407"/>
                  </a:lnTo>
                  <a:lnTo>
                    <a:pt x="13450" y="453"/>
                  </a:lnTo>
                  <a:lnTo>
                    <a:pt x="13570" y="477"/>
                  </a:lnTo>
                  <a:lnTo>
                    <a:pt x="13687" y="503"/>
                  </a:lnTo>
                  <a:lnTo>
                    <a:pt x="13799" y="529"/>
                  </a:lnTo>
                  <a:lnTo>
                    <a:pt x="13908" y="553"/>
                  </a:lnTo>
                  <a:lnTo>
                    <a:pt x="14016" y="581"/>
                  </a:lnTo>
                  <a:lnTo>
                    <a:pt x="14117" y="607"/>
                  </a:lnTo>
                  <a:lnTo>
                    <a:pt x="14217" y="634"/>
                  </a:lnTo>
                  <a:lnTo>
                    <a:pt x="14311" y="662"/>
                  </a:lnTo>
                  <a:lnTo>
                    <a:pt x="14404" y="690"/>
                  </a:lnTo>
                  <a:lnTo>
                    <a:pt x="14491" y="717"/>
                  </a:lnTo>
                  <a:lnTo>
                    <a:pt x="14576" y="747"/>
                  </a:lnTo>
                  <a:lnTo>
                    <a:pt x="14655" y="777"/>
                  </a:lnTo>
                  <a:lnTo>
                    <a:pt x="14731" y="806"/>
                  </a:lnTo>
                  <a:lnTo>
                    <a:pt x="14803" y="836"/>
                  </a:lnTo>
                  <a:lnTo>
                    <a:pt x="14870" y="865"/>
                  </a:lnTo>
                  <a:lnTo>
                    <a:pt x="14934" y="897"/>
                  </a:lnTo>
                  <a:lnTo>
                    <a:pt x="14994" y="926"/>
                  </a:lnTo>
                  <a:lnTo>
                    <a:pt x="15049" y="958"/>
                  </a:lnTo>
                  <a:lnTo>
                    <a:pt x="15099" y="991"/>
                  </a:lnTo>
                  <a:lnTo>
                    <a:pt x="15145" y="1023"/>
                  </a:lnTo>
                  <a:lnTo>
                    <a:pt x="15188" y="1054"/>
                  </a:lnTo>
                  <a:lnTo>
                    <a:pt x="15225" y="1087"/>
                  </a:lnTo>
                  <a:lnTo>
                    <a:pt x="15258" y="1121"/>
                  </a:lnTo>
                  <a:lnTo>
                    <a:pt x="15286" y="1152"/>
                  </a:lnTo>
                  <a:lnTo>
                    <a:pt x="15310" y="1185"/>
                  </a:lnTo>
                  <a:lnTo>
                    <a:pt x="15328" y="1220"/>
                  </a:lnTo>
                  <a:lnTo>
                    <a:pt x="15336" y="1237"/>
                  </a:lnTo>
                  <a:lnTo>
                    <a:pt x="15341" y="1254"/>
                  </a:lnTo>
                  <a:lnTo>
                    <a:pt x="15347" y="1270"/>
                  </a:lnTo>
                  <a:lnTo>
                    <a:pt x="15350" y="1287"/>
                  </a:lnTo>
                  <a:lnTo>
                    <a:pt x="15354" y="1304"/>
                  </a:lnTo>
                  <a:lnTo>
                    <a:pt x="15354" y="1322"/>
                  </a:lnTo>
                  <a:lnTo>
                    <a:pt x="15354" y="1339"/>
                  </a:lnTo>
                  <a:lnTo>
                    <a:pt x="15354" y="1355"/>
                  </a:lnTo>
                  <a:lnTo>
                    <a:pt x="15354" y="1355"/>
                  </a:lnTo>
                  <a:lnTo>
                    <a:pt x="15352" y="1374"/>
                  </a:lnTo>
                  <a:lnTo>
                    <a:pt x="15349" y="1391"/>
                  </a:lnTo>
                  <a:lnTo>
                    <a:pt x="15343" y="1407"/>
                  </a:lnTo>
                  <a:lnTo>
                    <a:pt x="15338" y="1424"/>
                  </a:lnTo>
                  <a:lnTo>
                    <a:pt x="15330" y="1442"/>
                  </a:lnTo>
                  <a:lnTo>
                    <a:pt x="15321" y="1459"/>
                  </a:lnTo>
                  <a:lnTo>
                    <a:pt x="15301" y="1492"/>
                  </a:lnTo>
                  <a:lnTo>
                    <a:pt x="15275" y="1526"/>
                  </a:lnTo>
                  <a:lnTo>
                    <a:pt x="15245" y="1559"/>
                  </a:lnTo>
                  <a:lnTo>
                    <a:pt x="15210" y="1592"/>
                  </a:lnTo>
                  <a:lnTo>
                    <a:pt x="15171" y="1624"/>
                  </a:lnTo>
                  <a:lnTo>
                    <a:pt x="15127" y="1657"/>
                  </a:lnTo>
                  <a:lnTo>
                    <a:pt x="15079" y="1688"/>
                  </a:lnTo>
                  <a:lnTo>
                    <a:pt x="15027" y="1720"/>
                  </a:lnTo>
                  <a:lnTo>
                    <a:pt x="14970" y="1751"/>
                  </a:lnTo>
                  <a:lnTo>
                    <a:pt x="14907" y="1783"/>
                  </a:lnTo>
                  <a:lnTo>
                    <a:pt x="14842" y="1812"/>
                  </a:lnTo>
                  <a:lnTo>
                    <a:pt x="14772" y="1844"/>
                  </a:lnTo>
                  <a:lnTo>
                    <a:pt x="14698" y="1873"/>
                  </a:lnTo>
                  <a:lnTo>
                    <a:pt x="14620" y="1903"/>
                  </a:lnTo>
                  <a:lnTo>
                    <a:pt x="14539" y="1932"/>
                  </a:lnTo>
                  <a:lnTo>
                    <a:pt x="14454" y="1960"/>
                  </a:lnTo>
                  <a:lnTo>
                    <a:pt x="14363" y="1988"/>
                  </a:lnTo>
                  <a:lnTo>
                    <a:pt x="14271" y="2017"/>
                  </a:lnTo>
                  <a:lnTo>
                    <a:pt x="14173" y="2043"/>
                  </a:lnTo>
                  <a:lnTo>
                    <a:pt x="14073" y="2071"/>
                  </a:lnTo>
                  <a:lnTo>
                    <a:pt x="13968" y="2097"/>
                  </a:lnTo>
                  <a:lnTo>
                    <a:pt x="13860" y="2123"/>
                  </a:lnTo>
                  <a:lnTo>
                    <a:pt x="13749" y="2149"/>
                  </a:lnTo>
                  <a:lnTo>
                    <a:pt x="13635" y="2175"/>
                  </a:lnTo>
                  <a:lnTo>
                    <a:pt x="13516" y="2199"/>
                  </a:lnTo>
                  <a:lnTo>
                    <a:pt x="13394" y="2223"/>
                  </a:lnTo>
                  <a:lnTo>
                    <a:pt x="13271" y="2247"/>
                  </a:lnTo>
                  <a:lnTo>
                    <a:pt x="13012" y="2291"/>
                  </a:lnTo>
                  <a:lnTo>
                    <a:pt x="12740" y="2335"/>
                  </a:lnTo>
                  <a:lnTo>
                    <a:pt x="12457" y="2376"/>
                  </a:lnTo>
                  <a:lnTo>
                    <a:pt x="12163" y="2415"/>
                  </a:lnTo>
                  <a:lnTo>
                    <a:pt x="11858" y="2452"/>
                  </a:lnTo>
                  <a:lnTo>
                    <a:pt x="11544" y="2485"/>
                  </a:lnTo>
                  <a:lnTo>
                    <a:pt x="11218" y="2517"/>
                  </a:lnTo>
                  <a:lnTo>
                    <a:pt x="10886" y="2544"/>
                  </a:lnTo>
                  <a:lnTo>
                    <a:pt x="10542" y="2570"/>
                  </a:lnTo>
                  <a:lnTo>
                    <a:pt x="10190" y="2592"/>
                  </a:lnTo>
                  <a:lnTo>
                    <a:pt x="9832" y="2613"/>
                  </a:lnTo>
                  <a:lnTo>
                    <a:pt x="9466" y="2629"/>
                  </a:lnTo>
                  <a:lnTo>
                    <a:pt x="9094" y="2644"/>
                  </a:lnTo>
                  <a:lnTo>
                    <a:pt x="8715" y="2653"/>
                  </a:lnTo>
                  <a:lnTo>
                    <a:pt x="8329" y="2661"/>
                  </a:lnTo>
                  <a:lnTo>
                    <a:pt x="7939" y="2665"/>
                  </a:lnTo>
                  <a:lnTo>
                    <a:pt x="7543" y="2666"/>
                  </a:lnTo>
                  <a:lnTo>
                    <a:pt x="7543" y="2666"/>
                  </a:lnTo>
                  <a:lnTo>
                    <a:pt x="7149" y="2663"/>
                  </a:lnTo>
                  <a:lnTo>
                    <a:pt x="6759" y="2657"/>
                  </a:lnTo>
                  <a:lnTo>
                    <a:pt x="6376" y="2648"/>
                  </a:lnTo>
                  <a:lnTo>
                    <a:pt x="5999" y="2635"/>
                  </a:lnTo>
                  <a:lnTo>
                    <a:pt x="5630" y="2618"/>
                  </a:lnTo>
                  <a:lnTo>
                    <a:pt x="5267" y="2600"/>
                  </a:lnTo>
                  <a:lnTo>
                    <a:pt x="4912" y="2578"/>
                  </a:lnTo>
                  <a:lnTo>
                    <a:pt x="4566" y="2552"/>
                  </a:lnTo>
                  <a:lnTo>
                    <a:pt x="4228" y="2524"/>
                  </a:lnTo>
                  <a:lnTo>
                    <a:pt x="3901" y="2494"/>
                  </a:lnTo>
                  <a:lnTo>
                    <a:pt x="3583" y="2461"/>
                  </a:lnTo>
                  <a:lnTo>
                    <a:pt x="3274" y="2426"/>
                  </a:lnTo>
                  <a:lnTo>
                    <a:pt x="2978" y="2387"/>
                  </a:lnTo>
                  <a:lnTo>
                    <a:pt x="2692" y="2347"/>
                  </a:lnTo>
                  <a:lnTo>
                    <a:pt x="2418" y="2304"/>
                  </a:lnTo>
                  <a:lnTo>
                    <a:pt x="2156" y="2260"/>
                  </a:lnTo>
                  <a:lnTo>
                    <a:pt x="1906" y="2212"/>
                  </a:lnTo>
                  <a:lnTo>
                    <a:pt x="1786" y="2188"/>
                  </a:lnTo>
                  <a:lnTo>
                    <a:pt x="1669" y="2163"/>
                  </a:lnTo>
                  <a:lnTo>
                    <a:pt x="1557" y="2138"/>
                  </a:lnTo>
                  <a:lnTo>
                    <a:pt x="1446" y="2112"/>
                  </a:lnTo>
                  <a:lnTo>
                    <a:pt x="1340" y="2086"/>
                  </a:lnTo>
                  <a:lnTo>
                    <a:pt x="1237" y="2058"/>
                  </a:lnTo>
                  <a:lnTo>
                    <a:pt x="1139" y="2032"/>
                  </a:lnTo>
                  <a:lnTo>
                    <a:pt x="1043" y="2004"/>
                  </a:lnTo>
                  <a:lnTo>
                    <a:pt x="952" y="1977"/>
                  </a:lnTo>
                  <a:lnTo>
                    <a:pt x="863" y="1947"/>
                  </a:lnTo>
                  <a:lnTo>
                    <a:pt x="780" y="1919"/>
                  </a:lnTo>
                  <a:lnTo>
                    <a:pt x="701" y="1890"/>
                  </a:lnTo>
                  <a:lnTo>
                    <a:pt x="625" y="1860"/>
                  </a:lnTo>
                  <a:lnTo>
                    <a:pt x="553" y="1831"/>
                  </a:lnTo>
                  <a:lnTo>
                    <a:pt x="484" y="1799"/>
                  </a:lnTo>
                  <a:lnTo>
                    <a:pt x="422" y="1770"/>
                  </a:lnTo>
                  <a:lnTo>
                    <a:pt x="362" y="1738"/>
                  </a:lnTo>
                  <a:lnTo>
                    <a:pt x="307" y="1707"/>
                  </a:lnTo>
                  <a:lnTo>
                    <a:pt x="257" y="1675"/>
                  </a:lnTo>
                  <a:lnTo>
                    <a:pt x="211" y="1644"/>
                  </a:lnTo>
                  <a:lnTo>
                    <a:pt x="168" y="1611"/>
                  </a:lnTo>
                  <a:lnTo>
                    <a:pt x="131" y="1579"/>
                  </a:lnTo>
                  <a:lnTo>
                    <a:pt x="98" y="1546"/>
                  </a:lnTo>
                  <a:lnTo>
                    <a:pt x="70" y="1513"/>
                  </a:lnTo>
                  <a:lnTo>
                    <a:pt x="46" y="1479"/>
                  </a:lnTo>
                  <a:lnTo>
                    <a:pt x="28" y="1446"/>
                  </a:lnTo>
                  <a:lnTo>
                    <a:pt x="20" y="1429"/>
                  </a:lnTo>
                  <a:lnTo>
                    <a:pt x="13" y="1413"/>
                  </a:lnTo>
                  <a:lnTo>
                    <a:pt x="9" y="1396"/>
                  </a:lnTo>
                  <a:lnTo>
                    <a:pt x="6" y="1378"/>
                  </a:lnTo>
                  <a:lnTo>
                    <a:pt x="2" y="1361"/>
                  </a:lnTo>
                  <a:lnTo>
                    <a:pt x="0" y="1344"/>
                  </a:lnTo>
                  <a:lnTo>
                    <a:pt x="0" y="1328"/>
                  </a:lnTo>
                  <a:lnTo>
                    <a:pt x="2" y="1309"/>
                  </a:lnTo>
                  <a:lnTo>
                    <a:pt x="2" y="1309"/>
                  </a:lnTo>
                  <a:close/>
                  <a:moveTo>
                    <a:pt x="192" y="1311"/>
                  </a:moveTo>
                  <a:lnTo>
                    <a:pt x="192" y="1311"/>
                  </a:lnTo>
                  <a:lnTo>
                    <a:pt x="190" y="1328"/>
                  </a:lnTo>
                  <a:lnTo>
                    <a:pt x="190" y="1344"/>
                  </a:lnTo>
                  <a:lnTo>
                    <a:pt x="192" y="1361"/>
                  </a:lnTo>
                  <a:lnTo>
                    <a:pt x="194" y="1378"/>
                  </a:lnTo>
                  <a:lnTo>
                    <a:pt x="200" y="1394"/>
                  </a:lnTo>
                  <a:lnTo>
                    <a:pt x="203" y="1411"/>
                  </a:lnTo>
                  <a:lnTo>
                    <a:pt x="211" y="1428"/>
                  </a:lnTo>
                  <a:lnTo>
                    <a:pt x="218" y="1442"/>
                  </a:lnTo>
                  <a:lnTo>
                    <a:pt x="235" y="1476"/>
                  </a:lnTo>
                  <a:lnTo>
                    <a:pt x="259" y="1509"/>
                  </a:lnTo>
                  <a:lnTo>
                    <a:pt x="287" y="1540"/>
                  </a:lnTo>
                  <a:lnTo>
                    <a:pt x="318" y="1572"/>
                  </a:lnTo>
                  <a:lnTo>
                    <a:pt x="355" y="1605"/>
                  </a:lnTo>
                  <a:lnTo>
                    <a:pt x="396" y="1636"/>
                  </a:lnTo>
                  <a:lnTo>
                    <a:pt x="440" y="1666"/>
                  </a:lnTo>
                  <a:lnTo>
                    <a:pt x="490" y="1697"/>
                  </a:lnTo>
                  <a:lnTo>
                    <a:pt x="544" y="1729"/>
                  </a:lnTo>
                  <a:lnTo>
                    <a:pt x="601" y="1759"/>
                  </a:lnTo>
                  <a:lnTo>
                    <a:pt x="664" y="1788"/>
                  </a:lnTo>
                  <a:lnTo>
                    <a:pt x="730" y="1818"/>
                  </a:lnTo>
                  <a:lnTo>
                    <a:pt x="799" y="1847"/>
                  </a:lnTo>
                  <a:lnTo>
                    <a:pt x="873" y="1877"/>
                  </a:lnTo>
                  <a:lnTo>
                    <a:pt x="952" y="1905"/>
                  </a:lnTo>
                  <a:lnTo>
                    <a:pt x="1033" y="1932"/>
                  </a:lnTo>
                  <a:lnTo>
                    <a:pt x="1119" y="1960"/>
                  </a:lnTo>
                  <a:lnTo>
                    <a:pt x="1207" y="1988"/>
                  </a:lnTo>
                  <a:lnTo>
                    <a:pt x="1302" y="2014"/>
                  </a:lnTo>
                  <a:lnTo>
                    <a:pt x="1398" y="2041"/>
                  </a:lnTo>
                  <a:lnTo>
                    <a:pt x="1498" y="2067"/>
                  </a:lnTo>
                  <a:lnTo>
                    <a:pt x="1601" y="2093"/>
                  </a:lnTo>
                  <a:lnTo>
                    <a:pt x="1708" y="2117"/>
                  </a:lnTo>
                  <a:lnTo>
                    <a:pt x="1817" y="2143"/>
                  </a:lnTo>
                  <a:lnTo>
                    <a:pt x="1932" y="2167"/>
                  </a:lnTo>
                  <a:lnTo>
                    <a:pt x="2048" y="2189"/>
                  </a:lnTo>
                  <a:lnTo>
                    <a:pt x="2292" y="2236"/>
                  </a:lnTo>
                  <a:lnTo>
                    <a:pt x="2548" y="2280"/>
                  </a:lnTo>
                  <a:lnTo>
                    <a:pt x="2816" y="2322"/>
                  </a:lnTo>
                  <a:lnTo>
                    <a:pt x="3095" y="2361"/>
                  </a:lnTo>
                  <a:lnTo>
                    <a:pt x="3383" y="2398"/>
                  </a:lnTo>
                  <a:lnTo>
                    <a:pt x="3685" y="2433"/>
                  </a:lnTo>
                  <a:lnTo>
                    <a:pt x="3995" y="2465"/>
                  </a:lnTo>
                  <a:lnTo>
                    <a:pt x="4315" y="2494"/>
                  </a:lnTo>
                  <a:lnTo>
                    <a:pt x="4644" y="2522"/>
                  </a:lnTo>
                  <a:lnTo>
                    <a:pt x="4981" y="2546"/>
                  </a:lnTo>
                  <a:lnTo>
                    <a:pt x="5326" y="2568"/>
                  </a:lnTo>
                  <a:lnTo>
                    <a:pt x="5681" y="2587"/>
                  </a:lnTo>
                  <a:lnTo>
                    <a:pt x="6042" y="2602"/>
                  </a:lnTo>
                  <a:lnTo>
                    <a:pt x="6408" y="2615"/>
                  </a:lnTo>
                  <a:lnTo>
                    <a:pt x="6783" y="2624"/>
                  </a:lnTo>
                  <a:lnTo>
                    <a:pt x="7162" y="2629"/>
                  </a:lnTo>
                  <a:lnTo>
                    <a:pt x="7547" y="2633"/>
                  </a:lnTo>
                  <a:lnTo>
                    <a:pt x="7547" y="2633"/>
                  </a:lnTo>
                  <a:lnTo>
                    <a:pt x="7933" y="2633"/>
                  </a:lnTo>
                  <a:lnTo>
                    <a:pt x="8314" y="2629"/>
                  </a:lnTo>
                  <a:lnTo>
                    <a:pt x="8689" y="2622"/>
                  </a:lnTo>
                  <a:lnTo>
                    <a:pt x="9059" y="2611"/>
                  </a:lnTo>
                  <a:lnTo>
                    <a:pt x="9421" y="2598"/>
                  </a:lnTo>
                  <a:lnTo>
                    <a:pt x="9778" y="2581"/>
                  </a:lnTo>
                  <a:lnTo>
                    <a:pt x="10129" y="2561"/>
                  </a:lnTo>
                  <a:lnTo>
                    <a:pt x="10472" y="2539"/>
                  </a:lnTo>
                  <a:lnTo>
                    <a:pt x="10806" y="2515"/>
                  </a:lnTo>
                  <a:lnTo>
                    <a:pt x="11132" y="2487"/>
                  </a:lnTo>
                  <a:lnTo>
                    <a:pt x="11448" y="2456"/>
                  </a:lnTo>
                  <a:lnTo>
                    <a:pt x="11755" y="2424"/>
                  </a:lnTo>
                  <a:lnTo>
                    <a:pt x="12052" y="2389"/>
                  </a:lnTo>
                  <a:lnTo>
                    <a:pt x="12339" y="2350"/>
                  </a:lnTo>
                  <a:lnTo>
                    <a:pt x="12614" y="2310"/>
                  </a:lnTo>
                  <a:lnTo>
                    <a:pt x="12879" y="2269"/>
                  </a:lnTo>
                  <a:lnTo>
                    <a:pt x="13132" y="2224"/>
                  </a:lnTo>
                  <a:lnTo>
                    <a:pt x="13370" y="2176"/>
                  </a:lnTo>
                  <a:lnTo>
                    <a:pt x="13487" y="2152"/>
                  </a:lnTo>
                  <a:lnTo>
                    <a:pt x="13598" y="2128"/>
                  </a:lnTo>
                  <a:lnTo>
                    <a:pt x="13707" y="2104"/>
                  </a:lnTo>
                  <a:lnTo>
                    <a:pt x="13812" y="2078"/>
                  </a:lnTo>
                  <a:lnTo>
                    <a:pt x="13914" y="2053"/>
                  </a:lnTo>
                  <a:lnTo>
                    <a:pt x="14012" y="2027"/>
                  </a:lnTo>
                  <a:lnTo>
                    <a:pt x="14106" y="1999"/>
                  </a:lnTo>
                  <a:lnTo>
                    <a:pt x="14199" y="1973"/>
                  </a:lnTo>
                  <a:lnTo>
                    <a:pt x="14286" y="1945"/>
                  </a:lnTo>
                  <a:lnTo>
                    <a:pt x="14369" y="1918"/>
                  </a:lnTo>
                  <a:lnTo>
                    <a:pt x="14448" y="1888"/>
                  </a:lnTo>
                  <a:lnTo>
                    <a:pt x="14524" y="1860"/>
                  </a:lnTo>
                  <a:lnTo>
                    <a:pt x="14596" y="1831"/>
                  </a:lnTo>
                  <a:lnTo>
                    <a:pt x="14665" y="1801"/>
                  </a:lnTo>
                  <a:lnTo>
                    <a:pt x="14729" y="1771"/>
                  </a:lnTo>
                  <a:lnTo>
                    <a:pt x="14788" y="1742"/>
                  </a:lnTo>
                  <a:lnTo>
                    <a:pt x="14844" y="1710"/>
                  </a:lnTo>
                  <a:lnTo>
                    <a:pt x="14896" y="1679"/>
                  </a:lnTo>
                  <a:lnTo>
                    <a:pt x="14942" y="1649"/>
                  </a:lnTo>
                  <a:lnTo>
                    <a:pt x="14984" y="1616"/>
                  </a:lnTo>
                  <a:lnTo>
                    <a:pt x="15023" y="1585"/>
                  </a:lnTo>
                  <a:lnTo>
                    <a:pt x="15058" y="1553"/>
                  </a:lnTo>
                  <a:lnTo>
                    <a:pt x="15086" y="1520"/>
                  </a:lnTo>
                  <a:lnTo>
                    <a:pt x="15112" y="1489"/>
                  </a:lnTo>
                  <a:lnTo>
                    <a:pt x="15132" y="1455"/>
                  </a:lnTo>
                  <a:lnTo>
                    <a:pt x="15147" y="1422"/>
                  </a:lnTo>
                  <a:lnTo>
                    <a:pt x="15153" y="1405"/>
                  </a:lnTo>
                  <a:lnTo>
                    <a:pt x="15158" y="1389"/>
                  </a:lnTo>
                  <a:lnTo>
                    <a:pt x="15162" y="1372"/>
                  </a:lnTo>
                  <a:lnTo>
                    <a:pt x="15164" y="1355"/>
                  </a:lnTo>
                  <a:lnTo>
                    <a:pt x="15164" y="1355"/>
                  </a:lnTo>
                  <a:lnTo>
                    <a:pt x="15166" y="1339"/>
                  </a:lnTo>
                  <a:lnTo>
                    <a:pt x="15164" y="1322"/>
                  </a:lnTo>
                  <a:lnTo>
                    <a:pt x="15164" y="1305"/>
                  </a:lnTo>
                  <a:lnTo>
                    <a:pt x="15160" y="1289"/>
                  </a:lnTo>
                  <a:lnTo>
                    <a:pt x="15156" y="1272"/>
                  </a:lnTo>
                  <a:lnTo>
                    <a:pt x="15153" y="1256"/>
                  </a:lnTo>
                  <a:lnTo>
                    <a:pt x="15145" y="1239"/>
                  </a:lnTo>
                  <a:lnTo>
                    <a:pt x="15138" y="1222"/>
                  </a:lnTo>
                  <a:lnTo>
                    <a:pt x="15119" y="1189"/>
                  </a:lnTo>
                  <a:lnTo>
                    <a:pt x="15097" y="1158"/>
                  </a:lnTo>
                  <a:lnTo>
                    <a:pt x="15069" y="1124"/>
                  </a:lnTo>
                  <a:lnTo>
                    <a:pt x="15038" y="1093"/>
                  </a:lnTo>
                  <a:lnTo>
                    <a:pt x="15001" y="1061"/>
                  </a:lnTo>
                  <a:lnTo>
                    <a:pt x="14960" y="1030"/>
                  </a:lnTo>
                  <a:lnTo>
                    <a:pt x="14916" y="999"/>
                  </a:lnTo>
                  <a:lnTo>
                    <a:pt x="14866" y="967"/>
                  </a:lnTo>
                  <a:lnTo>
                    <a:pt x="14812" y="938"/>
                  </a:lnTo>
                  <a:lnTo>
                    <a:pt x="14755" y="908"/>
                  </a:lnTo>
                  <a:lnTo>
                    <a:pt x="14692" y="876"/>
                  </a:lnTo>
                  <a:lnTo>
                    <a:pt x="14626" y="847"/>
                  </a:lnTo>
                  <a:lnTo>
                    <a:pt x="14555" y="819"/>
                  </a:lnTo>
                  <a:lnTo>
                    <a:pt x="14482" y="790"/>
                  </a:lnTo>
                  <a:lnTo>
                    <a:pt x="14404" y="762"/>
                  </a:lnTo>
                  <a:lnTo>
                    <a:pt x="14323" y="732"/>
                  </a:lnTo>
                  <a:lnTo>
                    <a:pt x="14237" y="705"/>
                  </a:lnTo>
                  <a:lnTo>
                    <a:pt x="14147" y="679"/>
                  </a:lnTo>
                  <a:lnTo>
                    <a:pt x="14054" y="651"/>
                  </a:lnTo>
                  <a:lnTo>
                    <a:pt x="13958" y="625"/>
                  </a:lnTo>
                  <a:lnTo>
                    <a:pt x="13858" y="599"/>
                  </a:lnTo>
                  <a:lnTo>
                    <a:pt x="13755" y="573"/>
                  </a:lnTo>
                  <a:lnTo>
                    <a:pt x="13648" y="547"/>
                  </a:lnTo>
                  <a:lnTo>
                    <a:pt x="13537" y="523"/>
                  </a:lnTo>
                  <a:lnTo>
                    <a:pt x="13424" y="499"/>
                  </a:lnTo>
                  <a:lnTo>
                    <a:pt x="13308" y="475"/>
                  </a:lnTo>
                  <a:lnTo>
                    <a:pt x="13064" y="429"/>
                  </a:lnTo>
                  <a:lnTo>
                    <a:pt x="12808" y="386"/>
                  </a:lnTo>
                  <a:lnTo>
                    <a:pt x="12540" y="344"/>
                  </a:lnTo>
                  <a:lnTo>
                    <a:pt x="12261" y="305"/>
                  </a:lnTo>
                  <a:lnTo>
                    <a:pt x="11971" y="268"/>
                  </a:lnTo>
                  <a:lnTo>
                    <a:pt x="11671" y="233"/>
                  </a:lnTo>
                  <a:lnTo>
                    <a:pt x="11361" y="200"/>
                  </a:lnTo>
                  <a:lnTo>
                    <a:pt x="11041" y="170"/>
                  </a:lnTo>
                  <a:lnTo>
                    <a:pt x="10712" y="144"/>
                  </a:lnTo>
                  <a:lnTo>
                    <a:pt x="10374" y="120"/>
                  </a:lnTo>
                  <a:lnTo>
                    <a:pt x="10028" y="98"/>
                  </a:lnTo>
                  <a:lnTo>
                    <a:pt x="9675" y="80"/>
                  </a:lnTo>
                  <a:lnTo>
                    <a:pt x="9314" y="63"/>
                  </a:lnTo>
                  <a:lnTo>
                    <a:pt x="8946" y="52"/>
                  </a:lnTo>
                  <a:lnTo>
                    <a:pt x="8573" y="43"/>
                  </a:lnTo>
                  <a:lnTo>
                    <a:pt x="8194" y="35"/>
                  </a:lnTo>
                  <a:lnTo>
                    <a:pt x="7809" y="33"/>
                  </a:lnTo>
                  <a:lnTo>
                    <a:pt x="7809" y="33"/>
                  </a:lnTo>
                  <a:lnTo>
                    <a:pt x="7423" y="33"/>
                  </a:lnTo>
                  <a:lnTo>
                    <a:pt x="7042" y="37"/>
                  </a:lnTo>
                  <a:lnTo>
                    <a:pt x="6667" y="44"/>
                  </a:lnTo>
                  <a:lnTo>
                    <a:pt x="6297" y="54"/>
                  </a:lnTo>
                  <a:lnTo>
                    <a:pt x="5933" y="68"/>
                  </a:lnTo>
                  <a:lnTo>
                    <a:pt x="5576" y="85"/>
                  </a:lnTo>
                  <a:lnTo>
                    <a:pt x="5227" y="104"/>
                  </a:lnTo>
                  <a:lnTo>
                    <a:pt x="4884" y="126"/>
                  </a:lnTo>
                  <a:lnTo>
                    <a:pt x="4550" y="152"/>
                  </a:lnTo>
                  <a:lnTo>
                    <a:pt x="4224" y="179"/>
                  </a:lnTo>
                  <a:lnTo>
                    <a:pt x="3908" y="209"/>
                  </a:lnTo>
                  <a:lnTo>
                    <a:pt x="3601" y="242"/>
                  </a:lnTo>
                  <a:lnTo>
                    <a:pt x="3304" y="277"/>
                  </a:lnTo>
                  <a:lnTo>
                    <a:pt x="3017" y="314"/>
                  </a:lnTo>
                  <a:lnTo>
                    <a:pt x="2742" y="355"/>
                  </a:lnTo>
                  <a:lnTo>
                    <a:pt x="2477" y="398"/>
                  </a:lnTo>
                  <a:lnTo>
                    <a:pt x="2224" y="442"/>
                  </a:lnTo>
                  <a:lnTo>
                    <a:pt x="1984" y="488"/>
                  </a:lnTo>
                  <a:lnTo>
                    <a:pt x="1869" y="512"/>
                  </a:lnTo>
                  <a:lnTo>
                    <a:pt x="1758" y="536"/>
                  </a:lnTo>
                  <a:lnTo>
                    <a:pt x="1649" y="562"/>
                  </a:lnTo>
                  <a:lnTo>
                    <a:pt x="1544" y="586"/>
                  </a:lnTo>
                  <a:lnTo>
                    <a:pt x="1442" y="612"/>
                  </a:lnTo>
                  <a:lnTo>
                    <a:pt x="1344" y="640"/>
                  </a:lnTo>
                  <a:lnTo>
                    <a:pt x="1248" y="666"/>
                  </a:lnTo>
                  <a:lnTo>
                    <a:pt x="1157" y="693"/>
                  </a:lnTo>
                  <a:lnTo>
                    <a:pt x="1070" y="721"/>
                  </a:lnTo>
                  <a:lnTo>
                    <a:pt x="987" y="749"/>
                  </a:lnTo>
                  <a:lnTo>
                    <a:pt x="908" y="777"/>
                  </a:lnTo>
                  <a:lnTo>
                    <a:pt x="832" y="806"/>
                  </a:lnTo>
                  <a:lnTo>
                    <a:pt x="760" y="836"/>
                  </a:lnTo>
                  <a:lnTo>
                    <a:pt x="691" y="865"/>
                  </a:lnTo>
                  <a:lnTo>
                    <a:pt x="627" y="895"/>
                  </a:lnTo>
                  <a:lnTo>
                    <a:pt x="568" y="925"/>
                  </a:lnTo>
                  <a:lnTo>
                    <a:pt x="512" y="954"/>
                  </a:lnTo>
                  <a:lnTo>
                    <a:pt x="460" y="986"/>
                  </a:lnTo>
                  <a:lnTo>
                    <a:pt x="412" y="1017"/>
                  </a:lnTo>
                  <a:lnTo>
                    <a:pt x="370" y="1048"/>
                  </a:lnTo>
                  <a:lnTo>
                    <a:pt x="333" y="1080"/>
                  </a:lnTo>
                  <a:lnTo>
                    <a:pt x="298" y="1113"/>
                  </a:lnTo>
                  <a:lnTo>
                    <a:pt x="268" y="1145"/>
                  </a:lnTo>
                  <a:lnTo>
                    <a:pt x="244" y="1178"/>
                  </a:lnTo>
                  <a:lnTo>
                    <a:pt x="224" y="1209"/>
                  </a:lnTo>
                  <a:lnTo>
                    <a:pt x="209" y="1243"/>
                  </a:lnTo>
                  <a:lnTo>
                    <a:pt x="203" y="1259"/>
                  </a:lnTo>
                  <a:lnTo>
                    <a:pt x="198" y="1276"/>
                  </a:lnTo>
                  <a:lnTo>
                    <a:pt x="194" y="1293"/>
                  </a:lnTo>
                  <a:lnTo>
                    <a:pt x="192" y="1311"/>
                  </a:lnTo>
                  <a:close/>
                </a:path>
              </a:pathLst>
            </a:custGeom>
            <a:solidFill>
              <a:srgbClr val="E2E2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80">
            <a:extLst>
              <a:ext uri="{FF2B5EF4-FFF2-40B4-BE49-F238E27FC236}">
                <a16:creationId xmlns:a16="http://schemas.microsoft.com/office/drawing/2014/main" id="{75638FD2-CFC9-144B-89A8-C03A97341052}"/>
              </a:ext>
            </a:extLst>
          </p:cNvPr>
          <p:cNvGrpSpPr/>
          <p:nvPr userDrawn="1"/>
        </p:nvGrpSpPr>
        <p:grpSpPr>
          <a:xfrm>
            <a:off x="6152618" y="3543302"/>
            <a:ext cx="719670" cy="110772"/>
            <a:chOff x="5235041" y="3089576"/>
            <a:chExt cx="719670" cy="145396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59FFA83-0371-B14A-BA0A-BEC4760B1AEC}"/>
                </a:ext>
              </a:extLst>
            </p:cNvPr>
            <p:cNvSpPr/>
            <p:nvPr/>
          </p:nvSpPr>
          <p:spPr>
            <a:xfrm>
              <a:off x="5704946" y="3114322"/>
              <a:ext cx="143229" cy="96662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2D52D30-A24C-4349-9629-00341AA059D2}"/>
                </a:ext>
              </a:extLst>
            </p:cNvPr>
            <p:cNvSpPr/>
            <p:nvPr/>
          </p:nvSpPr>
          <p:spPr>
            <a:xfrm flipH="1">
              <a:off x="5341583" y="3114322"/>
              <a:ext cx="143229" cy="96662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8779162-EEAB-7E45-95DE-DFF92B8F4630}"/>
                </a:ext>
              </a:extLst>
            </p:cNvPr>
            <p:cNvSpPr/>
            <p:nvPr/>
          </p:nvSpPr>
          <p:spPr>
            <a:xfrm>
              <a:off x="5739270" y="3089576"/>
              <a:ext cx="215441" cy="145396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D216DC0-3B11-3A4C-8C65-9EAB0760FAD2}"/>
                </a:ext>
              </a:extLst>
            </p:cNvPr>
            <p:cNvSpPr/>
            <p:nvPr/>
          </p:nvSpPr>
          <p:spPr>
            <a:xfrm flipH="1">
              <a:off x="5235041" y="3089576"/>
              <a:ext cx="215441" cy="145396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207">
            <a:extLst>
              <a:ext uri="{FF2B5EF4-FFF2-40B4-BE49-F238E27FC236}">
                <a16:creationId xmlns:a16="http://schemas.microsoft.com/office/drawing/2014/main" id="{9D5C2C9F-08A8-4649-AA83-7632F464B18D}"/>
              </a:ext>
            </a:extLst>
          </p:cNvPr>
          <p:cNvGrpSpPr/>
          <p:nvPr userDrawn="1"/>
        </p:nvGrpSpPr>
        <p:grpSpPr>
          <a:xfrm flipH="1">
            <a:off x="6089963" y="874843"/>
            <a:ext cx="1682438" cy="2757360"/>
            <a:chOff x="4341812" y="304800"/>
            <a:chExt cx="1682438" cy="2757360"/>
          </a:xfrm>
        </p:grpSpPr>
        <p:grpSp>
          <p:nvGrpSpPr>
            <p:cNvPr id="41" name="Group 79">
              <a:extLst>
                <a:ext uri="{FF2B5EF4-FFF2-40B4-BE49-F238E27FC236}">
                  <a16:creationId xmlns:a16="http://schemas.microsoft.com/office/drawing/2014/main" id="{05669913-1C7C-1F4B-A3DA-E52CA6F57E0E}"/>
                </a:ext>
              </a:extLst>
            </p:cNvPr>
            <p:cNvGrpSpPr/>
            <p:nvPr/>
          </p:nvGrpSpPr>
          <p:grpSpPr>
            <a:xfrm>
              <a:off x="4341812" y="304800"/>
              <a:ext cx="1682438" cy="1989067"/>
              <a:chOff x="7723187" y="0"/>
              <a:chExt cx="3649663" cy="4314826"/>
            </a:xfrm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EADE209F-83C3-B247-8EF9-FB1CDEE83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87" y="1579563"/>
                <a:ext cx="2713038" cy="2735263"/>
              </a:xfrm>
              <a:custGeom>
                <a:avLst/>
                <a:gdLst/>
                <a:ahLst/>
                <a:cxnLst>
                  <a:cxn ang="0">
                    <a:pos x="5124" y="2784"/>
                  </a:cxn>
                  <a:cxn ang="0">
                    <a:pos x="5093" y="3105"/>
                  </a:cxn>
                  <a:cxn ang="0">
                    <a:pos x="5024" y="3413"/>
                  </a:cxn>
                  <a:cxn ang="0">
                    <a:pos x="4918" y="3705"/>
                  </a:cxn>
                  <a:cxn ang="0">
                    <a:pos x="4779" y="3978"/>
                  </a:cxn>
                  <a:cxn ang="0">
                    <a:pos x="4608" y="4229"/>
                  </a:cxn>
                  <a:cxn ang="0">
                    <a:pos x="4408" y="4456"/>
                  </a:cxn>
                  <a:cxn ang="0">
                    <a:pos x="4182" y="4656"/>
                  </a:cxn>
                  <a:cxn ang="0">
                    <a:pos x="3932" y="4827"/>
                  </a:cxn>
                  <a:cxn ang="0">
                    <a:pos x="3660" y="4966"/>
                  </a:cxn>
                  <a:cxn ang="0">
                    <a:pos x="3369" y="5071"/>
                  </a:cxn>
                  <a:cxn ang="0">
                    <a:pos x="3060" y="5140"/>
                  </a:cxn>
                  <a:cxn ang="0">
                    <a:pos x="2738" y="5168"/>
                  </a:cxn>
                  <a:cxn ang="0">
                    <a:pos x="2475" y="5162"/>
                  </a:cxn>
                  <a:cxn ang="0">
                    <a:pos x="2154" y="5116"/>
                  </a:cxn>
                  <a:cxn ang="0">
                    <a:pos x="1846" y="5034"/>
                  </a:cxn>
                  <a:cxn ang="0">
                    <a:pos x="1551" y="4914"/>
                  </a:cxn>
                  <a:cxn ang="0">
                    <a:pos x="1275" y="4762"/>
                  </a:cxn>
                  <a:cxn ang="0">
                    <a:pos x="1019" y="4578"/>
                  </a:cxn>
                  <a:cxn ang="0">
                    <a:pos x="784" y="4367"/>
                  </a:cxn>
                  <a:cxn ang="0">
                    <a:pos x="576" y="4131"/>
                  </a:cxn>
                  <a:cxn ang="0">
                    <a:pos x="397" y="3870"/>
                  </a:cxn>
                  <a:cxn ang="0">
                    <a:pos x="246" y="3590"/>
                  </a:cxn>
                  <a:cxn ang="0">
                    <a:pos x="130" y="3292"/>
                  </a:cxn>
                  <a:cxn ang="0">
                    <a:pos x="49" y="2978"/>
                  </a:cxn>
                  <a:cxn ang="0">
                    <a:pos x="6" y="2651"/>
                  </a:cxn>
                  <a:cxn ang="0">
                    <a:pos x="1" y="2386"/>
                  </a:cxn>
                  <a:cxn ang="0">
                    <a:pos x="32" y="2064"/>
                  </a:cxn>
                  <a:cxn ang="0">
                    <a:pos x="102" y="1756"/>
                  </a:cxn>
                  <a:cxn ang="0">
                    <a:pos x="208" y="1464"/>
                  </a:cxn>
                  <a:cxn ang="0">
                    <a:pos x="348" y="1191"/>
                  </a:cxn>
                  <a:cxn ang="0">
                    <a:pos x="519" y="941"/>
                  </a:cxn>
                  <a:cxn ang="0">
                    <a:pos x="718" y="714"/>
                  </a:cxn>
                  <a:cxn ang="0">
                    <a:pos x="943" y="515"/>
                  </a:cxn>
                  <a:cxn ang="0">
                    <a:pos x="1194" y="344"/>
                  </a:cxn>
                  <a:cxn ang="0">
                    <a:pos x="1467" y="204"/>
                  </a:cxn>
                  <a:cxn ang="0">
                    <a:pos x="1757" y="99"/>
                  </a:cxn>
                  <a:cxn ang="0">
                    <a:pos x="2065" y="31"/>
                  </a:cxn>
                  <a:cxn ang="0">
                    <a:pos x="2388" y="2"/>
                  </a:cxn>
                  <a:cxn ang="0">
                    <a:pos x="2652" y="9"/>
                  </a:cxn>
                  <a:cxn ang="0">
                    <a:pos x="2972" y="53"/>
                  </a:cxn>
                  <a:cxn ang="0">
                    <a:pos x="3282" y="137"/>
                  </a:cxn>
                  <a:cxn ang="0">
                    <a:pos x="3575" y="255"/>
                  </a:cxn>
                  <a:cxn ang="0">
                    <a:pos x="3851" y="408"/>
                  </a:cxn>
                  <a:cxn ang="0">
                    <a:pos x="4107" y="591"/>
                  </a:cxn>
                  <a:cxn ang="0">
                    <a:pos x="4342" y="802"/>
                  </a:cxn>
                  <a:cxn ang="0">
                    <a:pos x="4549" y="1038"/>
                  </a:cxn>
                  <a:cxn ang="0">
                    <a:pos x="4729" y="1299"/>
                  </a:cxn>
                  <a:cxn ang="0">
                    <a:pos x="4880" y="1579"/>
                  </a:cxn>
                  <a:cxn ang="0">
                    <a:pos x="4996" y="1877"/>
                  </a:cxn>
                  <a:cxn ang="0">
                    <a:pos x="5077" y="2191"/>
                  </a:cxn>
                  <a:cxn ang="0">
                    <a:pos x="5120" y="2518"/>
                  </a:cxn>
                </a:cxnLst>
                <a:rect l="0" t="0" r="r" b="b"/>
                <a:pathLst>
                  <a:path w="5126" h="5169">
                    <a:moveTo>
                      <a:pt x="5123" y="2585"/>
                    </a:moveTo>
                    <a:lnTo>
                      <a:pt x="5123" y="2585"/>
                    </a:lnTo>
                    <a:lnTo>
                      <a:pt x="5126" y="2651"/>
                    </a:lnTo>
                    <a:lnTo>
                      <a:pt x="5126" y="2717"/>
                    </a:lnTo>
                    <a:lnTo>
                      <a:pt x="5124" y="2784"/>
                    </a:lnTo>
                    <a:lnTo>
                      <a:pt x="5121" y="2849"/>
                    </a:lnTo>
                    <a:lnTo>
                      <a:pt x="5117" y="2914"/>
                    </a:lnTo>
                    <a:lnTo>
                      <a:pt x="5111" y="2978"/>
                    </a:lnTo>
                    <a:lnTo>
                      <a:pt x="5102" y="3042"/>
                    </a:lnTo>
                    <a:lnTo>
                      <a:pt x="5093" y="3105"/>
                    </a:lnTo>
                    <a:lnTo>
                      <a:pt x="5083" y="3169"/>
                    </a:lnTo>
                    <a:lnTo>
                      <a:pt x="5070" y="3231"/>
                    </a:lnTo>
                    <a:lnTo>
                      <a:pt x="5057" y="3292"/>
                    </a:lnTo>
                    <a:lnTo>
                      <a:pt x="5040" y="3353"/>
                    </a:lnTo>
                    <a:lnTo>
                      <a:pt x="5024" y="3413"/>
                    </a:lnTo>
                    <a:lnTo>
                      <a:pt x="5005" y="3474"/>
                    </a:lnTo>
                    <a:lnTo>
                      <a:pt x="4986" y="3533"/>
                    </a:lnTo>
                    <a:lnTo>
                      <a:pt x="4965" y="3590"/>
                    </a:lnTo>
                    <a:lnTo>
                      <a:pt x="4942" y="3648"/>
                    </a:lnTo>
                    <a:lnTo>
                      <a:pt x="4918" y="3705"/>
                    </a:lnTo>
                    <a:lnTo>
                      <a:pt x="4893" y="3761"/>
                    </a:lnTo>
                    <a:lnTo>
                      <a:pt x="4866" y="3816"/>
                    </a:lnTo>
                    <a:lnTo>
                      <a:pt x="4838" y="3870"/>
                    </a:lnTo>
                    <a:lnTo>
                      <a:pt x="4809" y="3925"/>
                    </a:lnTo>
                    <a:lnTo>
                      <a:pt x="4779" y="3978"/>
                    </a:lnTo>
                    <a:lnTo>
                      <a:pt x="4747" y="4030"/>
                    </a:lnTo>
                    <a:lnTo>
                      <a:pt x="4715" y="4081"/>
                    </a:lnTo>
                    <a:lnTo>
                      <a:pt x="4681" y="4131"/>
                    </a:lnTo>
                    <a:lnTo>
                      <a:pt x="4645" y="4180"/>
                    </a:lnTo>
                    <a:lnTo>
                      <a:pt x="4608" y="4229"/>
                    </a:lnTo>
                    <a:lnTo>
                      <a:pt x="4570" y="4276"/>
                    </a:lnTo>
                    <a:lnTo>
                      <a:pt x="4532" y="4323"/>
                    </a:lnTo>
                    <a:lnTo>
                      <a:pt x="4492" y="4367"/>
                    </a:lnTo>
                    <a:lnTo>
                      <a:pt x="4451" y="4412"/>
                    </a:lnTo>
                    <a:lnTo>
                      <a:pt x="4408" y="4456"/>
                    </a:lnTo>
                    <a:lnTo>
                      <a:pt x="4365" y="4497"/>
                    </a:lnTo>
                    <a:lnTo>
                      <a:pt x="4321" y="4538"/>
                    </a:lnTo>
                    <a:lnTo>
                      <a:pt x="4275" y="4578"/>
                    </a:lnTo>
                    <a:lnTo>
                      <a:pt x="4230" y="4618"/>
                    </a:lnTo>
                    <a:lnTo>
                      <a:pt x="4182" y="4656"/>
                    </a:lnTo>
                    <a:lnTo>
                      <a:pt x="4134" y="4692"/>
                    </a:lnTo>
                    <a:lnTo>
                      <a:pt x="4085" y="4727"/>
                    </a:lnTo>
                    <a:lnTo>
                      <a:pt x="4035" y="4762"/>
                    </a:lnTo>
                    <a:lnTo>
                      <a:pt x="3983" y="4795"/>
                    </a:lnTo>
                    <a:lnTo>
                      <a:pt x="3932" y="4827"/>
                    </a:lnTo>
                    <a:lnTo>
                      <a:pt x="3879" y="4857"/>
                    </a:lnTo>
                    <a:lnTo>
                      <a:pt x="3826" y="4886"/>
                    </a:lnTo>
                    <a:lnTo>
                      <a:pt x="3771" y="4914"/>
                    </a:lnTo>
                    <a:lnTo>
                      <a:pt x="3716" y="4941"/>
                    </a:lnTo>
                    <a:lnTo>
                      <a:pt x="3660" y="4966"/>
                    </a:lnTo>
                    <a:lnTo>
                      <a:pt x="3603" y="4989"/>
                    </a:lnTo>
                    <a:lnTo>
                      <a:pt x="3545" y="5012"/>
                    </a:lnTo>
                    <a:lnTo>
                      <a:pt x="3488" y="5034"/>
                    </a:lnTo>
                    <a:lnTo>
                      <a:pt x="3429" y="5053"/>
                    </a:lnTo>
                    <a:lnTo>
                      <a:pt x="3369" y="5071"/>
                    </a:lnTo>
                    <a:lnTo>
                      <a:pt x="3308" y="5088"/>
                    </a:lnTo>
                    <a:lnTo>
                      <a:pt x="3248" y="5103"/>
                    </a:lnTo>
                    <a:lnTo>
                      <a:pt x="3186" y="5116"/>
                    </a:lnTo>
                    <a:lnTo>
                      <a:pt x="3124" y="5128"/>
                    </a:lnTo>
                    <a:lnTo>
                      <a:pt x="3060" y="5140"/>
                    </a:lnTo>
                    <a:lnTo>
                      <a:pt x="2997" y="5149"/>
                    </a:lnTo>
                    <a:lnTo>
                      <a:pt x="2934" y="5156"/>
                    </a:lnTo>
                    <a:lnTo>
                      <a:pt x="2869" y="5162"/>
                    </a:lnTo>
                    <a:lnTo>
                      <a:pt x="2804" y="5165"/>
                    </a:lnTo>
                    <a:lnTo>
                      <a:pt x="2738" y="5168"/>
                    </a:lnTo>
                    <a:lnTo>
                      <a:pt x="2673" y="5169"/>
                    </a:lnTo>
                    <a:lnTo>
                      <a:pt x="2673" y="5169"/>
                    </a:lnTo>
                    <a:lnTo>
                      <a:pt x="2606" y="5168"/>
                    </a:lnTo>
                    <a:lnTo>
                      <a:pt x="2540" y="5165"/>
                    </a:lnTo>
                    <a:lnTo>
                      <a:pt x="2475" y="5162"/>
                    </a:lnTo>
                    <a:lnTo>
                      <a:pt x="2410" y="5156"/>
                    </a:lnTo>
                    <a:lnTo>
                      <a:pt x="2345" y="5149"/>
                    </a:lnTo>
                    <a:lnTo>
                      <a:pt x="2281" y="5140"/>
                    </a:lnTo>
                    <a:lnTo>
                      <a:pt x="2217" y="5128"/>
                    </a:lnTo>
                    <a:lnTo>
                      <a:pt x="2154" y="5116"/>
                    </a:lnTo>
                    <a:lnTo>
                      <a:pt x="2090" y="5103"/>
                    </a:lnTo>
                    <a:lnTo>
                      <a:pt x="2029" y="5088"/>
                    </a:lnTo>
                    <a:lnTo>
                      <a:pt x="1967" y="5071"/>
                    </a:lnTo>
                    <a:lnTo>
                      <a:pt x="1906" y="5053"/>
                    </a:lnTo>
                    <a:lnTo>
                      <a:pt x="1846" y="5034"/>
                    </a:lnTo>
                    <a:lnTo>
                      <a:pt x="1785" y="5012"/>
                    </a:lnTo>
                    <a:lnTo>
                      <a:pt x="1726" y="4989"/>
                    </a:lnTo>
                    <a:lnTo>
                      <a:pt x="1667" y="4966"/>
                    </a:lnTo>
                    <a:lnTo>
                      <a:pt x="1608" y="4941"/>
                    </a:lnTo>
                    <a:lnTo>
                      <a:pt x="1551" y="4914"/>
                    </a:lnTo>
                    <a:lnTo>
                      <a:pt x="1495" y="4886"/>
                    </a:lnTo>
                    <a:lnTo>
                      <a:pt x="1439" y="4857"/>
                    </a:lnTo>
                    <a:lnTo>
                      <a:pt x="1383" y="4827"/>
                    </a:lnTo>
                    <a:lnTo>
                      <a:pt x="1328" y="4795"/>
                    </a:lnTo>
                    <a:lnTo>
                      <a:pt x="1275" y="4762"/>
                    </a:lnTo>
                    <a:lnTo>
                      <a:pt x="1222" y="4727"/>
                    </a:lnTo>
                    <a:lnTo>
                      <a:pt x="1171" y="4692"/>
                    </a:lnTo>
                    <a:lnTo>
                      <a:pt x="1119" y="4656"/>
                    </a:lnTo>
                    <a:lnTo>
                      <a:pt x="1069" y="4618"/>
                    </a:lnTo>
                    <a:lnTo>
                      <a:pt x="1019" y="4578"/>
                    </a:lnTo>
                    <a:lnTo>
                      <a:pt x="970" y="4538"/>
                    </a:lnTo>
                    <a:lnTo>
                      <a:pt x="923" y="4497"/>
                    </a:lnTo>
                    <a:lnTo>
                      <a:pt x="876" y="4456"/>
                    </a:lnTo>
                    <a:lnTo>
                      <a:pt x="830" y="4412"/>
                    </a:lnTo>
                    <a:lnTo>
                      <a:pt x="784" y="4367"/>
                    </a:lnTo>
                    <a:lnTo>
                      <a:pt x="742" y="4323"/>
                    </a:lnTo>
                    <a:lnTo>
                      <a:pt x="699" y="4276"/>
                    </a:lnTo>
                    <a:lnTo>
                      <a:pt x="657" y="4229"/>
                    </a:lnTo>
                    <a:lnTo>
                      <a:pt x="616" y="4180"/>
                    </a:lnTo>
                    <a:lnTo>
                      <a:pt x="576" y="4131"/>
                    </a:lnTo>
                    <a:lnTo>
                      <a:pt x="538" y="4081"/>
                    </a:lnTo>
                    <a:lnTo>
                      <a:pt x="501" y="4030"/>
                    </a:lnTo>
                    <a:lnTo>
                      <a:pt x="464" y="3978"/>
                    </a:lnTo>
                    <a:lnTo>
                      <a:pt x="430" y="3925"/>
                    </a:lnTo>
                    <a:lnTo>
                      <a:pt x="397" y="3870"/>
                    </a:lnTo>
                    <a:lnTo>
                      <a:pt x="364" y="3816"/>
                    </a:lnTo>
                    <a:lnTo>
                      <a:pt x="333" y="3761"/>
                    </a:lnTo>
                    <a:lnTo>
                      <a:pt x="302" y="3705"/>
                    </a:lnTo>
                    <a:lnTo>
                      <a:pt x="274" y="3648"/>
                    </a:lnTo>
                    <a:lnTo>
                      <a:pt x="246" y="3590"/>
                    </a:lnTo>
                    <a:lnTo>
                      <a:pt x="221" y="3533"/>
                    </a:lnTo>
                    <a:lnTo>
                      <a:pt x="196" y="3474"/>
                    </a:lnTo>
                    <a:lnTo>
                      <a:pt x="172" y="3413"/>
                    </a:lnTo>
                    <a:lnTo>
                      <a:pt x="150" y="3353"/>
                    </a:lnTo>
                    <a:lnTo>
                      <a:pt x="130" y="3292"/>
                    </a:lnTo>
                    <a:lnTo>
                      <a:pt x="111" y="3231"/>
                    </a:lnTo>
                    <a:lnTo>
                      <a:pt x="93" y="3169"/>
                    </a:lnTo>
                    <a:lnTo>
                      <a:pt x="77" y="3105"/>
                    </a:lnTo>
                    <a:lnTo>
                      <a:pt x="62" y="3042"/>
                    </a:lnTo>
                    <a:lnTo>
                      <a:pt x="49" y="2978"/>
                    </a:lnTo>
                    <a:lnTo>
                      <a:pt x="37" y="2914"/>
                    </a:lnTo>
                    <a:lnTo>
                      <a:pt x="27" y="2849"/>
                    </a:lnTo>
                    <a:lnTo>
                      <a:pt x="19" y="2784"/>
                    </a:lnTo>
                    <a:lnTo>
                      <a:pt x="12" y="2717"/>
                    </a:lnTo>
                    <a:lnTo>
                      <a:pt x="6" y="2651"/>
                    </a:lnTo>
                    <a:lnTo>
                      <a:pt x="3" y="2585"/>
                    </a:lnTo>
                    <a:lnTo>
                      <a:pt x="3" y="2585"/>
                    </a:lnTo>
                    <a:lnTo>
                      <a:pt x="1" y="2518"/>
                    </a:lnTo>
                    <a:lnTo>
                      <a:pt x="0" y="2452"/>
                    </a:lnTo>
                    <a:lnTo>
                      <a:pt x="1" y="2386"/>
                    </a:lnTo>
                    <a:lnTo>
                      <a:pt x="4" y="2321"/>
                    </a:lnTo>
                    <a:lnTo>
                      <a:pt x="9" y="2256"/>
                    </a:lnTo>
                    <a:lnTo>
                      <a:pt x="16" y="2191"/>
                    </a:lnTo>
                    <a:lnTo>
                      <a:pt x="24" y="2128"/>
                    </a:lnTo>
                    <a:lnTo>
                      <a:pt x="32" y="2064"/>
                    </a:lnTo>
                    <a:lnTo>
                      <a:pt x="44" y="2001"/>
                    </a:lnTo>
                    <a:lnTo>
                      <a:pt x="56" y="1939"/>
                    </a:lnTo>
                    <a:lnTo>
                      <a:pt x="71" y="1877"/>
                    </a:lnTo>
                    <a:lnTo>
                      <a:pt x="86" y="1817"/>
                    </a:lnTo>
                    <a:lnTo>
                      <a:pt x="102" y="1756"/>
                    </a:lnTo>
                    <a:lnTo>
                      <a:pt x="121" y="1696"/>
                    </a:lnTo>
                    <a:lnTo>
                      <a:pt x="140" y="1637"/>
                    </a:lnTo>
                    <a:lnTo>
                      <a:pt x="162" y="1579"/>
                    </a:lnTo>
                    <a:lnTo>
                      <a:pt x="184" y="1522"/>
                    </a:lnTo>
                    <a:lnTo>
                      <a:pt x="208" y="1464"/>
                    </a:lnTo>
                    <a:lnTo>
                      <a:pt x="233" y="1408"/>
                    </a:lnTo>
                    <a:lnTo>
                      <a:pt x="259" y="1354"/>
                    </a:lnTo>
                    <a:lnTo>
                      <a:pt x="287" y="1299"/>
                    </a:lnTo>
                    <a:lnTo>
                      <a:pt x="317" y="1244"/>
                    </a:lnTo>
                    <a:lnTo>
                      <a:pt x="348" y="1191"/>
                    </a:lnTo>
                    <a:lnTo>
                      <a:pt x="379" y="1140"/>
                    </a:lnTo>
                    <a:lnTo>
                      <a:pt x="413" y="1090"/>
                    </a:lnTo>
                    <a:lnTo>
                      <a:pt x="447" y="1038"/>
                    </a:lnTo>
                    <a:lnTo>
                      <a:pt x="482" y="989"/>
                    </a:lnTo>
                    <a:lnTo>
                      <a:pt x="519" y="941"/>
                    </a:lnTo>
                    <a:lnTo>
                      <a:pt x="556" y="894"/>
                    </a:lnTo>
                    <a:lnTo>
                      <a:pt x="594" y="848"/>
                    </a:lnTo>
                    <a:lnTo>
                      <a:pt x="635" y="802"/>
                    </a:lnTo>
                    <a:lnTo>
                      <a:pt x="675" y="758"/>
                    </a:lnTo>
                    <a:lnTo>
                      <a:pt x="718" y="714"/>
                    </a:lnTo>
                    <a:lnTo>
                      <a:pt x="761" y="672"/>
                    </a:lnTo>
                    <a:lnTo>
                      <a:pt x="805" y="631"/>
                    </a:lnTo>
                    <a:lnTo>
                      <a:pt x="851" y="591"/>
                    </a:lnTo>
                    <a:lnTo>
                      <a:pt x="896" y="552"/>
                    </a:lnTo>
                    <a:lnTo>
                      <a:pt x="943" y="515"/>
                    </a:lnTo>
                    <a:lnTo>
                      <a:pt x="992" y="478"/>
                    </a:lnTo>
                    <a:lnTo>
                      <a:pt x="1041" y="442"/>
                    </a:lnTo>
                    <a:lnTo>
                      <a:pt x="1091" y="408"/>
                    </a:lnTo>
                    <a:lnTo>
                      <a:pt x="1143" y="375"/>
                    </a:lnTo>
                    <a:lnTo>
                      <a:pt x="1194" y="344"/>
                    </a:lnTo>
                    <a:lnTo>
                      <a:pt x="1247" y="313"/>
                    </a:lnTo>
                    <a:lnTo>
                      <a:pt x="1300" y="283"/>
                    </a:lnTo>
                    <a:lnTo>
                      <a:pt x="1355" y="255"/>
                    </a:lnTo>
                    <a:lnTo>
                      <a:pt x="1411" y="229"/>
                    </a:lnTo>
                    <a:lnTo>
                      <a:pt x="1467" y="204"/>
                    </a:lnTo>
                    <a:lnTo>
                      <a:pt x="1523" y="180"/>
                    </a:lnTo>
                    <a:lnTo>
                      <a:pt x="1580" y="158"/>
                    </a:lnTo>
                    <a:lnTo>
                      <a:pt x="1639" y="137"/>
                    </a:lnTo>
                    <a:lnTo>
                      <a:pt x="1698" y="117"/>
                    </a:lnTo>
                    <a:lnTo>
                      <a:pt x="1757" y="99"/>
                    </a:lnTo>
                    <a:lnTo>
                      <a:pt x="1818" y="83"/>
                    </a:lnTo>
                    <a:lnTo>
                      <a:pt x="1878" y="66"/>
                    </a:lnTo>
                    <a:lnTo>
                      <a:pt x="1940" y="53"/>
                    </a:lnTo>
                    <a:lnTo>
                      <a:pt x="2002" y="41"/>
                    </a:lnTo>
                    <a:lnTo>
                      <a:pt x="2065" y="31"/>
                    </a:lnTo>
                    <a:lnTo>
                      <a:pt x="2129" y="22"/>
                    </a:lnTo>
                    <a:lnTo>
                      <a:pt x="2194" y="15"/>
                    </a:lnTo>
                    <a:lnTo>
                      <a:pt x="2257" y="9"/>
                    </a:lnTo>
                    <a:lnTo>
                      <a:pt x="2322" y="5"/>
                    </a:lnTo>
                    <a:lnTo>
                      <a:pt x="2388" y="2"/>
                    </a:lnTo>
                    <a:lnTo>
                      <a:pt x="2455" y="0"/>
                    </a:lnTo>
                    <a:lnTo>
                      <a:pt x="2455" y="0"/>
                    </a:lnTo>
                    <a:lnTo>
                      <a:pt x="2521" y="2"/>
                    </a:lnTo>
                    <a:lnTo>
                      <a:pt x="2586" y="5"/>
                    </a:lnTo>
                    <a:lnTo>
                      <a:pt x="2652" y="9"/>
                    </a:lnTo>
                    <a:lnTo>
                      <a:pt x="2717" y="15"/>
                    </a:lnTo>
                    <a:lnTo>
                      <a:pt x="2782" y="22"/>
                    </a:lnTo>
                    <a:lnTo>
                      <a:pt x="2845" y="31"/>
                    </a:lnTo>
                    <a:lnTo>
                      <a:pt x="2909" y="41"/>
                    </a:lnTo>
                    <a:lnTo>
                      <a:pt x="2972" y="53"/>
                    </a:lnTo>
                    <a:lnTo>
                      <a:pt x="3035" y="66"/>
                    </a:lnTo>
                    <a:lnTo>
                      <a:pt x="3097" y="83"/>
                    </a:lnTo>
                    <a:lnTo>
                      <a:pt x="3159" y="99"/>
                    </a:lnTo>
                    <a:lnTo>
                      <a:pt x="3221" y="117"/>
                    </a:lnTo>
                    <a:lnTo>
                      <a:pt x="3282" y="137"/>
                    </a:lnTo>
                    <a:lnTo>
                      <a:pt x="3341" y="158"/>
                    </a:lnTo>
                    <a:lnTo>
                      <a:pt x="3401" y="180"/>
                    </a:lnTo>
                    <a:lnTo>
                      <a:pt x="3460" y="204"/>
                    </a:lnTo>
                    <a:lnTo>
                      <a:pt x="3517" y="229"/>
                    </a:lnTo>
                    <a:lnTo>
                      <a:pt x="3575" y="255"/>
                    </a:lnTo>
                    <a:lnTo>
                      <a:pt x="3631" y="283"/>
                    </a:lnTo>
                    <a:lnTo>
                      <a:pt x="3687" y="313"/>
                    </a:lnTo>
                    <a:lnTo>
                      <a:pt x="3743" y="344"/>
                    </a:lnTo>
                    <a:lnTo>
                      <a:pt x="3798" y="375"/>
                    </a:lnTo>
                    <a:lnTo>
                      <a:pt x="3851" y="408"/>
                    </a:lnTo>
                    <a:lnTo>
                      <a:pt x="3904" y="442"/>
                    </a:lnTo>
                    <a:lnTo>
                      <a:pt x="3957" y="478"/>
                    </a:lnTo>
                    <a:lnTo>
                      <a:pt x="4008" y="515"/>
                    </a:lnTo>
                    <a:lnTo>
                      <a:pt x="4059" y="552"/>
                    </a:lnTo>
                    <a:lnTo>
                      <a:pt x="4107" y="591"/>
                    </a:lnTo>
                    <a:lnTo>
                      <a:pt x="4156" y="631"/>
                    </a:lnTo>
                    <a:lnTo>
                      <a:pt x="4204" y="672"/>
                    </a:lnTo>
                    <a:lnTo>
                      <a:pt x="4250" y="714"/>
                    </a:lnTo>
                    <a:lnTo>
                      <a:pt x="4296" y="758"/>
                    </a:lnTo>
                    <a:lnTo>
                      <a:pt x="4342" y="802"/>
                    </a:lnTo>
                    <a:lnTo>
                      <a:pt x="4384" y="848"/>
                    </a:lnTo>
                    <a:lnTo>
                      <a:pt x="4427" y="894"/>
                    </a:lnTo>
                    <a:lnTo>
                      <a:pt x="4470" y="941"/>
                    </a:lnTo>
                    <a:lnTo>
                      <a:pt x="4510" y="989"/>
                    </a:lnTo>
                    <a:lnTo>
                      <a:pt x="4549" y="1038"/>
                    </a:lnTo>
                    <a:lnTo>
                      <a:pt x="4588" y="1090"/>
                    </a:lnTo>
                    <a:lnTo>
                      <a:pt x="4625" y="1140"/>
                    </a:lnTo>
                    <a:lnTo>
                      <a:pt x="4661" y="1191"/>
                    </a:lnTo>
                    <a:lnTo>
                      <a:pt x="4697" y="1244"/>
                    </a:lnTo>
                    <a:lnTo>
                      <a:pt x="4729" y="1299"/>
                    </a:lnTo>
                    <a:lnTo>
                      <a:pt x="4763" y="1354"/>
                    </a:lnTo>
                    <a:lnTo>
                      <a:pt x="4794" y="1408"/>
                    </a:lnTo>
                    <a:lnTo>
                      <a:pt x="4824" y="1464"/>
                    </a:lnTo>
                    <a:lnTo>
                      <a:pt x="4853" y="1522"/>
                    </a:lnTo>
                    <a:lnTo>
                      <a:pt x="4880" y="1579"/>
                    </a:lnTo>
                    <a:lnTo>
                      <a:pt x="4906" y="1637"/>
                    </a:lnTo>
                    <a:lnTo>
                      <a:pt x="4931" y="1696"/>
                    </a:lnTo>
                    <a:lnTo>
                      <a:pt x="4953" y="1756"/>
                    </a:lnTo>
                    <a:lnTo>
                      <a:pt x="4975" y="1817"/>
                    </a:lnTo>
                    <a:lnTo>
                      <a:pt x="4996" y="1877"/>
                    </a:lnTo>
                    <a:lnTo>
                      <a:pt x="5015" y="1939"/>
                    </a:lnTo>
                    <a:lnTo>
                      <a:pt x="5033" y="2001"/>
                    </a:lnTo>
                    <a:lnTo>
                      <a:pt x="5049" y="2064"/>
                    </a:lnTo>
                    <a:lnTo>
                      <a:pt x="5064" y="2128"/>
                    </a:lnTo>
                    <a:lnTo>
                      <a:pt x="5077" y="2191"/>
                    </a:lnTo>
                    <a:lnTo>
                      <a:pt x="5089" y="2256"/>
                    </a:lnTo>
                    <a:lnTo>
                      <a:pt x="5099" y="2321"/>
                    </a:lnTo>
                    <a:lnTo>
                      <a:pt x="5108" y="2386"/>
                    </a:lnTo>
                    <a:lnTo>
                      <a:pt x="5114" y="2452"/>
                    </a:lnTo>
                    <a:lnTo>
                      <a:pt x="5120" y="2518"/>
                    </a:lnTo>
                    <a:lnTo>
                      <a:pt x="5123" y="2585"/>
                    </a:lnTo>
                    <a:lnTo>
                      <a:pt x="5123" y="2585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57DECC87-BA30-AA49-9E98-1188FD06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112" y="406400"/>
                <a:ext cx="2947988" cy="2871788"/>
              </a:xfrm>
              <a:custGeom>
                <a:avLst/>
                <a:gdLst/>
                <a:ahLst/>
                <a:cxnLst>
                  <a:cxn ang="0">
                    <a:pos x="5553" y="2571"/>
                  </a:cxn>
                  <a:cxn ang="0">
                    <a:pos x="5490" y="2225"/>
                  </a:cxn>
                  <a:cxn ang="0">
                    <a:pos x="5385" y="1893"/>
                  </a:cxn>
                  <a:cxn ang="0">
                    <a:pos x="5244" y="1577"/>
                  </a:cxn>
                  <a:cxn ang="0">
                    <a:pos x="5067" y="1284"/>
                  </a:cxn>
                  <a:cxn ang="0">
                    <a:pos x="4859" y="1014"/>
                  </a:cxn>
                  <a:cxn ang="0">
                    <a:pos x="4620" y="769"/>
                  </a:cxn>
                  <a:cxn ang="0">
                    <a:pos x="4356" y="554"/>
                  </a:cxn>
                  <a:cxn ang="0">
                    <a:pos x="4069" y="370"/>
                  </a:cxn>
                  <a:cxn ang="0">
                    <a:pos x="3759" y="219"/>
                  </a:cxn>
                  <a:cxn ang="0">
                    <a:pos x="3433" y="106"/>
                  </a:cxn>
                  <a:cxn ang="0">
                    <a:pos x="3091" y="32"/>
                  </a:cxn>
                  <a:cxn ang="0">
                    <a:pos x="2737" y="1"/>
                  </a:cxn>
                  <a:cxn ang="0">
                    <a:pos x="2463" y="7"/>
                  </a:cxn>
                  <a:cxn ang="0">
                    <a:pos x="2137" y="51"/>
                  </a:cxn>
                  <a:cxn ang="0">
                    <a:pos x="1825" y="131"/>
                  </a:cxn>
                  <a:cxn ang="0">
                    <a:pos x="1530" y="246"/>
                  </a:cxn>
                  <a:cxn ang="0">
                    <a:pos x="1254" y="393"/>
                  </a:cxn>
                  <a:cxn ang="0">
                    <a:pos x="1001" y="572"/>
                  </a:cxn>
                  <a:cxn ang="0">
                    <a:pos x="769" y="778"/>
                  </a:cxn>
                  <a:cxn ang="0">
                    <a:pos x="564" y="1008"/>
                  </a:cxn>
                  <a:cxn ang="0">
                    <a:pos x="387" y="1263"/>
                  </a:cxn>
                  <a:cxn ang="0">
                    <a:pos x="240" y="1539"/>
                  </a:cxn>
                  <a:cxn ang="0">
                    <a:pos x="127" y="1832"/>
                  </a:cxn>
                  <a:cxn ang="0">
                    <a:pos x="47" y="2142"/>
                  </a:cxn>
                  <a:cxn ang="0">
                    <a:pos x="4" y="2466"/>
                  </a:cxn>
                  <a:cxn ang="0">
                    <a:pos x="199" y="2438"/>
                  </a:cxn>
                  <a:cxn ang="0">
                    <a:pos x="550" y="2322"/>
                  </a:cxn>
                  <a:cxn ang="0">
                    <a:pos x="926" y="2258"/>
                  </a:cxn>
                  <a:cxn ang="0">
                    <a:pos x="1226" y="2248"/>
                  </a:cxn>
                  <a:cxn ang="0">
                    <a:pos x="1551" y="2278"/>
                  </a:cxn>
                  <a:cxn ang="0">
                    <a:pos x="1865" y="2345"/>
                  </a:cxn>
                  <a:cxn ang="0">
                    <a:pos x="2164" y="2450"/>
                  </a:cxn>
                  <a:cxn ang="0">
                    <a:pos x="2448" y="2590"/>
                  </a:cxn>
                  <a:cxn ang="0">
                    <a:pos x="2712" y="2761"/>
                  </a:cxn>
                  <a:cxn ang="0">
                    <a:pos x="2956" y="2962"/>
                  </a:cxn>
                  <a:cxn ang="0">
                    <a:pos x="3175" y="3187"/>
                  </a:cxn>
                  <a:cxn ang="0">
                    <a:pos x="3367" y="3439"/>
                  </a:cxn>
                  <a:cxn ang="0">
                    <a:pos x="3529" y="3711"/>
                  </a:cxn>
                  <a:cxn ang="0">
                    <a:pos x="3659" y="4003"/>
                  </a:cxn>
                  <a:cxn ang="0">
                    <a:pos x="3755" y="4311"/>
                  </a:cxn>
                  <a:cxn ang="0">
                    <a:pos x="3814" y="4632"/>
                  </a:cxn>
                  <a:cxn ang="0">
                    <a:pos x="3831" y="4908"/>
                  </a:cxn>
                  <a:cxn ang="0">
                    <a:pos x="3809" y="5281"/>
                  </a:cxn>
                  <a:cxn ang="0">
                    <a:pos x="3886" y="5390"/>
                  </a:cxn>
                  <a:cxn ang="0">
                    <a:pos x="4129" y="5281"/>
                  </a:cxn>
                  <a:cxn ang="0">
                    <a:pos x="4358" y="5150"/>
                  </a:cxn>
                  <a:cxn ang="0">
                    <a:pos x="4571" y="4998"/>
                  </a:cxn>
                  <a:cxn ang="0">
                    <a:pos x="4767" y="4825"/>
                  </a:cxn>
                  <a:cxn ang="0">
                    <a:pos x="4946" y="4635"/>
                  </a:cxn>
                  <a:cxn ang="0">
                    <a:pos x="5105" y="4427"/>
                  </a:cxn>
                  <a:cxn ang="0">
                    <a:pos x="5242" y="4203"/>
                  </a:cxn>
                  <a:cxn ang="0">
                    <a:pos x="5359" y="3966"/>
                  </a:cxn>
                  <a:cxn ang="0">
                    <a:pos x="5450" y="3715"/>
                  </a:cxn>
                  <a:cxn ang="0">
                    <a:pos x="5518" y="3453"/>
                  </a:cxn>
                  <a:cxn ang="0">
                    <a:pos x="5559" y="3181"/>
                  </a:cxn>
                  <a:cxn ang="0">
                    <a:pos x="5572" y="2900"/>
                  </a:cxn>
                </a:cxnLst>
                <a:rect l="0" t="0" r="r" b="b"/>
                <a:pathLst>
                  <a:path w="5572" h="5427">
                    <a:moveTo>
                      <a:pt x="5569" y="2786"/>
                    </a:moveTo>
                    <a:lnTo>
                      <a:pt x="5569" y="2786"/>
                    </a:lnTo>
                    <a:lnTo>
                      <a:pt x="5566" y="2714"/>
                    </a:lnTo>
                    <a:lnTo>
                      <a:pt x="5560" y="2642"/>
                    </a:lnTo>
                    <a:lnTo>
                      <a:pt x="5553" y="2571"/>
                    </a:lnTo>
                    <a:lnTo>
                      <a:pt x="5543" y="2500"/>
                    </a:lnTo>
                    <a:lnTo>
                      <a:pt x="5532" y="2431"/>
                    </a:lnTo>
                    <a:lnTo>
                      <a:pt x="5519" y="2362"/>
                    </a:lnTo>
                    <a:lnTo>
                      <a:pt x="5504" y="2292"/>
                    </a:lnTo>
                    <a:lnTo>
                      <a:pt x="5490" y="2225"/>
                    </a:lnTo>
                    <a:lnTo>
                      <a:pt x="5472" y="2157"/>
                    </a:lnTo>
                    <a:lnTo>
                      <a:pt x="5453" y="2089"/>
                    </a:lnTo>
                    <a:lnTo>
                      <a:pt x="5432" y="2023"/>
                    </a:lnTo>
                    <a:lnTo>
                      <a:pt x="5409" y="1958"/>
                    </a:lnTo>
                    <a:lnTo>
                      <a:pt x="5385" y="1893"/>
                    </a:lnTo>
                    <a:lnTo>
                      <a:pt x="5360" y="1828"/>
                    </a:lnTo>
                    <a:lnTo>
                      <a:pt x="5333" y="1765"/>
                    </a:lnTo>
                    <a:lnTo>
                      <a:pt x="5304" y="1701"/>
                    </a:lnTo>
                    <a:lnTo>
                      <a:pt x="5274" y="1639"/>
                    </a:lnTo>
                    <a:lnTo>
                      <a:pt x="5244" y="1577"/>
                    </a:lnTo>
                    <a:lnTo>
                      <a:pt x="5211" y="1517"/>
                    </a:lnTo>
                    <a:lnTo>
                      <a:pt x="5177" y="1458"/>
                    </a:lnTo>
                    <a:lnTo>
                      <a:pt x="5142" y="1399"/>
                    </a:lnTo>
                    <a:lnTo>
                      <a:pt x="5105" y="1341"/>
                    </a:lnTo>
                    <a:lnTo>
                      <a:pt x="5067" y="1284"/>
                    </a:lnTo>
                    <a:lnTo>
                      <a:pt x="5028" y="1228"/>
                    </a:lnTo>
                    <a:lnTo>
                      <a:pt x="4987" y="1173"/>
                    </a:lnTo>
                    <a:lnTo>
                      <a:pt x="4946" y="1119"/>
                    </a:lnTo>
                    <a:lnTo>
                      <a:pt x="4903" y="1066"/>
                    </a:lnTo>
                    <a:lnTo>
                      <a:pt x="4859" y="1014"/>
                    </a:lnTo>
                    <a:lnTo>
                      <a:pt x="4813" y="962"/>
                    </a:lnTo>
                    <a:lnTo>
                      <a:pt x="4766" y="912"/>
                    </a:lnTo>
                    <a:lnTo>
                      <a:pt x="4719" y="864"/>
                    </a:lnTo>
                    <a:lnTo>
                      <a:pt x="4670" y="817"/>
                    </a:lnTo>
                    <a:lnTo>
                      <a:pt x="4620" y="769"/>
                    </a:lnTo>
                    <a:lnTo>
                      <a:pt x="4570" y="724"/>
                    </a:lnTo>
                    <a:lnTo>
                      <a:pt x="4518" y="679"/>
                    </a:lnTo>
                    <a:lnTo>
                      <a:pt x="4465" y="637"/>
                    </a:lnTo>
                    <a:lnTo>
                      <a:pt x="4411" y="594"/>
                    </a:lnTo>
                    <a:lnTo>
                      <a:pt x="4356" y="554"/>
                    </a:lnTo>
                    <a:lnTo>
                      <a:pt x="4300" y="514"/>
                    </a:lnTo>
                    <a:lnTo>
                      <a:pt x="4244" y="476"/>
                    </a:lnTo>
                    <a:lnTo>
                      <a:pt x="4187" y="439"/>
                    </a:lnTo>
                    <a:lnTo>
                      <a:pt x="4128" y="404"/>
                    </a:lnTo>
                    <a:lnTo>
                      <a:pt x="4069" y="370"/>
                    </a:lnTo>
                    <a:lnTo>
                      <a:pt x="4008" y="336"/>
                    </a:lnTo>
                    <a:lnTo>
                      <a:pt x="3946" y="305"/>
                    </a:lnTo>
                    <a:lnTo>
                      <a:pt x="3886" y="275"/>
                    </a:lnTo>
                    <a:lnTo>
                      <a:pt x="3822" y="246"/>
                    </a:lnTo>
                    <a:lnTo>
                      <a:pt x="3759" y="219"/>
                    </a:lnTo>
                    <a:lnTo>
                      <a:pt x="3696" y="193"/>
                    </a:lnTo>
                    <a:lnTo>
                      <a:pt x="3631" y="169"/>
                    </a:lnTo>
                    <a:lnTo>
                      <a:pt x="3566" y="147"/>
                    </a:lnTo>
                    <a:lnTo>
                      <a:pt x="3500" y="125"/>
                    </a:lnTo>
                    <a:lnTo>
                      <a:pt x="3433" y="106"/>
                    </a:lnTo>
                    <a:lnTo>
                      <a:pt x="3365" y="88"/>
                    </a:lnTo>
                    <a:lnTo>
                      <a:pt x="3298" y="72"/>
                    </a:lnTo>
                    <a:lnTo>
                      <a:pt x="3230" y="57"/>
                    </a:lnTo>
                    <a:lnTo>
                      <a:pt x="3160" y="44"/>
                    </a:lnTo>
                    <a:lnTo>
                      <a:pt x="3091" y="32"/>
                    </a:lnTo>
                    <a:lnTo>
                      <a:pt x="3022" y="23"/>
                    </a:lnTo>
                    <a:lnTo>
                      <a:pt x="2951" y="14"/>
                    </a:lnTo>
                    <a:lnTo>
                      <a:pt x="2880" y="9"/>
                    </a:lnTo>
                    <a:lnTo>
                      <a:pt x="2810" y="4"/>
                    </a:lnTo>
                    <a:lnTo>
                      <a:pt x="2737" y="1"/>
                    </a:lnTo>
                    <a:lnTo>
                      <a:pt x="2667" y="0"/>
                    </a:lnTo>
                    <a:lnTo>
                      <a:pt x="2667" y="0"/>
                    </a:lnTo>
                    <a:lnTo>
                      <a:pt x="2599" y="1"/>
                    </a:lnTo>
                    <a:lnTo>
                      <a:pt x="2531" y="4"/>
                    </a:lnTo>
                    <a:lnTo>
                      <a:pt x="2463" y="7"/>
                    </a:lnTo>
                    <a:lnTo>
                      <a:pt x="2397" y="13"/>
                    </a:lnTo>
                    <a:lnTo>
                      <a:pt x="2332" y="20"/>
                    </a:lnTo>
                    <a:lnTo>
                      <a:pt x="2266" y="29"/>
                    </a:lnTo>
                    <a:lnTo>
                      <a:pt x="2201" y="39"/>
                    </a:lnTo>
                    <a:lnTo>
                      <a:pt x="2137" y="51"/>
                    </a:lnTo>
                    <a:lnTo>
                      <a:pt x="2074" y="65"/>
                    </a:lnTo>
                    <a:lnTo>
                      <a:pt x="2011" y="79"/>
                    </a:lnTo>
                    <a:lnTo>
                      <a:pt x="1949" y="94"/>
                    </a:lnTo>
                    <a:lnTo>
                      <a:pt x="1887" y="112"/>
                    </a:lnTo>
                    <a:lnTo>
                      <a:pt x="1825" y="131"/>
                    </a:lnTo>
                    <a:lnTo>
                      <a:pt x="1764" y="152"/>
                    </a:lnTo>
                    <a:lnTo>
                      <a:pt x="1705" y="174"/>
                    </a:lnTo>
                    <a:lnTo>
                      <a:pt x="1646" y="196"/>
                    </a:lnTo>
                    <a:lnTo>
                      <a:pt x="1587" y="221"/>
                    </a:lnTo>
                    <a:lnTo>
                      <a:pt x="1530" y="246"/>
                    </a:lnTo>
                    <a:lnTo>
                      <a:pt x="1474" y="274"/>
                    </a:lnTo>
                    <a:lnTo>
                      <a:pt x="1418" y="302"/>
                    </a:lnTo>
                    <a:lnTo>
                      <a:pt x="1362" y="331"/>
                    </a:lnTo>
                    <a:lnTo>
                      <a:pt x="1307" y="362"/>
                    </a:lnTo>
                    <a:lnTo>
                      <a:pt x="1254" y="393"/>
                    </a:lnTo>
                    <a:lnTo>
                      <a:pt x="1201" y="427"/>
                    </a:lnTo>
                    <a:lnTo>
                      <a:pt x="1150" y="461"/>
                    </a:lnTo>
                    <a:lnTo>
                      <a:pt x="1100" y="497"/>
                    </a:lnTo>
                    <a:lnTo>
                      <a:pt x="1049" y="533"/>
                    </a:lnTo>
                    <a:lnTo>
                      <a:pt x="1001" y="572"/>
                    </a:lnTo>
                    <a:lnTo>
                      <a:pt x="952" y="610"/>
                    </a:lnTo>
                    <a:lnTo>
                      <a:pt x="905" y="651"/>
                    </a:lnTo>
                    <a:lnTo>
                      <a:pt x="859" y="693"/>
                    </a:lnTo>
                    <a:lnTo>
                      <a:pt x="814" y="734"/>
                    </a:lnTo>
                    <a:lnTo>
                      <a:pt x="769" y="778"/>
                    </a:lnTo>
                    <a:lnTo>
                      <a:pt x="727" y="822"/>
                    </a:lnTo>
                    <a:lnTo>
                      <a:pt x="684" y="867"/>
                    </a:lnTo>
                    <a:lnTo>
                      <a:pt x="643" y="914"/>
                    </a:lnTo>
                    <a:lnTo>
                      <a:pt x="603" y="961"/>
                    </a:lnTo>
                    <a:lnTo>
                      <a:pt x="564" y="1008"/>
                    </a:lnTo>
                    <a:lnTo>
                      <a:pt x="526" y="1058"/>
                    </a:lnTo>
                    <a:lnTo>
                      <a:pt x="491" y="1108"/>
                    </a:lnTo>
                    <a:lnTo>
                      <a:pt x="455" y="1159"/>
                    </a:lnTo>
                    <a:lnTo>
                      <a:pt x="420" y="1210"/>
                    </a:lnTo>
                    <a:lnTo>
                      <a:pt x="387" y="1263"/>
                    </a:lnTo>
                    <a:lnTo>
                      <a:pt x="355" y="1316"/>
                    </a:lnTo>
                    <a:lnTo>
                      <a:pt x="326" y="1371"/>
                    </a:lnTo>
                    <a:lnTo>
                      <a:pt x="296" y="1425"/>
                    </a:lnTo>
                    <a:lnTo>
                      <a:pt x="268" y="1481"/>
                    </a:lnTo>
                    <a:lnTo>
                      <a:pt x="240" y="1539"/>
                    </a:lnTo>
                    <a:lnTo>
                      <a:pt x="215" y="1596"/>
                    </a:lnTo>
                    <a:lnTo>
                      <a:pt x="191" y="1654"/>
                    </a:lnTo>
                    <a:lnTo>
                      <a:pt x="168" y="1713"/>
                    </a:lnTo>
                    <a:lnTo>
                      <a:pt x="147" y="1772"/>
                    </a:lnTo>
                    <a:lnTo>
                      <a:pt x="127" y="1832"/>
                    </a:lnTo>
                    <a:lnTo>
                      <a:pt x="107" y="1893"/>
                    </a:lnTo>
                    <a:lnTo>
                      <a:pt x="90" y="1955"/>
                    </a:lnTo>
                    <a:lnTo>
                      <a:pt x="75" y="2017"/>
                    </a:lnTo>
                    <a:lnTo>
                      <a:pt x="60" y="2080"/>
                    </a:lnTo>
                    <a:lnTo>
                      <a:pt x="47" y="2142"/>
                    </a:lnTo>
                    <a:lnTo>
                      <a:pt x="35" y="2207"/>
                    </a:lnTo>
                    <a:lnTo>
                      <a:pt x="25" y="2270"/>
                    </a:lnTo>
                    <a:lnTo>
                      <a:pt x="17" y="2335"/>
                    </a:lnTo>
                    <a:lnTo>
                      <a:pt x="10" y="2401"/>
                    </a:lnTo>
                    <a:lnTo>
                      <a:pt x="4" y="2466"/>
                    </a:lnTo>
                    <a:lnTo>
                      <a:pt x="0" y="2533"/>
                    </a:lnTo>
                    <a:lnTo>
                      <a:pt x="0" y="2533"/>
                    </a:lnTo>
                    <a:lnTo>
                      <a:pt x="65" y="2500"/>
                    </a:lnTo>
                    <a:lnTo>
                      <a:pt x="131" y="2468"/>
                    </a:lnTo>
                    <a:lnTo>
                      <a:pt x="199" y="2438"/>
                    </a:lnTo>
                    <a:lnTo>
                      <a:pt x="267" y="2412"/>
                    </a:lnTo>
                    <a:lnTo>
                      <a:pt x="336" y="2387"/>
                    </a:lnTo>
                    <a:lnTo>
                      <a:pt x="407" y="2363"/>
                    </a:lnTo>
                    <a:lnTo>
                      <a:pt x="477" y="2341"/>
                    </a:lnTo>
                    <a:lnTo>
                      <a:pt x="550" y="2322"/>
                    </a:lnTo>
                    <a:lnTo>
                      <a:pt x="623" y="2304"/>
                    </a:lnTo>
                    <a:lnTo>
                      <a:pt x="697" y="2289"/>
                    </a:lnTo>
                    <a:lnTo>
                      <a:pt x="772" y="2278"/>
                    </a:lnTo>
                    <a:lnTo>
                      <a:pt x="849" y="2266"/>
                    </a:lnTo>
                    <a:lnTo>
                      <a:pt x="926" y="2258"/>
                    </a:lnTo>
                    <a:lnTo>
                      <a:pt x="1002" y="2253"/>
                    </a:lnTo>
                    <a:lnTo>
                      <a:pt x="1080" y="2248"/>
                    </a:lnTo>
                    <a:lnTo>
                      <a:pt x="1160" y="2248"/>
                    </a:lnTo>
                    <a:lnTo>
                      <a:pt x="1160" y="2248"/>
                    </a:lnTo>
                    <a:lnTo>
                      <a:pt x="1226" y="2248"/>
                    </a:lnTo>
                    <a:lnTo>
                      <a:pt x="1291" y="2251"/>
                    </a:lnTo>
                    <a:lnTo>
                      <a:pt x="1358" y="2256"/>
                    </a:lnTo>
                    <a:lnTo>
                      <a:pt x="1422" y="2261"/>
                    </a:lnTo>
                    <a:lnTo>
                      <a:pt x="1486" y="2269"/>
                    </a:lnTo>
                    <a:lnTo>
                      <a:pt x="1551" y="2278"/>
                    </a:lnTo>
                    <a:lnTo>
                      <a:pt x="1614" y="2288"/>
                    </a:lnTo>
                    <a:lnTo>
                      <a:pt x="1677" y="2300"/>
                    </a:lnTo>
                    <a:lnTo>
                      <a:pt x="1741" y="2313"/>
                    </a:lnTo>
                    <a:lnTo>
                      <a:pt x="1803" y="2329"/>
                    </a:lnTo>
                    <a:lnTo>
                      <a:pt x="1865" y="2345"/>
                    </a:lnTo>
                    <a:lnTo>
                      <a:pt x="1925" y="2363"/>
                    </a:lnTo>
                    <a:lnTo>
                      <a:pt x="1987" y="2384"/>
                    </a:lnTo>
                    <a:lnTo>
                      <a:pt x="2046" y="2404"/>
                    </a:lnTo>
                    <a:lnTo>
                      <a:pt x="2106" y="2427"/>
                    </a:lnTo>
                    <a:lnTo>
                      <a:pt x="2164" y="2450"/>
                    </a:lnTo>
                    <a:lnTo>
                      <a:pt x="2223" y="2475"/>
                    </a:lnTo>
                    <a:lnTo>
                      <a:pt x="2280" y="2502"/>
                    </a:lnTo>
                    <a:lnTo>
                      <a:pt x="2336" y="2530"/>
                    </a:lnTo>
                    <a:lnTo>
                      <a:pt x="2392" y="2559"/>
                    </a:lnTo>
                    <a:lnTo>
                      <a:pt x="2448" y="2590"/>
                    </a:lnTo>
                    <a:lnTo>
                      <a:pt x="2503" y="2621"/>
                    </a:lnTo>
                    <a:lnTo>
                      <a:pt x="2556" y="2655"/>
                    </a:lnTo>
                    <a:lnTo>
                      <a:pt x="2609" y="2689"/>
                    </a:lnTo>
                    <a:lnTo>
                      <a:pt x="2662" y="2724"/>
                    </a:lnTo>
                    <a:lnTo>
                      <a:pt x="2712" y="2761"/>
                    </a:lnTo>
                    <a:lnTo>
                      <a:pt x="2764" y="2798"/>
                    </a:lnTo>
                    <a:lnTo>
                      <a:pt x="2813" y="2838"/>
                    </a:lnTo>
                    <a:lnTo>
                      <a:pt x="2861" y="2878"/>
                    </a:lnTo>
                    <a:lnTo>
                      <a:pt x="2910" y="2919"/>
                    </a:lnTo>
                    <a:lnTo>
                      <a:pt x="2956" y="2962"/>
                    </a:lnTo>
                    <a:lnTo>
                      <a:pt x="3001" y="3005"/>
                    </a:lnTo>
                    <a:lnTo>
                      <a:pt x="3047" y="3049"/>
                    </a:lnTo>
                    <a:lnTo>
                      <a:pt x="3090" y="3094"/>
                    </a:lnTo>
                    <a:lnTo>
                      <a:pt x="3132" y="3140"/>
                    </a:lnTo>
                    <a:lnTo>
                      <a:pt x="3175" y="3187"/>
                    </a:lnTo>
                    <a:lnTo>
                      <a:pt x="3215" y="3236"/>
                    </a:lnTo>
                    <a:lnTo>
                      <a:pt x="3255" y="3286"/>
                    </a:lnTo>
                    <a:lnTo>
                      <a:pt x="3293" y="3336"/>
                    </a:lnTo>
                    <a:lnTo>
                      <a:pt x="3330" y="3386"/>
                    </a:lnTo>
                    <a:lnTo>
                      <a:pt x="3367" y="3439"/>
                    </a:lnTo>
                    <a:lnTo>
                      <a:pt x="3402" y="3491"/>
                    </a:lnTo>
                    <a:lnTo>
                      <a:pt x="3435" y="3546"/>
                    </a:lnTo>
                    <a:lnTo>
                      <a:pt x="3467" y="3600"/>
                    </a:lnTo>
                    <a:lnTo>
                      <a:pt x="3500" y="3655"/>
                    </a:lnTo>
                    <a:lnTo>
                      <a:pt x="3529" y="3711"/>
                    </a:lnTo>
                    <a:lnTo>
                      <a:pt x="3557" y="3768"/>
                    </a:lnTo>
                    <a:lnTo>
                      <a:pt x="3585" y="3826"/>
                    </a:lnTo>
                    <a:lnTo>
                      <a:pt x="3612" y="3885"/>
                    </a:lnTo>
                    <a:lnTo>
                      <a:pt x="3635" y="3944"/>
                    </a:lnTo>
                    <a:lnTo>
                      <a:pt x="3659" y="4003"/>
                    </a:lnTo>
                    <a:lnTo>
                      <a:pt x="3681" y="4063"/>
                    </a:lnTo>
                    <a:lnTo>
                      <a:pt x="3702" y="4124"/>
                    </a:lnTo>
                    <a:lnTo>
                      <a:pt x="3721" y="4186"/>
                    </a:lnTo>
                    <a:lnTo>
                      <a:pt x="3738" y="4247"/>
                    </a:lnTo>
                    <a:lnTo>
                      <a:pt x="3755" y="4311"/>
                    </a:lnTo>
                    <a:lnTo>
                      <a:pt x="3769" y="4374"/>
                    </a:lnTo>
                    <a:lnTo>
                      <a:pt x="3783" y="4438"/>
                    </a:lnTo>
                    <a:lnTo>
                      <a:pt x="3794" y="4503"/>
                    </a:lnTo>
                    <a:lnTo>
                      <a:pt x="3805" y="4567"/>
                    </a:lnTo>
                    <a:lnTo>
                      <a:pt x="3814" y="4632"/>
                    </a:lnTo>
                    <a:lnTo>
                      <a:pt x="3819" y="4699"/>
                    </a:lnTo>
                    <a:lnTo>
                      <a:pt x="3825" y="4765"/>
                    </a:lnTo>
                    <a:lnTo>
                      <a:pt x="3828" y="4831"/>
                    </a:lnTo>
                    <a:lnTo>
                      <a:pt x="3828" y="4831"/>
                    </a:lnTo>
                    <a:lnTo>
                      <a:pt x="3831" y="4908"/>
                    </a:lnTo>
                    <a:lnTo>
                      <a:pt x="3831" y="4985"/>
                    </a:lnTo>
                    <a:lnTo>
                      <a:pt x="3828" y="5060"/>
                    </a:lnTo>
                    <a:lnTo>
                      <a:pt x="3824" y="5134"/>
                    </a:lnTo>
                    <a:lnTo>
                      <a:pt x="3818" y="5209"/>
                    </a:lnTo>
                    <a:lnTo>
                      <a:pt x="3809" y="5281"/>
                    </a:lnTo>
                    <a:lnTo>
                      <a:pt x="3799" y="5355"/>
                    </a:lnTo>
                    <a:lnTo>
                      <a:pt x="3786" y="5427"/>
                    </a:lnTo>
                    <a:lnTo>
                      <a:pt x="3786" y="5427"/>
                    </a:lnTo>
                    <a:lnTo>
                      <a:pt x="3836" y="5408"/>
                    </a:lnTo>
                    <a:lnTo>
                      <a:pt x="3886" y="5390"/>
                    </a:lnTo>
                    <a:lnTo>
                      <a:pt x="3936" y="5369"/>
                    </a:lnTo>
                    <a:lnTo>
                      <a:pt x="3985" y="5349"/>
                    </a:lnTo>
                    <a:lnTo>
                      <a:pt x="4033" y="5327"/>
                    </a:lnTo>
                    <a:lnTo>
                      <a:pt x="4082" y="5305"/>
                    </a:lnTo>
                    <a:lnTo>
                      <a:pt x="4129" y="5281"/>
                    </a:lnTo>
                    <a:lnTo>
                      <a:pt x="4176" y="5256"/>
                    </a:lnTo>
                    <a:lnTo>
                      <a:pt x="4223" y="5231"/>
                    </a:lnTo>
                    <a:lnTo>
                      <a:pt x="4269" y="5204"/>
                    </a:lnTo>
                    <a:lnTo>
                      <a:pt x="4313" y="5178"/>
                    </a:lnTo>
                    <a:lnTo>
                      <a:pt x="4358" y="5150"/>
                    </a:lnTo>
                    <a:lnTo>
                      <a:pt x="4402" y="5122"/>
                    </a:lnTo>
                    <a:lnTo>
                      <a:pt x="4446" y="5092"/>
                    </a:lnTo>
                    <a:lnTo>
                      <a:pt x="4489" y="5061"/>
                    </a:lnTo>
                    <a:lnTo>
                      <a:pt x="4530" y="5030"/>
                    </a:lnTo>
                    <a:lnTo>
                      <a:pt x="4571" y="4998"/>
                    </a:lnTo>
                    <a:lnTo>
                      <a:pt x="4613" y="4965"/>
                    </a:lnTo>
                    <a:lnTo>
                      <a:pt x="4652" y="4932"/>
                    </a:lnTo>
                    <a:lnTo>
                      <a:pt x="4691" y="4896"/>
                    </a:lnTo>
                    <a:lnTo>
                      <a:pt x="4731" y="4861"/>
                    </a:lnTo>
                    <a:lnTo>
                      <a:pt x="4767" y="4825"/>
                    </a:lnTo>
                    <a:lnTo>
                      <a:pt x="4804" y="4789"/>
                    </a:lnTo>
                    <a:lnTo>
                      <a:pt x="4841" y="4752"/>
                    </a:lnTo>
                    <a:lnTo>
                      <a:pt x="4876" y="4713"/>
                    </a:lnTo>
                    <a:lnTo>
                      <a:pt x="4912" y="4675"/>
                    </a:lnTo>
                    <a:lnTo>
                      <a:pt x="4946" y="4635"/>
                    </a:lnTo>
                    <a:lnTo>
                      <a:pt x="4980" y="4595"/>
                    </a:lnTo>
                    <a:lnTo>
                      <a:pt x="5012" y="4554"/>
                    </a:lnTo>
                    <a:lnTo>
                      <a:pt x="5043" y="4513"/>
                    </a:lnTo>
                    <a:lnTo>
                      <a:pt x="5074" y="4470"/>
                    </a:lnTo>
                    <a:lnTo>
                      <a:pt x="5105" y="4427"/>
                    </a:lnTo>
                    <a:lnTo>
                      <a:pt x="5134" y="4383"/>
                    </a:lnTo>
                    <a:lnTo>
                      <a:pt x="5162" y="4340"/>
                    </a:lnTo>
                    <a:lnTo>
                      <a:pt x="5190" y="4295"/>
                    </a:lnTo>
                    <a:lnTo>
                      <a:pt x="5217" y="4250"/>
                    </a:lnTo>
                    <a:lnTo>
                      <a:pt x="5242" y="4203"/>
                    </a:lnTo>
                    <a:lnTo>
                      <a:pt x="5267" y="4158"/>
                    </a:lnTo>
                    <a:lnTo>
                      <a:pt x="5292" y="4110"/>
                    </a:lnTo>
                    <a:lnTo>
                      <a:pt x="5314" y="4063"/>
                    </a:lnTo>
                    <a:lnTo>
                      <a:pt x="5336" y="4014"/>
                    </a:lnTo>
                    <a:lnTo>
                      <a:pt x="5359" y="3966"/>
                    </a:lnTo>
                    <a:lnTo>
                      <a:pt x="5379" y="3917"/>
                    </a:lnTo>
                    <a:lnTo>
                      <a:pt x="5398" y="3867"/>
                    </a:lnTo>
                    <a:lnTo>
                      <a:pt x="5416" y="3817"/>
                    </a:lnTo>
                    <a:lnTo>
                      <a:pt x="5434" y="3767"/>
                    </a:lnTo>
                    <a:lnTo>
                      <a:pt x="5450" y="3715"/>
                    </a:lnTo>
                    <a:lnTo>
                      <a:pt x="5466" y="3664"/>
                    </a:lnTo>
                    <a:lnTo>
                      <a:pt x="5481" y="3612"/>
                    </a:lnTo>
                    <a:lnTo>
                      <a:pt x="5494" y="3559"/>
                    </a:lnTo>
                    <a:lnTo>
                      <a:pt x="5506" y="3507"/>
                    </a:lnTo>
                    <a:lnTo>
                      <a:pt x="5518" y="3453"/>
                    </a:lnTo>
                    <a:lnTo>
                      <a:pt x="5528" y="3400"/>
                    </a:lnTo>
                    <a:lnTo>
                      <a:pt x="5537" y="3345"/>
                    </a:lnTo>
                    <a:lnTo>
                      <a:pt x="5546" y="3291"/>
                    </a:lnTo>
                    <a:lnTo>
                      <a:pt x="5553" y="3236"/>
                    </a:lnTo>
                    <a:lnTo>
                      <a:pt x="5559" y="3181"/>
                    </a:lnTo>
                    <a:lnTo>
                      <a:pt x="5563" y="3125"/>
                    </a:lnTo>
                    <a:lnTo>
                      <a:pt x="5568" y="3069"/>
                    </a:lnTo>
                    <a:lnTo>
                      <a:pt x="5571" y="3013"/>
                    </a:lnTo>
                    <a:lnTo>
                      <a:pt x="5572" y="2957"/>
                    </a:lnTo>
                    <a:lnTo>
                      <a:pt x="5572" y="2900"/>
                    </a:lnTo>
                    <a:lnTo>
                      <a:pt x="5571" y="2842"/>
                    </a:lnTo>
                    <a:lnTo>
                      <a:pt x="5569" y="2786"/>
                    </a:lnTo>
                    <a:lnTo>
                      <a:pt x="5569" y="2786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  <a:gs pos="30000">
                    <a:schemeClr val="accent6">
                      <a:lumMod val="5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55000">
                    <a:schemeClr val="accent6">
                      <a:lumMod val="50000"/>
                    </a:schemeClr>
                  </a:gs>
                  <a:gs pos="69000">
                    <a:schemeClr val="accent6">
                      <a:lumMod val="50000"/>
                    </a:schemeClr>
                  </a:gs>
                </a:gsLst>
                <a:lin ang="27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53" name="Freeform 10">
                <a:extLst>
                  <a:ext uri="{FF2B5EF4-FFF2-40B4-BE49-F238E27FC236}">
                    <a16:creationId xmlns:a16="http://schemas.microsoft.com/office/drawing/2014/main" id="{7BE59EB1-FDC7-3E49-A817-7035E57D7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2325" y="1582738"/>
                <a:ext cx="2017713" cy="1719263"/>
              </a:xfrm>
              <a:custGeom>
                <a:avLst/>
                <a:gdLst/>
                <a:ahLst/>
                <a:cxnLst>
                  <a:cxn ang="0">
                    <a:pos x="3757" y="3095"/>
                  </a:cxn>
                  <a:cxn ang="0">
                    <a:pos x="3794" y="3057"/>
                  </a:cxn>
                  <a:cxn ang="0">
                    <a:pos x="3810" y="3002"/>
                  </a:cxn>
                  <a:cxn ang="0">
                    <a:pos x="3809" y="2896"/>
                  </a:cxn>
                  <a:cxn ang="0">
                    <a:pos x="3774" y="2695"/>
                  </a:cxn>
                  <a:cxn ang="0">
                    <a:pos x="3759" y="2585"/>
                  </a:cxn>
                  <a:cxn ang="0">
                    <a:pos x="3735" y="2321"/>
                  </a:cxn>
                  <a:cxn ang="0">
                    <a:pos x="3685" y="2064"/>
                  </a:cxn>
                  <a:cxn ang="0">
                    <a:pos x="3611" y="1817"/>
                  </a:cxn>
                  <a:cxn ang="0">
                    <a:pos x="3516" y="1579"/>
                  </a:cxn>
                  <a:cxn ang="0">
                    <a:pos x="3399" y="1354"/>
                  </a:cxn>
                  <a:cxn ang="0">
                    <a:pos x="3261" y="1140"/>
                  </a:cxn>
                  <a:cxn ang="0">
                    <a:pos x="3106" y="941"/>
                  </a:cxn>
                  <a:cxn ang="0">
                    <a:pos x="2932" y="758"/>
                  </a:cxn>
                  <a:cxn ang="0">
                    <a:pos x="2743" y="591"/>
                  </a:cxn>
                  <a:cxn ang="0">
                    <a:pos x="2540" y="442"/>
                  </a:cxn>
                  <a:cxn ang="0">
                    <a:pos x="2323" y="313"/>
                  </a:cxn>
                  <a:cxn ang="0">
                    <a:pos x="2096" y="204"/>
                  </a:cxn>
                  <a:cxn ang="0">
                    <a:pos x="1857" y="117"/>
                  </a:cxn>
                  <a:cxn ang="0">
                    <a:pos x="1608" y="53"/>
                  </a:cxn>
                  <a:cxn ang="0">
                    <a:pos x="1353" y="15"/>
                  </a:cxn>
                  <a:cxn ang="0">
                    <a:pos x="1091" y="0"/>
                  </a:cxn>
                  <a:cxn ang="0">
                    <a:pos x="902" y="7"/>
                  </a:cxn>
                  <a:cxn ang="0">
                    <a:pos x="676" y="31"/>
                  </a:cxn>
                  <a:cxn ang="0">
                    <a:pos x="480" y="69"/>
                  </a:cxn>
                  <a:cxn ang="0">
                    <a:pos x="216" y="149"/>
                  </a:cxn>
                  <a:cxn ang="0">
                    <a:pos x="41" y="229"/>
                  </a:cxn>
                  <a:cxn ang="0">
                    <a:pos x="1" y="308"/>
                  </a:cxn>
                  <a:cxn ang="0">
                    <a:pos x="37" y="667"/>
                  </a:cxn>
                  <a:cxn ang="0">
                    <a:pos x="95" y="972"/>
                  </a:cxn>
                  <a:cxn ang="0">
                    <a:pos x="166" y="1246"/>
                  </a:cxn>
                  <a:cxn ang="0">
                    <a:pos x="265" y="1536"/>
                  </a:cxn>
                  <a:cxn ang="0">
                    <a:pos x="395" y="1833"/>
                  </a:cxn>
                  <a:cxn ang="0">
                    <a:pos x="560" y="2125"/>
                  </a:cxn>
                  <a:cxn ang="0">
                    <a:pos x="762" y="2403"/>
                  </a:cxn>
                  <a:cxn ang="0">
                    <a:pos x="1007" y="2658"/>
                  </a:cxn>
                  <a:cxn ang="0">
                    <a:pos x="1145" y="2775"/>
                  </a:cxn>
                  <a:cxn ang="0">
                    <a:pos x="1297" y="2881"/>
                  </a:cxn>
                  <a:cxn ang="0">
                    <a:pos x="1461" y="2975"/>
                  </a:cxn>
                  <a:cxn ang="0">
                    <a:pos x="1637" y="3059"/>
                  </a:cxn>
                  <a:cxn ang="0">
                    <a:pos x="1828" y="3129"/>
                  </a:cxn>
                  <a:cxn ang="0">
                    <a:pos x="2031" y="3185"/>
                  </a:cxn>
                  <a:cxn ang="0">
                    <a:pos x="2249" y="3223"/>
                  </a:cxn>
                  <a:cxn ang="0">
                    <a:pos x="2484" y="3247"/>
                  </a:cxn>
                  <a:cxn ang="0">
                    <a:pos x="2731" y="3251"/>
                  </a:cxn>
                  <a:cxn ang="0">
                    <a:pos x="2997" y="3236"/>
                  </a:cxn>
                  <a:cxn ang="0">
                    <a:pos x="3277" y="3201"/>
                  </a:cxn>
                  <a:cxn ang="0">
                    <a:pos x="3575" y="3144"/>
                  </a:cxn>
                </a:cxnLst>
                <a:rect l="0" t="0" r="r" b="b"/>
                <a:pathLst>
                  <a:path w="3813" h="3251">
                    <a:moveTo>
                      <a:pt x="3729" y="3105"/>
                    </a:moveTo>
                    <a:lnTo>
                      <a:pt x="3729" y="3105"/>
                    </a:lnTo>
                    <a:lnTo>
                      <a:pt x="3744" y="3101"/>
                    </a:lnTo>
                    <a:lnTo>
                      <a:pt x="3757" y="3095"/>
                    </a:lnTo>
                    <a:lnTo>
                      <a:pt x="3768" y="3087"/>
                    </a:lnTo>
                    <a:lnTo>
                      <a:pt x="3778" y="3079"/>
                    </a:lnTo>
                    <a:lnTo>
                      <a:pt x="3787" y="3068"/>
                    </a:lnTo>
                    <a:lnTo>
                      <a:pt x="3794" y="3057"/>
                    </a:lnTo>
                    <a:lnTo>
                      <a:pt x="3800" y="3045"/>
                    </a:lnTo>
                    <a:lnTo>
                      <a:pt x="3805" y="3031"/>
                    </a:lnTo>
                    <a:lnTo>
                      <a:pt x="3809" y="3017"/>
                    </a:lnTo>
                    <a:lnTo>
                      <a:pt x="3810" y="3002"/>
                    </a:lnTo>
                    <a:lnTo>
                      <a:pt x="3812" y="2986"/>
                    </a:lnTo>
                    <a:lnTo>
                      <a:pt x="3813" y="2970"/>
                    </a:lnTo>
                    <a:lnTo>
                      <a:pt x="3812" y="2934"/>
                    </a:lnTo>
                    <a:lnTo>
                      <a:pt x="3809" y="2896"/>
                    </a:lnTo>
                    <a:lnTo>
                      <a:pt x="3803" y="2857"/>
                    </a:lnTo>
                    <a:lnTo>
                      <a:pt x="3797" y="2816"/>
                    </a:lnTo>
                    <a:lnTo>
                      <a:pt x="3781" y="2735"/>
                    </a:lnTo>
                    <a:lnTo>
                      <a:pt x="3774" y="2695"/>
                    </a:lnTo>
                    <a:lnTo>
                      <a:pt x="3768" y="2657"/>
                    </a:lnTo>
                    <a:lnTo>
                      <a:pt x="3762" y="2620"/>
                    </a:lnTo>
                    <a:lnTo>
                      <a:pt x="3759" y="2585"/>
                    </a:lnTo>
                    <a:lnTo>
                      <a:pt x="3759" y="2585"/>
                    </a:lnTo>
                    <a:lnTo>
                      <a:pt x="3756" y="2518"/>
                    </a:lnTo>
                    <a:lnTo>
                      <a:pt x="3750" y="2452"/>
                    </a:lnTo>
                    <a:lnTo>
                      <a:pt x="3744" y="2386"/>
                    </a:lnTo>
                    <a:lnTo>
                      <a:pt x="3735" y="2321"/>
                    </a:lnTo>
                    <a:lnTo>
                      <a:pt x="3725" y="2256"/>
                    </a:lnTo>
                    <a:lnTo>
                      <a:pt x="3713" y="2191"/>
                    </a:lnTo>
                    <a:lnTo>
                      <a:pt x="3700" y="2128"/>
                    </a:lnTo>
                    <a:lnTo>
                      <a:pt x="3685" y="2064"/>
                    </a:lnTo>
                    <a:lnTo>
                      <a:pt x="3669" y="2001"/>
                    </a:lnTo>
                    <a:lnTo>
                      <a:pt x="3651" y="1939"/>
                    </a:lnTo>
                    <a:lnTo>
                      <a:pt x="3632" y="1877"/>
                    </a:lnTo>
                    <a:lnTo>
                      <a:pt x="3611" y="1817"/>
                    </a:lnTo>
                    <a:lnTo>
                      <a:pt x="3589" y="1756"/>
                    </a:lnTo>
                    <a:lnTo>
                      <a:pt x="3567" y="1696"/>
                    </a:lnTo>
                    <a:lnTo>
                      <a:pt x="3542" y="1637"/>
                    </a:lnTo>
                    <a:lnTo>
                      <a:pt x="3516" y="1579"/>
                    </a:lnTo>
                    <a:lnTo>
                      <a:pt x="3489" y="1522"/>
                    </a:lnTo>
                    <a:lnTo>
                      <a:pt x="3460" y="1464"/>
                    </a:lnTo>
                    <a:lnTo>
                      <a:pt x="3430" y="1408"/>
                    </a:lnTo>
                    <a:lnTo>
                      <a:pt x="3399" y="1354"/>
                    </a:lnTo>
                    <a:lnTo>
                      <a:pt x="3365" y="1299"/>
                    </a:lnTo>
                    <a:lnTo>
                      <a:pt x="3333" y="1244"/>
                    </a:lnTo>
                    <a:lnTo>
                      <a:pt x="3297" y="1191"/>
                    </a:lnTo>
                    <a:lnTo>
                      <a:pt x="3261" y="1140"/>
                    </a:lnTo>
                    <a:lnTo>
                      <a:pt x="3224" y="1090"/>
                    </a:lnTo>
                    <a:lnTo>
                      <a:pt x="3185" y="1038"/>
                    </a:lnTo>
                    <a:lnTo>
                      <a:pt x="3146" y="989"/>
                    </a:lnTo>
                    <a:lnTo>
                      <a:pt x="3106" y="941"/>
                    </a:lnTo>
                    <a:lnTo>
                      <a:pt x="3063" y="894"/>
                    </a:lnTo>
                    <a:lnTo>
                      <a:pt x="3020" y="848"/>
                    </a:lnTo>
                    <a:lnTo>
                      <a:pt x="2978" y="802"/>
                    </a:lnTo>
                    <a:lnTo>
                      <a:pt x="2932" y="758"/>
                    </a:lnTo>
                    <a:lnTo>
                      <a:pt x="2886" y="714"/>
                    </a:lnTo>
                    <a:lnTo>
                      <a:pt x="2840" y="672"/>
                    </a:lnTo>
                    <a:lnTo>
                      <a:pt x="2792" y="631"/>
                    </a:lnTo>
                    <a:lnTo>
                      <a:pt x="2743" y="591"/>
                    </a:lnTo>
                    <a:lnTo>
                      <a:pt x="2695" y="552"/>
                    </a:lnTo>
                    <a:lnTo>
                      <a:pt x="2644" y="515"/>
                    </a:lnTo>
                    <a:lnTo>
                      <a:pt x="2593" y="478"/>
                    </a:lnTo>
                    <a:lnTo>
                      <a:pt x="2540" y="442"/>
                    </a:lnTo>
                    <a:lnTo>
                      <a:pt x="2487" y="408"/>
                    </a:lnTo>
                    <a:lnTo>
                      <a:pt x="2434" y="375"/>
                    </a:lnTo>
                    <a:lnTo>
                      <a:pt x="2379" y="344"/>
                    </a:lnTo>
                    <a:lnTo>
                      <a:pt x="2323" y="313"/>
                    </a:lnTo>
                    <a:lnTo>
                      <a:pt x="2267" y="283"/>
                    </a:lnTo>
                    <a:lnTo>
                      <a:pt x="2211" y="255"/>
                    </a:lnTo>
                    <a:lnTo>
                      <a:pt x="2153" y="229"/>
                    </a:lnTo>
                    <a:lnTo>
                      <a:pt x="2096" y="204"/>
                    </a:lnTo>
                    <a:lnTo>
                      <a:pt x="2037" y="180"/>
                    </a:lnTo>
                    <a:lnTo>
                      <a:pt x="1977" y="158"/>
                    </a:lnTo>
                    <a:lnTo>
                      <a:pt x="1918" y="137"/>
                    </a:lnTo>
                    <a:lnTo>
                      <a:pt x="1857" y="117"/>
                    </a:lnTo>
                    <a:lnTo>
                      <a:pt x="1795" y="99"/>
                    </a:lnTo>
                    <a:lnTo>
                      <a:pt x="1733" y="83"/>
                    </a:lnTo>
                    <a:lnTo>
                      <a:pt x="1671" y="66"/>
                    </a:lnTo>
                    <a:lnTo>
                      <a:pt x="1608" y="53"/>
                    </a:lnTo>
                    <a:lnTo>
                      <a:pt x="1545" y="41"/>
                    </a:lnTo>
                    <a:lnTo>
                      <a:pt x="1481" y="31"/>
                    </a:lnTo>
                    <a:lnTo>
                      <a:pt x="1418" y="22"/>
                    </a:lnTo>
                    <a:lnTo>
                      <a:pt x="1353" y="15"/>
                    </a:lnTo>
                    <a:lnTo>
                      <a:pt x="1288" y="9"/>
                    </a:lnTo>
                    <a:lnTo>
                      <a:pt x="1222" y="5"/>
                    </a:lnTo>
                    <a:lnTo>
                      <a:pt x="1157" y="2"/>
                    </a:lnTo>
                    <a:lnTo>
                      <a:pt x="1091" y="0"/>
                    </a:lnTo>
                    <a:lnTo>
                      <a:pt x="1091" y="0"/>
                    </a:lnTo>
                    <a:lnTo>
                      <a:pt x="1026" y="2"/>
                    </a:lnTo>
                    <a:lnTo>
                      <a:pt x="962" y="3"/>
                    </a:lnTo>
                    <a:lnTo>
                      <a:pt x="902" y="7"/>
                    </a:lnTo>
                    <a:lnTo>
                      <a:pt x="841" y="12"/>
                    </a:lnTo>
                    <a:lnTo>
                      <a:pt x="785" y="18"/>
                    </a:lnTo>
                    <a:lnTo>
                      <a:pt x="729" y="24"/>
                    </a:lnTo>
                    <a:lnTo>
                      <a:pt x="676" y="31"/>
                    </a:lnTo>
                    <a:lnTo>
                      <a:pt x="625" y="40"/>
                    </a:lnTo>
                    <a:lnTo>
                      <a:pt x="575" y="49"/>
                    </a:lnTo>
                    <a:lnTo>
                      <a:pt x="527" y="59"/>
                    </a:lnTo>
                    <a:lnTo>
                      <a:pt x="480" y="69"/>
                    </a:lnTo>
                    <a:lnTo>
                      <a:pt x="437" y="80"/>
                    </a:lnTo>
                    <a:lnTo>
                      <a:pt x="355" y="103"/>
                    </a:lnTo>
                    <a:lnTo>
                      <a:pt x="283" y="125"/>
                    </a:lnTo>
                    <a:lnTo>
                      <a:pt x="216" y="149"/>
                    </a:lnTo>
                    <a:lnTo>
                      <a:pt x="160" y="173"/>
                    </a:lnTo>
                    <a:lnTo>
                      <a:pt x="112" y="193"/>
                    </a:lnTo>
                    <a:lnTo>
                      <a:pt x="72" y="212"/>
                    </a:lnTo>
                    <a:lnTo>
                      <a:pt x="41" y="229"/>
                    </a:lnTo>
                    <a:lnTo>
                      <a:pt x="17" y="240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" y="308"/>
                    </a:lnTo>
                    <a:lnTo>
                      <a:pt x="6" y="379"/>
                    </a:lnTo>
                    <a:lnTo>
                      <a:pt x="11" y="463"/>
                    </a:lnTo>
                    <a:lnTo>
                      <a:pt x="23" y="559"/>
                    </a:lnTo>
                    <a:lnTo>
                      <a:pt x="37" y="667"/>
                    </a:lnTo>
                    <a:lnTo>
                      <a:pt x="57" y="782"/>
                    </a:lnTo>
                    <a:lnTo>
                      <a:pt x="67" y="843"/>
                    </a:lnTo>
                    <a:lnTo>
                      <a:pt x="81" y="907"/>
                    </a:lnTo>
                    <a:lnTo>
                      <a:pt x="95" y="972"/>
                    </a:lnTo>
                    <a:lnTo>
                      <a:pt x="110" y="1038"/>
                    </a:lnTo>
                    <a:lnTo>
                      <a:pt x="128" y="1106"/>
                    </a:lnTo>
                    <a:lnTo>
                      <a:pt x="147" y="1175"/>
                    </a:lnTo>
                    <a:lnTo>
                      <a:pt x="166" y="1246"/>
                    </a:lnTo>
                    <a:lnTo>
                      <a:pt x="188" y="1318"/>
                    </a:lnTo>
                    <a:lnTo>
                      <a:pt x="212" y="1390"/>
                    </a:lnTo>
                    <a:lnTo>
                      <a:pt x="238" y="1463"/>
                    </a:lnTo>
                    <a:lnTo>
                      <a:pt x="265" y="1536"/>
                    </a:lnTo>
                    <a:lnTo>
                      <a:pt x="294" y="1610"/>
                    </a:lnTo>
                    <a:lnTo>
                      <a:pt x="327" y="1684"/>
                    </a:lnTo>
                    <a:lnTo>
                      <a:pt x="359" y="1759"/>
                    </a:lnTo>
                    <a:lnTo>
                      <a:pt x="395" y="1833"/>
                    </a:lnTo>
                    <a:lnTo>
                      <a:pt x="433" y="1906"/>
                    </a:lnTo>
                    <a:lnTo>
                      <a:pt x="473" y="1980"/>
                    </a:lnTo>
                    <a:lnTo>
                      <a:pt x="514" y="2052"/>
                    </a:lnTo>
                    <a:lnTo>
                      <a:pt x="560" y="2125"/>
                    </a:lnTo>
                    <a:lnTo>
                      <a:pt x="606" y="2197"/>
                    </a:lnTo>
                    <a:lnTo>
                      <a:pt x="656" y="2266"/>
                    </a:lnTo>
                    <a:lnTo>
                      <a:pt x="707" y="2336"/>
                    </a:lnTo>
                    <a:lnTo>
                      <a:pt x="762" y="2403"/>
                    </a:lnTo>
                    <a:lnTo>
                      <a:pt x="819" y="2470"/>
                    </a:lnTo>
                    <a:lnTo>
                      <a:pt x="878" y="2535"/>
                    </a:lnTo>
                    <a:lnTo>
                      <a:pt x="940" y="2598"/>
                    </a:lnTo>
                    <a:lnTo>
                      <a:pt x="1007" y="2658"/>
                    </a:lnTo>
                    <a:lnTo>
                      <a:pt x="1040" y="2688"/>
                    </a:lnTo>
                    <a:lnTo>
                      <a:pt x="1074" y="2717"/>
                    </a:lnTo>
                    <a:lnTo>
                      <a:pt x="1110" y="2747"/>
                    </a:lnTo>
                    <a:lnTo>
                      <a:pt x="1145" y="2775"/>
                    </a:lnTo>
                    <a:lnTo>
                      <a:pt x="1182" y="2801"/>
                    </a:lnTo>
                    <a:lnTo>
                      <a:pt x="1220" y="2829"/>
                    </a:lnTo>
                    <a:lnTo>
                      <a:pt x="1257" y="2855"/>
                    </a:lnTo>
                    <a:lnTo>
                      <a:pt x="1297" y="2881"/>
                    </a:lnTo>
                    <a:lnTo>
                      <a:pt x="1337" y="2905"/>
                    </a:lnTo>
                    <a:lnTo>
                      <a:pt x="1377" y="2930"/>
                    </a:lnTo>
                    <a:lnTo>
                      <a:pt x="1418" y="2953"/>
                    </a:lnTo>
                    <a:lnTo>
                      <a:pt x="1461" y="2975"/>
                    </a:lnTo>
                    <a:lnTo>
                      <a:pt x="1503" y="2998"/>
                    </a:lnTo>
                    <a:lnTo>
                      <a:pt x="1548" y="3018"/>
                    </a:lnTo>
                    <a:lnTo>
                      <a:pt x="1592" y="3039"/>
                    </a:lnTo>
                    <a:lnTo>
                      <a:pt x="1637" y="3059"/>
                    </a:lnTo>
                    <a:lnTo>
                      <a:pt x="1683" y="3077"/>
                    </a:lnTo>
                    <a:lnTo>
                      <a:pt x="1730" y="3095"/>
                    </a:lnTo>
                    <a:lnTo>
                      <a:pt x="1779" y="3113"/>
                    </a:lnTo>
                    <a:lnTo>
                      <a:pt x="1828" y="3129"/>
                    </a:lnTo>
                    <a:lnTo>
                      <a:pt x="1878" y="3144"/>
                    </a:lnTo>
                    <a:lnTo>
                      <a:pt x="1928" y="3158"/>
                    </a:lnTo>
                    <a:lnTo>
                      <a:pt x="1980" y="3172"/>
                    </a:lnTo>
                    <a:lnTo>
                      <a:pt x="2031" y="3185"/>
                    </a:lnTo>
                    <a:lnTo>
                      <a:pt x="2084" y="3195"/>
                    </a:lnTo>
                    <a:lnTo>
                      <a:pt x="2139" y="3205"/>
                    </a:lnTo>
                    <a:lnTo>
                      <a:pt x="2193" y="3216"/>
                    </a:lnTo>
                    <a:lnTo>
                      <a:pt x="2249" y="3223"/>
                    </a:lnTo>
                    <a:lnTo>
                      <a:pt x="2307" y="3231"/>
                    </a:lnTo>
                    <a:lnTo>
                      <a:pt x="2364" y="3238"/>
                    </a:lnTo>
                    <a:lnTo>
                      <a:pt x="2423" y="3242"/>
                    </a:lnTo>
                    <a:lnTo>
                      <a:pt x="2484" y="3247"/>
                    </a:lnTo>
                    <a:lnTo>
                      <a:pt x="2544" y="3250"/>
                    </a:lnTo>
                    <a:lnTo>
                      <a:pt x="2606" y="3251"/>
                    </a:lnTo>
                    <a:lnTo>
                      <a:pt x="2668" y="3251"/>
                    </a:lnTo>
                    <a:lnTo>
                      <a:pt x="2731" y="3251"/>
                    </a:lnTo>
                    <a:lnTo>
                      <a:pt x="2796" y="3250"/>
                    </a:lnTo>
                    <a:lnTo>
                      <a:pt x="2863" y="3247"/>
                    </a:lnTo>
                    <a:lnTo>
                      <a:pt x="2929" y="3242"/>
                    </a:lnTo>
                    <a:lnTo>
                      <a:pt x="2997" y="3236"/>
                    </a:lnTo>
                    <a:lnTo>
                      <a:pt x="3065" y="3229"/>
                    </a:lnTo>
                    <a:lnTo>
                      <a:pt x="3134" y="3220"/>
                    </a:lnTo>
                    <a:lnTo>
                      <a:pt x="3205" y="3211"/>
                    </a:lnTo>
                    <a:lnTo>
                      <a:pt x="3277" y="3201"/>
                    </a:lnTo>
                    <a:lnTo>
                      <a:pt x="3349" y="3188"/>
                    </a:lnTo>
                    <a:lnTo>
                      <a:pt x="3423" y="3174"/>
                    </a:lnTo>
                    <a:lnTo>
                      <a:pt x="3498" y="3160"/>
                    </a:lnTo>
                    <a:lnTo>
                      <a:pt x="3575" y="3144"/>
                    </a:lnTo>
                    <a:lnTo>
                      <a:pt x="3651" y="3124"/>
                    </a:lnTo>
                    <a:lnTo>
                      <a:pt x="3729" y="3105"/>
                    </a:lnTo>
                    <a:lnTo>
                      <a:pt x="3729" y="310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3000">
                    <a:schemeClr val="accent6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2DA57E79-8332-464C-94CA-6B99D1D9D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550" y="862013"/>
                <a:ext cx="3157538" cy="3313113"/>
              </a:xfrm>
              <a:custGeom>
                <a:avLst/>
                <a:gdLst/>
                <a:ahLst/>
                <a:cxnLst>
                  <a:cxn ang="0">
                    <a:pos x="4176" y="5653"/>
                  </a:cxn>
                  <a:cxn ang="0">
                    <a:pos x="3948" y="5836"/>
                  </a:cxn>
                  <a:cxn ang="0">
                    <a:pos x="3697" y="5989"/>
                  </a:cxn>
                  <a:cxn ang="0">
                    <a:pos x="3426" y="6110"/>
                  </a:cxn>
                  <a:cxn ang="0">
                    <a:pos x="3137" y="6199"/>
                  </a:cxn>
                  <a:cxn ang="0">
                    <a:pos x="2832" y="6249"/>
                  </a:cxn>
                  <a:cxn ang="0">
                    <a:pos x="2578" y="6262"/>
                  </a:cxn>
                  <a:cxn ang="0">
                    <a:pos x="2263" y="6243"/>
                  </a:cxn>
                  <a:cxn ang="0">
                    <a:pos x="1958" y="6184"/>
                  </a:cxn>
                  <a:cxn ang="0">
                    <a:pos x="1666" y="6091"/>
                  </a:cxn>
                  <a:cxn ang="0">
                    <a:pos x="1389" y="5964"/>
                  </a:cxn>
                  <a:cxn ang="0">
                    <a:pos x="1129" y="5806"/>
                  </a:cxn>
                  <a:cxn ang="0">
                    <a:pos x="890" y="5621"/>
                  </a:cxn>
                  <a:cxn ang="0">
                    <a:pos x="674" y="5408"/>
                  </a:cxn>
                  <a:cxn ang="0">
                    <a:pos x="484" y="5172"/>
                  </a:cxn>
                  <a:cxn ang="0">
                    <a:pos x="320" y="4916"/>
                  </a:cxn>
                  <a:cxn ang="0">
                    <a:pos x="189" y="4640"/>
                  </a:cxn>
                  <a:cxn ang="0">
                    <a:pos x="90" y="4348"/>
                  </a:cxn>
                  <a:cxn ang="0">
                    <a:pos x="25" y="4043"/>
                  </a:cxn>
                  <a:cxn ang="0">
                    <a:pos x="3" y="3791"/>
                  </a:cxn>
                  <a:cxn ang="0">
                    <a:pos x="9" y="3521"/>
                  </a:cxn>
                  <a:cxn ang="0">
                    <a:pos x="47" y="3263"/>
                  </a:cxn>
                  <a:cxn ang="0">
                    <a:pos x="113" y="3017"/>
                  </a:cxn>
                  <a:cxn ang="0">
                    <a:pos x="245" y="2686"/>
                  </a:cxn>
                  <a:cxn ang="0">
                    <a:pos x="485" y="2237"/>
                  </a:cxn>
                  <a:cxn ang="0">
                    <a:pos x="1589" y="146"/>
                  </a:cxn>
                  <a:cxn ang="0">
                    <a:pos x="1418" y="406"/>
                  </a:cxn>
                  <a:cxn ang="0">
                    <a:pos x="1277" y="684"/>
                  </a:cxn>
                  <a:cxn ang="0">
                    <a:pos x="1168" y="984"/>
                  </a:cxn>
                  <a:cxn ang="0">
                    <a:pos x="1095" y="1296"/>
                  </a:cxn>
                  <a:cxn ang="0">
                    <a:pos x="1058" y="1623"/>
                  </a:cxn>
                  <a:cxn ang="0">
                    <a:pos x="1057" y="1893"/>
                  </a:cxn>
                  <a:cxn ang="0">
                    <a:pos x="1095" y="2253"/>
                  </a:cxn>
                  <a:cxn ang="0">
                    <a:pos x="1175" y="2599"/>
                  </a:cxn>
                  <a:cxn ang="0">
                    <a:pos x="1296" y="2928"/>
                  </a:cxn>
                  <a:cxn ang="0">
                    <a:pos x="1455" y="3238"/>
                  </a:cxn>
                  <a:cxn ang="0">
                    <a:pos x="1647" y="3527"/>
                  </a:cxn>
                  <a:cxn ang="0">
                    <a:pos x="1871" y="3791"/>
                  </a:cxn>
                  <a:cxn ang="0">
                    <a:pos x="2123" y="4027"/>
                  </a:cxn>
                  <a:cxn ang="0">
                    <a:pos x="2400" y="4233"/>
                  </a:cxn>
                  <a:cxn ang="0">
                    <a:pos x="2701" y="4406"/>
                  </a:cxn>
                  <a:cxn ang="0">
                    <a:pos x="3021" y="4544"/>
                  </a:cxn>
                  <a:cxn ang="0">
                    <a:pos x="3357" y="4643"/>
                  </a:cxn>
                  <a:cxn ang="0">
                    <a:pos x="3708" y="4701"/>
                  </a:cxn>
                  <a:cxn ang="0">
                    <a:pos x="3997" y="4715"/>
                  </a:cxn>
                  <a:cxn ang="0">
                    <a:pos x="4358" y="4692"/>
                  </a:cxn>
                  <a:cxn ang="0">
                    <a:pos x="4701" y="4625"/>
                  </a:cxn>
                  <a:cxn ang="0">
                    <a:pos x="5028" y="4518"/>
                  </a:cxn>
                  <a:cxn ang="0">
                    <a:pos x="5334" y="4372"/>
                  </a:cxn>
                  <a:cxn ang="0">
                    <a:pos x="5615" y="4189"/>
                  </a:cxn>
                  <a:cxn ang="0">
                    <a:pos x="5870" y="3975"/>
                  </a:cxn>
                </a:cxnLst>
                <a:rect l="0" t="0" r="r" b="b"/>
                <a:pathLst>
                  <a:path w="5965" h="6262">
                    <a:moveTo>
                      <a:pt x="4302" y="5531"/>
                    </a:moveTo>
                    <a:lnTo>
                      <a:pt x="4302" y="5531"/>
                    </a:lnTo>
                    <a:lnTo>
                      <a:pt x="4262" y="5573"/>
                    </a:lnTo>
                    <a:lnTo>
                      <a:pt x="4219" y="5613"/>
                    </a:lnTo>
                    <a:lnTo>
                      <a:pt x="4176" y="5653"/>
                    </a:lnTo>
                    <a:lnTo>
                      <a:pt x="4134" y="5693"/>
                    </a:lnTo>
                    <a:lnTo>
                      <a:pt x="4088" y="5730"/>
                    </a:lnTo>
                    <a:lnTo>
                      <a:pt x="4042" y="5767"/>
                    </a:lnTo>
                    <a:lnTo>
                      <a:pt x="3997" y="5802"/>
                    </a:lnTo>
                    <a:lnTo>
                      <a:pt x="3948" y="5836"/>
                    </a:lnTo>
                    <a:lnTo>
                      <a:pt x="3899" y="5868"/>
                    </a:lnTo>
                    <a:lnTo>
                      <a:pt x="3851" y="5901"/>
                    </a:lnTo>
                    <a:lnTo>
                      <a:pt x="3800" y="5932"/>
                    </a:lnTo>
                    <a:lnTo>
                      <a:pt x="3749" y="5961"/>
                    </a:lnTo>
                    <a:lnTo>
                      <a:pt x="3697" y="5989"/>
                    </a:lnTo>
                    <a:lnTo>
                      <a:pt x="3644" y="6016"/>
                    </a:lnTo>
                    <a:lnTo>
                      <a:pt x="3591" y="6041"/>
                    </a:lnTo>
                    <a:lnTo>
                      <a:pt x="3537" y="6066"/>
                    </a:lnTo>
                    <a:lnTo>
                      <a:pt x="3482" y="6089"/>
                    </a:lnTo>
                    <a:lnTo>
                      <a:pt x="3426" y="6110"/>
                    </a:lnTo>
                    <a:lnTo>
                      <a:pt x="3370" y="6131"/>
                    </a:lnTo>
                    <a:lnTo>
                      <a:pt x="3313" y="6150"/>
                    </a:lnTo>
                    <a:lnTo>
                      <a:pt x="3255" y="6168"/>
                    </a:lnTo>
                    <a:lnTo>
                      <a:pt x="3196" y="6184"/>
                    </a:lnTo>
                    <a:lnTo>
                      <a:pt x="3137" y="6199"/>
                    </a:lnTo>
                    <a:lnTo>
                      <a:pt x="3077" y="6212"/>
                    </a:lnTo>
                    <a:lnTo>
                      <a:pt x="3016" y="6224"/>
                    </a:lnTo>
                    <a:lnTo>
                      <a:pt x="2956" y="6234"/>
                    </a:lnTo>
                    <a:lnTo>
                      <a:pt x="2894" y="6241"/>
                    </a:lnTo>
                    <a:lnTo>
                      <a:pt x="2832" y="6249"/>
                    </a:lnTo>
                    <a:lnTo>
                      <a:pt x="2770" y="6255"/>
                    </a:lnTo>
                    <a:lnTo>
                      <a:pt x="2707" y="6259"/>
                    </a:lnTo>
                    <a:lnTo>
                      <a:pt x="2643" y="6260"/>
                    </a:lnTo>
                    <a:lnTo>
                      <a:pt x="2578" y="6262"/>
                    </a:lnTo>
                    <a:lnTo>
                      <a:pt x="2578" y="6262"/>
                    </a:lnTo>
                    <a:lnTo>
                      <a:pt x="2515" y="6260"/>
                    </a:lnTo>
                    <a:lnTo>
                      <a:pt x="2452" y="6259"/>
                    </a:lnTo>
                    <a:lnTo>
                      <a:pt x="2388" y="6255"/>
                    </a:lnTo>
                    <a:lnTo>
                      <a:pt x="2325" y="6249"/>
                    </a:lnTo>
                    <a:lnTo>
                      <a:pt x="2263" y="6243"/>
                    </a:lnTo>
                    <a:lnTo>
                      <a:pt x="2201" y="6234"/>
                    </a:lnTo>
                    <a:lnTo>
                      <a:pt x="2139" y="6224"/>
                    </a:lnTo>
                    <a:lnTo>
                      <a:pt x="2079" y="6212"/>
                    </a:lnTo>
                    <a:lnTo>
                      <a:pt x="2018" y="6199"/>
                    </a:lnTo>
                    <a:lnTo>
                      <a:pt x="1958" y="6184"/>
                    </a:lnTo>
                    <a:lnTo>
                      <a:pt x="1899" y="6168"/>
                    </a:lnTo>
                    <a:lnTo>
                      <a:pt x="1838" y="6151"/>
                    </a:lnTo>
                    <a:lnTo>
                      <a:pt x="1781" y="6132"/>
                    </a:lnTo>
                    <a:lnTo>
                      <a:pt x="1722" y="6112"/>
                    </a:lnTo>
                    <a:lnTo>
                      <a:pt x="1666" y="6091"/>
                    </a:lnTo>
                    <a:lnTo>
                      <a:pt x="1608" y="6067"/>
                    </a:lnTo>
                    <a:lnTo>
                      <a:pt x="1552" y="6044"/>
                    </a:lnTo>
                    <a:lnTo>
                      <a:pt x="1496" y="6019"/>
                    </a:lnTo>
                    <a:lnTo>
                      <a:pt x="1442" y="5992"/>
                    </a:lnTo>
                    <a:lnTo>
                      <a:pt x="1389" y="5964"/>
                    </a:lnTo>
                    <a:lnTo>
                      <a:pt x="1334" y="5935"/>
                    </a:lnTo>
                    <a:lnTo>
                      <a:pt x="1283" y="5904"/>
                    </a:lnTo>
                    <a:lnTo>
                      <a:pt x="1229" y="5873"/>
                    </a:lnTo>
                    <a:lnTo>
                      <a:pt x="1179" y="5840"/>
                    </a:lnTo>
                    <a:lnTo>
                      <a:pt x="1129" y="5806"/>
                    </a:lnTo>
                    <a:lnTo>
                      <a:pt x="1079" y="5771"/>
                    </a:lnTo>
                    <a:lnTo>
                      <a:pt x="1030" y="5734"/>
                    </a:lnTo>
                    <a:lnTo>
                      <a:pt x="983" y="5697"/>
                    </a:lnTo>
                    <a:lnTo>
                      <a:pt x="936" y="5659"/>
                    </a:lnTo>
                    <a:lnTo>
                      <a:pt x="890" y="5621"/>
                    </a:lnTo>
                    <a:lnTo>
                      <a:pt x="845" y="5579"/>
                    </a:lnTo>
                    <a:lnTo>
                      <a:pt x="800" y="5538"/>
                    </a:lnTo>
                    <a:lnTo>
                      <a:pt x="758" y="5495"/>
                    </a:lnTo>
                    <a:lnTo>
                      <a:pt x="715" y="5452"/>
                    </a:lnTo>
                    <a:lnTo>
                      <a:pt x="674" y="5408"/>
                    </a:lnTo>
                    <a:lnTo>
                      <a:pt x="634" y="5363"/>
                    </a:lnTo>
                    <a:lnTo>
                      <a:pt x="594" y="5317"/>
                    </a:lnTo>
                    <a:lnTo>
                      <a:pt x="556" y="5270"/>
                    </a:lnTo>
                    <a:lnTo>
                      <a:pt x="519" y="5221"/>
                    </a:lnTo>
                    <a:lnTo>
                      <a:pt x="484" y="5172"/>
                    </a:lnTo>
                    <a:lnTo>
                      <a:pt x="448" y="5122"/>
                    </a:lnTo>
                    <a:lnTo>
                      <a:pt x="414" y="5072"/>
                    </a:lnTo>
                    <a:lnTo>
                      <a:pt x="382" y="5020"/>
                    </a:lnTo>
                    <a:lnTo>
                      <a:pt x="351" y="4969"/>
                    </a:lnTo>
                    <a:lnTo>
                      <a:pt x="320" y="4916"/>
                    </a:lnTo>
                    <a:lnTo>
                      <a:pt x="292" y="4861"/>
                    </a:lnTo>
                    <a:lnTo>
                      <a:pt x="264" y="4808"/>
                    </a:lnTo>
                    <a:lnTo>
                      <a:pt x="237" y="4752"/>
                    </a:lnTo>
                    <a:lnTo>
                      <a:pt x="212" y="4696"/>
                    </a:lnTo>
                    <a:lnTo>
                      <a:pt x="189" y="4640"/>
                    </a:lnTo>
                    <a:lnTo>
                      <a:pt x="165" y="4583"/>
                    </a:lnTo>
                    <a:lnTo>
                      <a:pt x="144" y="4525"/>
                    </a:lnTo>
                    <a:lnTo>
                      <a:pt x="125" y="4468"/>
                    </a:lnTo>
                    <a:lnTo>
                      <a:pt x="106" y="4409"/>
                    </a:lnTo>
                    <a:lnTo>
                      <a:pt x="90" y="4348"/>
                    </a:lnTo>
                    <a:lnTo>
                      <a:pt x="74" y="4289"/>
                    </a:lnTo>
                    <a:lnTo>
                      <a:pt x="59" y="4227"/>
                    </a:lnTo>
                    <a:lnTo>
                      <a:pt x="47" y="4167"/>
                    </a:lnTo>
                    <a:lnTo>
                      <a:pt x="35" y="4105"/>
                    </a:lnTo>
                    <a:lnTo>
                      <a:pt x="25" y="4043"/>
                    </a:lnTo>
                    <a:lnTo>
                      <a:pt x="18" y="3981"/>
                    </a:lnTo>
                    <a:lnTo>
                      <a:pt x="10" y="3918"/>
                    </a:lnTo>
                    <a:lnTo>
                      <a:pt x="6" y="3854"/>
                    </a:lnTo>
                    <a:lnTo>
                      <a:pt x="3" y="3791"/>
                    </a:lnTo>
                    <a:lnTo>
                      <a:pt x="3" y="3791"/>
                    </a:lnTo>
                    <a:lnTo>
                      <a:pt x="0" y="3735"/>
                    </a:lnTo>
                    <a:lnTo>
                      <a:pt x="0" y="3682"/>
                    </a:lnTo>
                    <a:lnTo>
                      <a:pt x="1" y="3627"/>
                    </a:lnTo>
                    <a:lnTo>
                      <a:pt x="4" y="3574"/>
                    </a:lnTo>
                    <a:lnTo>
                      <a:pt x="9" y="3521"/>
                    </a:lnTo>
                    <a:lnTo>
                      <a:pt x="13" y="3468"/>
                    </a:lnTo>
                    <a:lnTo>
                      <a:pt x="21" y="3416"/>
                    </a:lnTo>
                    <a:lnTo>
                      <a:pt x="28" y="3365"/>
                    </a:lnTo>
                    <a:lnTo>
                      <a:pt x="37" y="3315"/>
                    </a:lnTo>
                    <a:lnTo>
                      <a:pt x="47" y="3263"/>
                    </a:lnTo>
                    <a:lnTo>
                      <a:pt x="59" y="3213"/>
                    </a:lnTo>
                    <a:lnTo>
                      <a:pt x="71" y="3164"/>
                    </a:lnTo>
                    <a:lnTo>
                      <a:pt x="84" y="3114"/>
                    </a:lnTo>
                    <a:lnTo>
                      <a:pt x="99" y="3065"/>
                    </a:lnTo>
                    <a:lnTo>
                      <a:pt x="113" y="3017"/>
                    </a:lnTo>
                    <a:lnTo>
                      <a:pt x="130" y="2968"/>
                    </a:lnTo>
                    <a:lnTo>
                      <a:pt x="147" y="2921"/>
                    </a:lnTo>
                    <a:lnTo>
                      <a:pt x="165" y="2874"/>
                    </a:lnTo>
                    <a:lnTo>
                      <a:pt x="203" y="2779"/>
                    </a:lnTo>
                    <a:lnTo>
                      <a:pt x="245" y="2686"/>
                    </a:lnTo>
                    <a:lnTo>
                      <a:pt x="289" y="2594"/>
                    </a:lnTo>
                    <a:lnTo>
                      <a:pt x="335" y="2504"/>
                    </a:lnTo>
                    <a:lnTo>
                      <a:pt x="383" y="2414"/>
                    </a:lnTo>
                    <a:lnTo>
                      <a:pt x="433" y="2325"/>
                    </a:lnTo>
                    <a:lnTo>
                      <a:pt x="485" y="2237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666" y="47"/>
                    </a:lnTo>
                    <a:lnTo>
                      <a:pt x="1627" y="96"/>
                    </a:lnTo>
                    <a:lnTo>
                      <a:pt x="1589" y="146"/>
                    </a:lnTo>
                    <a:lnTo>
                      <a:pt x="1552" y="196"/>
                    </a:lnTo>
                    <a:lnTo>
                      <a:pt x="1517" y="246"/>
                    </a:lnTo>
                    <a:lnTo>
                      <a:pt x="1483" y="299"/>
                    </a:lnTo>
                    <a:lnTo>
                      <a:pt x="1449" y="351"/>
                    </a:lnTo>
                    <a:lnTo>
                      <a:pt x="1418" y="406"/>
                    </a:lnTo>
                    <a:lnTo>
                      <a:pt x="1387" y="460"/>
                    </a:lnTo>
                    <a:lnTo>
                      <a:pt x="1358" y="515"/>
                    </a:lnTo>
                    <a:lnTo>
                      <a:pt x="1330" y="571"/>
                    </a:lnTo>
                    <a:lnTo>
                      <a:pt x="1302" y="627"/>
                    </a:lnTo>
                    <a:lnTo>
                      <a:pt x="1277" y="684"/>
                    </a:lnTo>
                    <a:lnTo>
                      <a:pt x="1252" y="743"/>
                    </a:lnTo>
                    <a:lnTo>
                      <a:pt x="1229" y="802"/>
                    </a:lnTo>
                    <a:lnTo>
                      <a:pt x="1207" y="861"/>
                    </a:lnTo>
                    <a:lnTo>
                      <a:pt x="1187" y="922"/>
                    </a:lnTo>
                    <a:lnTo>
                      <a:pt x="1168" y="984"/>
                    </a:lnTo>
                    <a:lnTo>
                      <a:pt x="1151" y="1044"/>
                    </a:lnTo>
                    <a:lnTo>
                      <a:pt x="1135" y="1106"/>
                    </a:lnTo>
                    <a:lnTo>
                      <a:pt x="1120" y="1169"/>
                    </a:lnTo>
                    <a:lnTo>
                      <a:pt x="1107" y="1233"/>
                    </a:lnTo>
                    <a:lnTo>
                      <a:pt x="1095" y="1296"/>
                    </a:lnTo>
                    <a:lnTo>
                      <a:pt x="1084" y="1361"/>
                    </a:lnTo>
                    <a:lnTo>
                      <a:pt x="1075" y="1426"/>
                    </a:lnTo>
                    <a:lnTo>
                      <a:pt x="1067" y="1492"/>
                    </a:lnTo>
                    <a:lnTo>
                      <a:pt x="1063" y="1557"/>
                    </a:lnTo>
                    <a:lnTo>
                      <a:pt x="1058" y="1623"/>
                    </a:lnTo>
                    <a:lnTo>
                      <a:pt x="1056" y="1691"/>
                    </a:lnTo>
                    <a:lnTo>
                      <a:pt x="1054" y="1758"/>
                    </a:lnTo>
                    <a:lnTo>
                      <a:pt x="1054" y="1825"/>
                    </a:lnTo>
                    <a:lnTo>
                      <a:pt x="1057" y="1893"/>
                    </a:lnTo>
                    <a:lnTo>
                      <a:pt x="1057" y="1893"/>
                    </a:lnTo>
                    <a:lnTo>
                      <a:pt x="1061" y="1967"/>
                    </a:lnTo>
                    <a:lnTo>
                      <a:pt x="1066" y="2039"/>
                    </a:lnTo>
                    <a:lnTo>
                      <a:pt x="1075" y="2111"/>
                    </a:lnTo>
                    <a:lnTo>
                      <a:pt x="1084" y="2182"/>
                    </a:lnTo>
                    <a:lnTo>
                      <a:pt x="1095" y="2253"/>
                    </a:lnTo>
                    <a:lnTo>
                      <a:pt x="1107" y="2324"/>
                    </a:lnTo>
                    <a:lnTo>
                      <a:pt x="1122" y="2393"/>
                    </a:lnTo>
                    <a:lnTo>
                      <a:pt x="1138" y="2462"/>
                    </a:lnTo>
                    <a:lnTo>
                      <a:pt x="1156" y="2532"/>
                    </a:lnTo>
                    <a:lnTo>
                      <a:pt x="1175" y="2599"/>
                    </a:lnTo>
                    <a:lnTo>
                      <a:pt x="1197" y="2666"/>
                    </a:lnTo>
                    <a:lnTo>
                      <a:pt x="1219" y="2732"/>
                    </a:lnTo>
                    <a:lnTo>
                      <a:pt x="1243" y="2799"/>
                    </a:lnTo>
                    <a:lnTo>
                      <a:pt x="1269" y="2863"/>
                    </a:lnTo>
                    <a:lnTo>
                      <a:pt x="1296" y="2928"/>
                    </a:lnTo>
                    <a:lnTo>
                      <a:pt x="1325" y="2992"/>
                    </a:lnTo>
                    <a:lnTo>
                      <a:pt x="1355" y="3055"/>
                    </a:lnTo>
                    <a:lnTo>
                      <a:pt x="1387" y="3117"/>
                    </a:lnTo>
                    <a:lnTo>
                      <a:pt x="1420" y="3179"/>
                    </a:lnTo>
                    <a:lnTo>
                      <a:pt x="1455" y="3238"/>
                    </a:lnTo>
                    <a:lnTo>
                      <a:pt x="1490" y="3298"/>
                    </a:lnTo>
                    <a:lnTo>
                      <a:pt x="1527" y="3357"/>
                    </a:lnTo>
                    <a:lnTo>
                      <a:pt x="1566" y="3415"/>
                    </a:lnTo>
                    <a:lnTo>
                      <a:pt x="1605" y="3471"/>
                    </a:lnTo>
                    <a:lnTo>
                      <a:pt x="1647" y="3527"/>
                    </a:lnTo>
                    <a:lnTo>
                      <a:pt x="1689" y="3581"/>
                    </a:lnTo>
                    <a:lnTo>
                      <a:pt x="1732" y="3636"/>
                    </a:lnTo>
                    <a:lnTo>
                      <a:pt x="1776" y="3689"/>
                    </a:lnTo>
                    <a:lnTo>
                      <a:pt x="1824" y="3741"/>
                    </a:lnTo>
                    <a:lnTo>
                      <a:pt x="1871" y="3791"/>
                    </a:lnTo>
                    <a:lnTo>
                      <a:pt x="1918" y="3841"/>
                    </a:lnTo>
                    <a:lnTo>
                      <a:pt x="1968" y="3888"/>
                    </a:lnTo>
                    <a:lnTo>
                      <a:pt x="2018" y="3935"/>
                    </a:lnTo>
                    <a:lnTo>
                      <a:pt x="2070" y="3982"/>
                    </a:lnTo>
                    <a:lnTo>
                      <a:pt x="2123" y="4027"/>
                    </a:lnTo>
                    <a:lnTo>
                      <a:pt x="2176" y="4071"/>
                    </a:lnTo>
                    <a:lnTo>
                      <a:pt x="2230" y="4114"/>
                    </a:lnTo>
                    <a:lnTo>
                      <a:pt x="2286" y="4155"/>
                    </a:lnTo>
                    <a:lnTo>
                      <a:pt x="2342" y="4195"/>
                    </a:lnTo>
                    <a:lnTo>
                      <a:pt x="2400" y="4233"/>
                    </a:lnTo>
                    <a:lnTo>
                      <a:pt x="2457" y="4270"/>
                    </a:lnTo>
                    <a:lnTo>
                      <a:pt x="2518" y="4307"/>
                    </a:lnTo>
                    <a:lnTo>
                      <a:pt x="2577" y="4341"/>
                    </a:lnTo>
                    <a:lnTo>
                      <a:pt x="2639" y="4375"/>
                    </a:lnTo>
                    <a:lnTo>
                      <a:pt x="2701" y="4406"/>
                    </a:lnTo>
                    <a:lnTo>
                      <a:pt x="2763" y="4437"/>
                    </a:lnTo>
                    <a:lnTo>
                      <a:pt x="2826" y="4466"/>
                    </a:lnTo>
                    <a:lnTo>
                      <a:pt x="2889" y="4493"/>
                    </a:lnTo>
                    <a:lnTo>
                      <a:pt x="2954" y="4519"/>
                    </a:lnTo>
                    <a:lnTo>
                      <a:pt x="3021" y="4544"/>
                    </a:lnTo>
                    <a:lnTo>
                      <a:pt x="3087" y="4566"/>
                    </a:lnTo>
                    <a:lnTo>
                      <a:pt x="3153" y="4588"/>
                    </a:lnTo>
                    <a:lnTo>
                      <a:pt x="3221" y="4608"/>
                    </a:lnTo>
                    <a:lnTo>
                      <a:pt x="3289" y="4627"/>
                    </a:lnTo>
                    <a:lnTo>
                      <a:pt x="3357" y="4643"/>
                    </a:lnTo>
                    <a:lnTo>
                      <a:pt x="3426" y="4658"/>
                    </a:lnTo>
                    <a:lnTo>
                      <a:pt x="3497" y="4671"/>
                    </a:lnTo>
                    <a:lnTo>
                      <a:pt x="3566" y="4683"/>
                    </a:lnTo>
                    <a:lnTo>
                      <a:pt x="3637" y="4692"/>
                    </a:lnTo>
                    <a:lnTo>
                      <a:pt x="3708" y="4701"/>
                    </a:lnTo>
                    <a:lnTo>
                      <a:pt x="3780" y="4706"/>
                    </a:lnTo>
                    <a:lnTo>
                      <a:pt x="3852" y="4711"/>
                    </a:lnTo>
                    <a:lnTo>
                      <a:pt x="3924" y="4714"/>
                    </a:lnTo>
                    <a:lnTo>
                      <a:pt x="3997" y="4715"/>
                    </a:lnTo>
                    <a:lnTo>
                      <a:pt x="3997" y="4715"/>
                    </a:lnTo>
                    <a:lnTo>
                      <a:pt x="4070" y="4714"/>
                    </a:lnTo>
                    <a:lnTo>
                      <a:pt x="4142" y="4711"/>
                    </a:lnTo>
                    <a:lnTo>
                      <a:pt x="4215" y="4706"/>
                    </a:lnTo>
                    <a:lnTo>
                      <a:pt x="4287" y="4701"/>
                    </a:lnTo>
                    <a:lnTo>
                      <a:pt x="4358" y="4692"/>
                    </a:lnTo>
                    <a:lnTo>
                      <a:pt x="4427" y="4683"/>
                    </a:lnTo>
                    <a:lnTo>
                      <a:pt x="4498" y="4671"/>
                    </a:lnTo>
                    <a:lnTo>
                      <a:pt x="4566" y="4658"/>
                    </a:lnTo>
                    <a:lnTo>
                      <a:pt x="4635" y="4642"/>
                    </a:lnTo>
                    <a:lnTo>
                      <a:pt x="4701" y="4625"/>
                    </a:lnTo>
                    <a:lnTo>
                      <a:pt x="4769" y="4606"/>
                    </a:lnTo>
                    <a:lnTo>
                      <a:pt x="4835" y="4587"/>
                    </a:lnTo>
                    <a:lnTo>
                      <a:pt x="4900" y="4565"/>
                    </a:lnTo>
                    <a:lnTo>
                      <a:pt x="4965" y="4543"/>
                    </a:lnTo>
                    <a:lnTo>
                      <a:pt x="5028" y="4518"/>
                    </a:lnTo>
                    <a:lnTo>
                      <a:pt x="5090" y="4491"/>
                    </a:lnTo>
                    <a:lnTo>
                      <a:pt x="5152" y="4463"/>
                    </a:lnTo>
                    <a:lnTo>
                      <a:pt x="5214" y="4434"/>
                    </a:lnTo>
                    <a:lnTo>
                      <a:pt x="5275" y="4403"/>
                    </a:lnTo>
                    <a:lnTo>
                      <a:pt x="5334" y="4372"/>
                    </a:lnTo>
                    <a:lnTo>
                      <a:pt x="5391" y="4338"/>
                    </a:lnTo>
                    <a:lnTo>
                      <a:pt x="5449" y="4302"/>
                    </a:lnTo>
                    <a:lnTo>
                      <a:pt x="5505" y="4266"/>
                    </a:lnTo>
                    <a:lnTo>
                      <a:pt x="5561" y="4229"/>
                    </a:lnTo>
                    <a:lnTo>
                      <a:pt x="5615" y="4189"/>
                    </a:lnTo>
                    <a:lnTo>
                      <a:pt x="5668" y="4149"/>
                    </a:lnTo>
                    <a:lnTo>
                      <a:pt x="5720" y="4108"/>
                    </a:lnTo>
                    <a:lnTo>
                      <a:pt x="5772" y="4065"/>
                    </a:lnTo>
                    <a:lnTo>
                      <a:pt x="5822" y="4021"/>
                    </a:lnTo>
                    <a:lnTo>
                      <a:pt x="5870" y="3975"/>
                    </a:lnTo>
                    <a:lnTo>
                      <a:pt x="5917" y="3928"/>
                    </a:lnTo>
                    <a:lnTo>
                      <a:pt x="5965" y="3881"/>
                    </a:lnTo>
                    <a:lnTo>
                      <a:pt x="4302" y="5531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accent6">
                      <a:lumMod val="60000"/>
                      <a:lumOff val="40000"/>
                    </a:schemeClr>
                  </a:gs>
                  <a:gs pos="30000">
                    <a:schemeClr val="accent6">
                      <a:lumMod val="50000"/>
                    </a:schemeClr>
                  </a:gs>
                  <a:gs pos="57000">
                    <a:schemeClr val="accent6">
                      <a:lumMod val="75000"/>
                    </a:schemeClr>
                  </a:gs>
                  <a:gs pos="96000">
                    <a:schemeClr val="accent6">
                      <a:lumMod val="40000"/>
                      <a:lumOff val="60000"/>
                    </a:schemeClr>
                  </a:gs>
                </a:gsLst>
                <a:lin ang="1326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55" name="Freeform 12">
                <a:extLst>
                  <a:ext uri="{FF2B5EF4-FFF2-40B4-BE49-F238E27FC236}">
                    <a16:creationId xmlns:a16="http://schemas.microsoft.com/office/drawing/2014/main" id="{A6B4928A-CD10-384B-9B2B-DBEEBF515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5062" y="407988"/>
                <a:ext cx="2586038" cy="2505075"/>
              </a:xfrm>
              <a:custGeom>
                <a:avLst/>
                <a:gdLst/>
                <a:ahLst/>
                <a:cxnLst>
                  <a:cxn ang="0">
                    <a:pos x="372" y="914"/>
                  </a:cxn>
                  <a:cxn ang="0">
                    <a:pos x="605" y="734"/>
                  </a:cxn>
                  <a:cxn ang="0">
                    <a:pos x="857" y="586"/>
                  </a:cxn>
                  <a:cxn ang="0">
                    <a:pos x="1125" y="471"/>
                  </a:cxn>
                  <a:cxn ang="0">
                    <a:pos x="1407" y="389"/>
                  </a:cxn>
                  <a:cxn ang="0">
                    <a:pos x="1702" y="343"/>
                  </a:cxn>
                  <a:cxn ang="0">
                    <a:pos x="1943" y="331"/>
                  </a:cxn>
                  <a:cxn ang="0">
                    <a:pos x="2263" y="351"/>
                  </a:cxn>
                  <a:cxn ang="0">
                    <a:pos x="2573" y="410"/>
                  </a:cxn>
                  <a:cxn ang="0">
                    <a:pos x="2868" y="505"/>
                  </a:cxn>
                  <a:cxn ang="0">
                    <a:pos x="3149" y="634"/>
                  </a:cxn>
                  <a:cxn ang="0">
                    <a:pos x="3412" y="793"/>
                  </a:cxn>
                  <a:cxn ang="0">
                    <a:pos x="3653" y="982"/>
                  </a:cxn>
                  <a:cxn ang="0">
                    <a:pos x="3873" y="1197"/>
                  </a:cxn>
                  <a:cxn ang="0">
                    <a:pos x="4066" y="1436"/>
                  </a:cxn>
                  <a:cxn ang="0">
                    <a:pos x="4231" y="1695"/>
                  </a:cxn>
                  <a:cxn ang="0">
                    <a:pos x="4364" y="1974"/>
                  </a:cxn>
                  <a:cxn ang="0">
                    <a:pos x="4466" y="2270"/>
                  </a:cxn>
                  <a:cxn ang="0">
                    <a:pos x="4529" y="2578"/>
                  </a:cxn>
                  <a:cxn ang="0">
                    <a:pos x="4553" y="2835"/>
                  </a:cxn>
                  <a:cxn ang="0">
                    <a:pos x="4548" y="3125"/>
                  </a:cxn>
                  <a:cxn ang="0">
                    <a:pos x="4511" y="3408"/>
                  </a:cxn>
                  <a:cxn ang="0">
                    <a:pos x="4442" y="3683"/>
                  </a:cxn>
                  <a:cxn ang="0">
                    <a:pos x="4340" y="3944"/>
                  </a:cxn>
                  <a:cxn ang="0">
                    <a:pos x="4208" y="4191"/>
                  </a:cxn>
                  <a:cxn ang="0">
                    <a:pos x="4046" y="4423"/>
                  </a:cxn>
                  <a:cxn ang="0">
                    <a:pos x="4256" y="4688"/>
                  </a:cxn>
                  <a:cxn ang="0">
                    <a:pos x="4445" y="4436"/>
                  </a:cxn>
                  <a:cxn ang="0">
                    <a:pos x="4603" y="4162"/>
                  </a:cxn>
                  <a:cxn ang="0">
                    <a:pos x="4728" y="3867"/>
                  </a:cxn>
                  <a:cxn ang="0">
                    <a:pos x="4819" y="3556"/>
                  </a:cxn>
                  <a:cxn ang="0">
                    <a:pos x="4873" y="3229"/>
                  </a:cxn>
                  <a:cxn ang="0">
                    <a:pos x="4887" y="2889"/>
                  </a:cxn>
                  <a:cxn ang="0">
                    <a:pos x="4867" y="2603"/>
                  </a:cxn>
                  <a:cxn ang="0">
                    <a:pos x="4803" y="2251"/>
                  </a:cxn>
                  <a:cxn ang="0">
                    <a:pos x="4699" y="1915"/>
                  </a:cxn>
                  <a:cxn ang="0">
                    <a:pos x="4554" y="1598"/>
                  </a:cxn>
                  <a:cxn ang="0">
                    <a:pos x="4376" y="1300"/>
                  </a:cxn>
                  <a:cxn ang="0">
                    <a:pos x="4165" y="1026"/>
                  </a:cxn>
                  <a:cxn ang="0">
                    <a:pos x="3923" y="778"/>
                  </a:cxn>
                  <a:cxn ang="0">
                    <a:pos x="3655" y="560"/>
                  </a:cxn>
                  <a:cxn ang="0">
                    <a:pos x="3364" y="373"/>
                  </a:cxn>
                  <a:cxn ang="0">
                    <a:pos x="3052" y="221"/>
                  </a:cxn>
                  <a:cxn ang="0">
                    <a:pos x="2720" y="106"/>
                  </a:cxn>
                  <a:cxn ang="0">
                    <a:pos x="2375" y="32"/>
                  </a:cxn>
                  <a:cxn ang="0">
                    <a:pos x="2017" y="0"/>
                  </a:cxn>
                  <a:cxn ang="0">
                    <a:pos x="1730" y="7"/>
                  </a:cxn>
                  <a:cxn ang="0">
                    <a:pos x="1383" y="56"/>
                  </a:cxn>
                  <a:cxn ang="0">
                    <a:pos x="1054" y="144"/>
                  </a:cxn>
                  <a:cxn ang="0">
                    <a:pos x="745" y="272"/>
                  </a:cxn>
                  <a:cxn ang="0">
                    <a:pos x="456" y="435"/>
                  </a:cxn>
                  <a:cxn ang="0">
                    <a:pos x="192" y="631"/>
                  </a:cxn>
                  <a:cxn ang="0">
                    <a:pos x="244" y="1036"/>
                  </a:cxn>
                </a:cxnLst>
                <a:rect l="0" t="0" r="r" b="b"/>
                <a:pathLst>
                  <a:path w="4887" h="4735">
                    <a:moveTo>
                      <a:pt x="244" y="1036"/>
                    </a:moveTo>
                    <a:lnTo>
                      <a:pt x="244" y="1036"/>
                    </a:lnTo>
                    <a:lnTo>
                      <a:pt x="285" y="993"/>
                    </a:lnTo>
                    <a:lnTo>
                      <a:pt x="329" y="954"/>
                    </a:lnTo>
                    <a:lnTo>
                      <a:pt x="372" y="914"/>
                    </a:lnTo>
                    <a:lnTo>
                      <a:pt x="417" y="875"/>
                    </a:lnTo>
                    <a:lnTo>
                      <a:pt x="463" y="837"/>
                    </a:lnTo>
                    <a:lnTo>
                      <a:pt x="509" y="802"/>
                    </a:lnTo>
                    <a:lnTo>
                      <a:pt x="556" y="768"/>
                    </a:lnTo>
                    <a:lnTo>
                      <a:pt x="605" y="734"/>
                    </a:lnTo>
                    <a:lnTo>
                      <a:pt x="653" y="701"/>
                    </a:lnTo>
                    <a:lnTo>
                      <a:pt x="703" y="670"/>
                    </a:lnTo>
                    <a:lnTo>
                      <a:pt x="754" y="641"/>
                    </a:lnTo>
                    <a:lnTo>
                      <a:pt x="805" y="613"/>
                    </a:lnTo>
                    <a:lnTo>
                      <a:pt x="857" y="586"/>
                    </a:lnTo>
                    <a:lnTo>
                      <a:pt x="908" y="560"/>
                    </a:lnTo>
                    <a:lnTo>
                      <a:pt x="961" y="536"/>
                    </a:lnTo>
                    <a:lnTo>
                      <a:pt x="1016" y="513"/>
                    </a:lnTo>
                    <a:lnTo>
                      <a:pt x="1071" y="491"/>
                    </a:lnTo>
                    <a:lnTo>
                      <a:pt x="1125" y="471"/>
                    </a:lnTo>
                    <a:lnTo>
                      <a:pt x="1180" y="452"/>
                    </a:lnTo>
                    <a:lnTo>
                      <a:pt x="1236" y="435"/>
                    </a:lnTo>
                    <a:lnTo>
                      <a:pt x="1293" y="418"/>
                    </a:lnTo>
                    <a:lnTo>
                      <a:pt x="1349" y="402"/>
                    </a:lnTo>
                    <a:lnTo>
                      <a:pt x="1407" y="389"/>
                    </a:lnTo>
                    <a:lnTo>
                      <a:pt x="1466" y="377"/>
                    </a:lnTo>
                    <a:lnTo>
                      <a:pt x="1523" y="367"/>
                    </a:lnTo>
                    <a:lnTo>
                      <a:pt x="1582" y="356"/>
                    </a:lnTo>
                    <a:lnTo>
                      <a:pt x="1643" y="349"/>
                    </a:lnTo>
                    <a:lnTo>
                      <a:pt x="1702" y="343"/>
                    </a:lnTo>
                    <a:lnTo>
                      <a:pt x="1762" y="337"/>
                    </a:lnTo>
                    <a:lnTo>
                      <a:pt x="1822" y="334"/>
                    </a:lnTo>
                    <a:lnTo>
                      <a:pt x="1883" y="331"/>
                    </a:lnTo>
                    <a:lnTo>
                      <a:pt x="1943" y="331"/>
                    </a:lnTo>
                    <a:lnTo>
                      <a:pt x="1943" y="331"/>
                    </a:lnTo>
                    <a:lnTo>
                      <a:pt x="2008" y="331"/>
                    </a:lnTo>
                    <a:lnTo>
                      <a:pt x="2073" y="334"/>
                    </a:lnTo>
                    <a:lnTo>
                      <a:pt x="2136" y="339"/>
                    </a:lnTo>
                    <a:lnTo>
                      <a:pt x="2200" y="345"/>
                    </a:lnTo>
                    <a:lnTo>
                      <a:pt x="2263" y="351"/>
                    </a:lnTo>
                    <a:lnTo>
                      <a:pt x="2327" y="359"/>
                    </a:lnTo>
                    <a:lnTo>
                      <a:pt x="2388" y="370"/>
                    </a:lnTo>
                    <a:lnTo>
                      <a:pt x="2450" y="382"/>
                    </a:lnTo>
                    <a:lnTo>
                      <a:pt x="2511" y="395"/>
                    </a:lnTo>
                    <a:lnTo>
                      <a:pt x="2573" y="410"/>
                    </a:lnTo>
                    <a:lnTo>
                      <a:pt x="2632" y="426"/>
                    </a:lnTo>
                    <a:lnTo>
                      <a:pt x="2692" y="443"/>
                    </a:lnTo>
                    <a:lnTo>
                      <a:pt x="2751" y="463"/>
                    </a:lnTo>
                    <a:lnTo>
                      <a:pt x="2810" y="483"/>
                    </a:lnTo>
                    <a:lnTo>
                      <a:pt x="2868" y="505"/>
                    </a:lnTo>
                    <a:lnTo>
                      <a:pt x="2925" y="527"/>
                    </a:lnTo>
                    <a:lnTo>
                      <a:pt x="2983" y="553"/>
                    </a:lnTo>
                    <a:lnTo>
                      <a:pt x="3039" y="578"/>
                    </a:lnTo>
                    <a:lnTo>
                      <a:pt x="3095" y="606"/>
                    </a:lnTo>
                    <a:lnTo>
                      <a:pt x="3149" y="634"/>
                    </a:lnTo>
                    <a:lnTo>
                      <a:pt x="3202" y="663"/>
                    </a:lnTo>
                    <a:lnTo>
                      <a:pt x="3257" y="694"/>
                    </a:lnTo>
                    <a:lnTo>
                      <a:pt x="3308" y="727"/>
                    </a:lnTo>
                    <a:lnTo>
                      <a:pt x="3360" y="759"/>
                    </a:lnTo>
                    <a:lnTo>
                      <a:pt x="3412" y="793"/>
                    </a:lnTo>
                    <a:lnTo>
                      <a:pt x="3462" y="828"/>
                    </a:lnTo>
                    <a:lnTo>
                      <a:pt x="3510" y="865"/>
                    </a:lnTo>
                    <a:lnTo>
                      <a:pt x="3559" y="903"/>
                    </a:lnTo>
                    <a:lnTo>
                      <a:pt x="3608" y="942"/>
                    </a:lnTo>
                    <a:lnTo>
                      <a:pt x="3653" y="982"/>
                    </a:lnTo>
                    <a:lnTo>
                      <a:pt x="3699" y="1023"/>
                    </a:lnTo>
                    <a:lnTo>
                      <a:pt x="3745" y="1066"/>
                    </a:lnTo>
                    <a:lnTo>
                      <a:pt x="3788" y="1108"/>
                    </a:lnTo>
                    <a:lnTo>
                      <a:pt x="3830" y="1153"/>
                    </a:lnTo>
                    <a:lnTo>
                      <a:pt x="3873" y="1197"/>
                    </a:lnTo>
                    <a:lnTo>
                      <a:pt x="3913" y="1243"/>
                    </a:lnTo>
                    <a:lnTo>
                      <a:pt x="3953" y="1290"/>
                    </a:lnTo>
                    <a:lnTo>
                      <a:pt x="3992" y="1337"/>
                    </a:lnTo>
                    <a:lnTo>
                      <a:pt x="4029" y="1386"/>
                    </a:lnTo>
                    <a:lnTo>
                      <a:pt x="4066" y="1436"/>
                    </a:lnTo>
                    <a:lnTo>
                      <a:pt x="4102" y="1486"/>
                    </a:lnTo>
                    <a:lnTo>
                      <a:pt x="4135" y="1537"/>
                    </a:lnTo>
                    <a:lnTo>
                      <a:pt x="4168" y="1589"/>
                    </a:lnTo>
                    <a:lnTo>
                      <a:pt x="4200" y="1642"/>
                    </a:lnTo>
                    <a:lnTo>
                      <a:pt x="4231" y="1695"/>
                    </a:lnTo>
                    <a:lnTo>
                      <a:pt x="4259" y="1750"/>
                    </a:lnTo>
                    <a:lnTo>
                      <a:pt x="4289" y="1806"/>
                    </a:lnTo>
                    <a:lnTo>
                      <a:pt x="4315" y="1860"/>
                    </a:lnTo>
                    <a:lnTo>
                      <a:pt x="4340" y="1918"/>
                    </a:lnTo>
                    <a:lnTo>
                      <a:pt x="4364" y="1974"/>
                    </a:lnTo>
                    <a:lnTo>
                      <a:pt x="4388" y="2033"/>
                    </a:lnTo>
                    <a:lnTo>
                      <a:pt x="4410" y="2090"/>
                    </a:lnTo>
                    <a:lnTo>
                      <a:pt x="4429" y="2149"/>
                    </a:lnTo>
                    <a:lnTo>
                      <a:pt x="4448" y="2210"/>
                    </a:lnTo>
                    <a:lnTo>
                      <a:pt x="4466" y="2270"/>
                    </a:lnTo>
                    <a:lnTo>
                      <a:pt x="4480" y="2331"/>
                    </a:lnTo>
                    <a:lnTo>
                      <a:pt x="4495" y="2391"/>
                    </a:lnTo>
                    <a:lnTo>
                      <a:pt x="4508" y="2453"/>
                    </a:lnTo>
                    <a:lnTo>
                      <a:pt x="4520" y="2516"/>
                    </a:lnTo>
                    <a:lnTo>
                      <a:pt x="4529" y="2578"/>
                    </a:lnTo>
                    <a:lnTo>
                      <a:pt x="4538" y="2642"/>
                    </a:lnTo>
                    <a:lnTo>
                      <a:pt x="4545" y="2705"/>
                    </a:lnTo>
                    <a:lnTo>
                      <a:pt x="4550" y="2770"/>
                    </a:lnTo>
                    <a:lnTo>
                      <a:pt x="4553" y="2835"/>
                    </a:lnTo>
                    <a:lnTo>
                      <a:pt x="4553" y="2835"/>
                    </a:lnTo>
                    <a:lnTo>
                      <a:pt x="4556" y="2892"/>
                    </a:lnTo>
                    <a:lnTo>
                      <a:pt x="4556" y="2951"/>
                    </a:lnTo>
                    <a:lnTo>
                      <a:pt x="4554" y="3010"/>
                    </a:lnTo>
                    <a:lnTo>
                      <a:pt x="4553" y="3068"/>
                    </a:lnTo>
                    <a:lnTo>
                      <a:pt x="4548" y="3125"/>
                    </a:lnTo>
                    <a:lnTo>
                      <a:pt x="4544" y="3183"/>
                    </a:lnTo>
                    <a:lnTo>
                      <a:pt x="4538" y="3240"/>
                    </a:lnTo>
                    <a:lnTo>
                      <a:pt x="4531" y="3296"/>
                    </a:lnTo>
                    <a:lnTo>
                      <a:pt x="4522" y="3352"/>
                    </a:lnTo>
                    <a:lnTo>
                      <a:pt x="4511" y="3408"/>
                    </a:lnTo>
                    <a:lnTo>
                      <a:pt x="4500" y="3464"/>
                    </a:lnTo>
                    <a:lnTo>
                      <a:pt x="4488" y="3519"/>
                    </a:lnTo>
                    <a:lnTo>
                      <a:pt x="4473" y="3574"/>
                    </a:lnTo>
                    <a:lnTo>
                      <a:pt x="4458" y="3628"/>
                    </a:lnTo>
                    <a:lnTo>
                      <a:pt x="4442" y="3683"/>
                    </a:lnTo>
                    <a:lnTo>
                      <a:pt x="4424" y="3736"/>
                    </a:lnTo>
                    <a:lnTo>
                      <a:pt x="4405" y="3789"/>
                    </a:lnTo>
                    <a:lnTo>
                      <a:pt x="4385" y="3840"/>
                    </a:lnTo>
                    <a:lnTo>
                      <a:pt x="4362" y="3894"/>
                    </a:lnTo>
                    <a:lnTo>
                      <a:pt x="4340" y="3944"/>
                    </a:lnTo>
                    <a:lnTo>
                      <a:pt x="4317" y="3995"/>
                    </a:lnTo>
                    <a:lnTo>
                      <a:pt x="4290" y="4045"/>
                    </a:lnTo>
                    <a:lnTo>
                      <a:pt x="4264" y="4094"/>
                    </a:lnTo>
                    <a:lnTo>
                      <a:pt x="4237" y="4143"/>
                    </a:lnTo>
                    <a:lnTo>
                      <a:pt x="4208" y="4191"/>
                    </a:lnTo>
                    <a:lnTo>
                      <a:pt x="4178" y="4239"/>
                    </a:lnTo>
                    <a:lnTo>
                      <a:pt x="4147" y="4286"/>
                    </a:lnTo>
                    <a:lnTo>
                      <a:pt x="4115" y="4333"/>
                    </a:lnTo>
                    <a:lnTo>
                      <a:pt x="4081" y="4377"/>
                    </a:lnTo>
                    <a:lnTo>
                      <a:pt x="4046" y="4423"/>
                    </a:lnTo>
                    <a:lnTo>
                      <a:pt x="4010" y="4467"/>
                    </a:lnTo>
                    <a:lnTo>
                      <a:pt x="3973" y="4510"/>
                    </a:lnTo>
                    <a:lnTo>
                      <a:pt x="4215" y="4735"/>
                    </a:lnTo>
                    <a:lnTo>
                      <a:pt x="4215" y="4735"/>
                    </a:lnTo>
                    <a:lnTo>
                      <a:pt x="4256" y="4688"/>
                    </a:lnTo>
                    <a:lnTo>
                      <a:pt x="4296" y="4640"/>
                    </a:lnTo>
                    <a:lnTo>
                      <a:pt x="4336" y="4589"/>
                    </a:lnTo>
                    <a:lnTo>
                      <a:pt x="4373" y="4539"/>
                    </a:lnTo>
                    <a:lnTo>
                      <a:pt x="4410" y="4488"/>
                    </a:lnTo>
                    <a:lnTo>
                      <a:pt x="4445" y="4436"/>
                    </a:lnTo>
                    <a:lnTo>
                      <a:pt x="4479" y="4383"/>
                    </a:lnTo>
                    <a:lnTo>
                      <a:pt x="4511" y="4328"/>
                    </a:lnTo>
                    <a:lnTo>
                      <a:pt x="4544" y="4274"/>
                    </a:lnTo>
                    <a:lnTo>
                      <a:pt x="4575" y="4218"/>
                    </a:lnTo>
                    <a:lnTo>
                      <a:pt x="4603" y="4162"/>
                    </a:lnTo>
                    <a:lnTo>
                      <a:pt x="4631" y="4104"/>
                    </a:lnTo>
                    <a:lnTo>
                      <a:pt x="4657" y="4045"/>
                    </a:lnTo>
                    <a:lnTo>
                      <a:pt x="4682" y="3986"/>
                    </a:lnTo>
                    <a:lnTo>
                      <a:pt x="4706" y="3927"/>
                    </a:lnTo>
                    <a:lnTo>
                      <a:pt x="4728" y="3867"/>
                    </a:lnTo>
                    <a:lnTo>
                      <a:pt x="4750" y="3807"/>
                    </a:lnTo>
                    <a:lnTo>
                      <a:pt x="4769" y="3745"/>
                    </a:lnTo>
                    <a:lnTo>
                      <a:pt x="4787" y="3681"/>
                    </a:lnTo>
                    <a:lnTo>
                      <a:pt x="4803" y="3619"/>
                    </a:lnTo>
                    <a:lnTo>
                      <a:pt x="4819" y="3556"/>
                    </a:lnTo>
                    <a:lnTo>
                      <a:pt x="4833" y="3491"/>
                    </a:lnTo>
                    <a:lnTo>
                      <a:pt x="4845" y="3426"/>
                    </a:lnTo>
                    <a:lnTo>
                      <a:pt x="4856" y="3361"/>
                    </a:lnTo>
                    <a:lnTo>
                      <a:pt x="4865" y="3295"/>
                    </a:lnTo>
                    <a:lnTo>
                      <a:pt x="4873" y="3229"/>
                    </a:lnTo>
                    <a:lnTo>
                      <a:pt x="4878" y="3162"/>
                    </a:lnTo>
                    <a:lnTo>
                      <a:pt x="4883" y="3094"/>
                    </a:lnTo>
                    <a:lnTo>
                      <a:pt x="4886" y="3027"/>
                    </a:lnTo>
                    <a:lnTo>
                      <a:pt x="4887" y="2959"/>
                    </a:lnTo>
                    <a:lnTo>
                      <a:pt x="4887" y="2889"/>
                    </a:lnTo>
                    <a:lnTo>
                      <a:pt x="4884" y="2820"/>
                    </a:lnTo>
                    <a:lnTo>
                      <a:pt x="4884" y="2820"/>
                    </a:lnTo>
                    <a:lnTo>
                      <a:pt x="4880" y="2748"/>
                    </a:lnTo>
                    <a:lnTo>
                      <a:pt x="4875" y="2676"/>
                    </a:lnTo>
                    <a:lnTo>
                      <a:pt x="4867" y="2603"/>
                    </a:lnTo>
                    <a:lnTo>
                      <a:pt x="4858" y="2531"/>
                    </a:lnTo>
                    <a:lnTo>
                      <a:pt x="4846" y="2460"/>
                    </a:lnTo>
                    <a:lnTo>
                      <a:pt x="4834" y="2391"/>
                    </a:lnTo>
                    <a:lnTo>
                      <a:pt x="4819" y="2320"/>
                    </a:lnTo>
                    <a:lnTo>
                      <a:pt x="4803" y="2251"/>
                    </a:lnTo>
                    <a:lnTo>
                      <a:pt x="4786" y="2183"/>
                    </a:lnTo>
                    <a:lnTo>
                      <a:pt x="4766" y="2115"/>
                    </a:lnTo>
                    <a:lnTo>
                      <a:pt x="4744" y="2048"/>
                    </a:lnTo>
                    <a:lnTo>
                      <a:pt x="4722" y="1981"/>
                    </a:lnTo>
                    <a:lnTo>
                      <a:pt x="4699" y="1915"/>
                    </a:lnTo>
                    <a:lnTo>
                      <a:pt x="4672" y="1850"/>
                    </a:lnTo>
                    <a:lnTo>
                      <a:pt x="4646" y="1785"/>
                    </a:lnTo>
                    <a:lnTo>
                      <a:pt x="4616" y="1722"/>
                    </a:lnTo>
                    <a:lnTo>
                      <a:pt x="4587" y="1660"/>
                    </a:lnTo>
                    <a:lnTo>
                      <a:pt x="4554" y="1598"/>
                    </a:lnTo>
                    <a:lnTo>
                      <a:pt x="4522" y="1536"/>
                    </a:lnTo>
                    <a:lnTo>
                      <a:pt x="4486" y="1476"/>
                    </a:lnTo>
                    <a:lnTo>
                      <a:pt x="4451" y="1417"/>
                    </a:lnTo>
                    <a:lnTo>
                      <a:pt x="4414" y="1358"/>
                    </a:lnTo>
                    <a:lnTo>
                      <a:pt x="4376" y="1300"/>
                    </a:lnTo>
                    <a:lnTo>
                      <a:pt x="4336" y="1243"/>
                    </a:lnTo>
                    <a:lnTo>
                      <a:pt x="4295" y="1187"/>
                    </a:lnTo>
                    <a:lnTo>
                      <a:pt x="4252" y="1132"/>
                    </a:lnTo>
                    <a:lnTo>
                      <a:pt x="4209" y="1079"/>
                    </a:lnTo>
                    <a:lnTo>
                      <a:pt x="4165" y="1026"/>
                    </a:lnTo>
                    <a:lnTo>
                      <a:pt x="4118" y="974"/>
                    </a:lnTo>
                    <a:lnTo>
                      <a:pt x="4071" y="924"/>
                    </a:lnTo>
                    <a:lnTo>
                      <a:pt x="4023" y="874"/>
                    </a:lnTo>
                    <a:lnTo>
                      <a:pt x="3973" y="825"/>
                    </a:lnTo>
                    <a:lnTo>
                      <a:pt x="3923" y="778"/>
                    </a:lnTo>
                    <a:lnTo>
                      <a:pt x="3872" y="732"/>
                    </a:lnTo>
                    <a:lnTo>
                      <a:pt x="3818" y="687"/>
                    </a:lnTo>
                    <a:lnTo>
                      <a:pt x="3765" y="644"/>
                    </a:lnTo>
                    <a:lnTo>
                      <a:pt x="3711" y="601"/>
                    </a:lnTo>
                    <a:lnTo>
                      <a:pt x="3655" y="560"/>
                    </a:lnTo>
                    <a:lnTo>
                      <a:pt x="3599" y="520"/>
                    </a:lnTo>
                    <a:lnTo>
                      <a:pt x="3541" y="482"/>
                    </a:lnTo>
                    <a:lnTo>
                      <a:pt x="3484" y="443"/>
                    </a:lnTo>
                    <a:lnTo>
                      <a:pt x="3423" y="408"/>
                    </a:lnTo>
                    <a:lnTo>
                      <a:pt x="3364" y="373"/>
                    </a:lnTo>
                    <a:lnTo>
                      <a:pt x="3303" y="340"/>
                    </a:lnTo>
                    <a:lnTo>
                      <a:pt x="3241" y="308"/>
                    </a:lnTo>
                    <a:lnTo>
                      <a:pt x="3179" y="277"/>
                    </a:lnTo>
                    <a:lnTo>
                      <a:pt x="3115" y="249"/>
                    </a:lnTo>
                    <a:lnTo>
                      <a:pt x="3052" y="221"/>
                    </a:lnTo>
                    <a:lnTo>
                      <a:pt x="2987" y="194"/>
                    </a:lnTo>
                    <a:lnTo>
                      <a:pt x="2921" y="171"/>
                    </a:lnTo>
                    <a:lnTo>
                      <a:pt x="2854" y="147"/>
                    </a:lnTo>
                    <a:lnTo>
                      <a:pt x="2788" y="126"/>
                    </a:lnTo>
                    <a:lnTo>
                      <a:pt x="2720" y="106"/>
                    </a:lnTo>
                    <a:lnTo>
                      <a:pt x="2652" y="88"/>
                    </a:lnTo>
                    <a:lnTo>
                      <a:pt x="2585" y="72"/>
                    </a:lnTo>
                    <a:lnTo>
                      <a:pt x="2515" y="57"/>
                    </a:lnTo>
                    <a:lnTo>
                      <a:pt x="2445" y="44"/>
                    </a:lnTo>
                    <a:lnTo>
                      <a:pt x="2375" y="32"/>
                    </a:lnTo>
                    <a:lnTo>
                      <a:pt x="2304" y="22"/>
                    </a:lnTo>
                    <a:lnTo>
                      <a:pt x="2234" y="14"/>
                    </a:lnTo>
                    <a:lnTo>
                      <a:pt x="2161" y="7"/>
                    </a:lnTo>
                    <a:lnTo>
                      <a:pt x="2089" y="3"/>
                    </a:lnTo>
                    <a:lnTo>
                      <a:pt x="2017" y="0"/>
                    </a:lnTo>
                    <a:lnTo>
                      <a:pt x="1943" y="0"/>
                    </a:lnTo>
                    <a:lnTo>
                      <a:pt x="1943" y="0"/>
                    </a:lnTo>
                    <a:lnTo>
                      <a:pt x="1873" y="0"/>
                    </a:lnTo>
                    <a:lnTo>
                      <a:pt x="1800" y="3"/>
                    </a:lnTo>
                    <a:lnTo>
                      <a:pt x="1730" y="7"/>
                    </a:lnTo>
                    <a:lnTo>
                      <a:pt x="1659" y="13"/>
                    </a:lnTo>
                    <a:lnTo>
                      <a:pt x="1589" y="22"/>
                    </a:lnTo>
                    <a:lnTo>
                      <a:pt x="1520" y="31"/>
                    </a:lnTo>
                    <a:lnTo>
                      <a:pt x="1452" y="42"/>
                    </a:lnTo>
                    <a:lnTo>
                      <a:pt x="1383" y="56"/>
                    </a:lnTo>
                    <a:lnTo>
                      <a:pt x="1317" y="70"/>
                    </a:lnTo>
                    <a:lnTo>
                      <a:pt x="1250" y="87"/>
                    </a:lnTo>
                    <a:lnTo>
                      <a:pt x="1184" y="104"/>
                    </a:lnTo>
                    <a:lnTo>
                      <a:pt x="1119" y="123"/>
                    </a:lnTo>
                    <a:lnTo>
                      <a:pt x="1054" y="144"/>
                    </a:lnTo>
                    <a:lnTo>
                      <a:pt x="991" y="168"/>
                    </a:lnTo>
                    <a:lnTo>
                      <a:pt x="928" y="191"/>
                    </a:lnTo>
                    <a:lnTo>
                      <a:pt x="866" y="216"/>
                    </a:lnTo>
                    <a:lnTo>
                      <a:pt x="805" y="243"/>
                    </a:lnTo>
                    <a:lnTo>
                      <a:pt x="745" y="272"/>
                    </a:lnTo>
                    <a:lnTo>
                      <a:pt x="684" y="302"/>
                    </a:lnTo>
                    <a:lnTo>
                      <a:pt x="627" y="333"/>
                    </a:lnTo>
                    <a:lnTo>
                      <a:pt x="569" y="365"/>
                    </a:lnTo>
                    <a:lnTo>
                      <a:pt x="512" y="399"/>
                    </a:lnTo>
                    <a:lnTo>
                      <a:pt x="456" y="435"/>
                    </a:lnTo>
                    <a:lnTo>
                      <a:pt x="401" y="471"/>
                    </a:lnTo>
                    <a:lnTo>
                      <a:pt x="348" y="510"/>
                    </a:lnTo>
                    <a:lnTo>
                      <a:pt x="295" y="548"/>
                    </a:lnTo>
                    <a:lnTo>
                      <a:pt x="244" y="589"/>
                    </a:lnTo>
                    <a:lnTo>
                      <a:pt x="192" y="631"/>
                    </a:lnTo>
                    <a:lnTo>
                      <a:pt x="143" y="673"/>
                    </a:lnTo>
                    <a:lnTo>
                      <a:pt x="95" y="718"/>
                    </a:lnTo>
                    <a:lnTo>
                      <a:pt x="46" y="763"/>
                    </a:lnTo>
                    <a:lnTo>
                      <a:pt x="0" y="809"/>
                    </a:lnTo>
                    <a:lnTo>
                      <a:pt x="244" y="103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86000">
                    <a:srgbClr val="CFCFCF"/>
                  </a:gs>
                  <a:gs pos="0">
                    <a:srgbClr val="A6A6A6"/>
                  </a:gs>
                  <a:gs pos="35000">
                    <a:srgbClr val="262626"/>
                  </a:gs>
                  <a:gs pos="66000">
                    <a:srgbClr val="454545"/>
                  </a:gs>
                  <a:gs pos="46000">
                    <a:srgbClr val="616161"/>
                  </a:gs>
                  <a:gs pos="100000">
                    <a:srgbClr val="A6A6A6"/>
                  </a:gs>
                </a:gsLst>
                <a:lin ang="1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56" name="Freeform 13">
                <a:extLst>
                  <a:ext uri="{FF2B5EF4-FFF2-40B4-BE49-F238E27FC236}">
                    <a16:creationId xmlns:a16="http://schemas.microsoft.com/office/drawing/2014/main" id="{F67EF63C-B0C1-2D43-A407-3A66FFF7E0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85175" y="374650"/>
                <a:ext cx="2987675" cy="2986088"/>
              </a:xfrm>
              <a:custGeom>
                <a:avLst/>
                <a:gdLst/>
                <a:ahLst/>
                <a:cxnLst>
                  <a:cxn ang="0">
                    <a:pos x="3147" y="371"/>
                  </a:cxn>
                  <a:cxn ang="0">
                    <a:pos x="3686" y="529"/>
                  </a:cxn>
                  <a:cxn ang="0">
                    <a:pos x="4171" y="794"/>
                  </a:cxn>
                  <a:cxn ang="0">
                    <a:pos x="4591" y="1153"/>
                  </a:cxn>
                  <a:cxn ang="0">
                    <a:pos x="4927" y="1591"/>
                  </a:cxn>
                  <a:cxn ang="0">
                    <a:pos x="5169" y="2092"/>
                  </a:cxn>
                  <a:cxn ang="0">
                    <a:pos x="5297" y="2643"/>
                  </a:cxn>
                  <a:cxn ang="0">
                    <a:pos x="5307" y="3142"/>
                  </a:cxn>
                  <a:cxn ang="0">
                    <a:pos x="5204" y="3672"/>
                  </a:cxn>
                  <a:cxn ang="0">
                    <a:pos x="4987" y="4159"/>
                  </a:cxn>
                  <a:cxn ang="0">
                    <a:pos x="4663" y="4587"/>
                  </a:cxn>
                  <a:cxn ang="0">
                    <a:pos x="4299" y="4896"/>
                  </a:cxn>
                  <a:cxn ang="0">
                    <a:pos x="3829" y="5145"/>
                  </a:cxn>
                  <a:cxn ang="0">
                    <a:pos x="3310" y="5284"/>
                  </a:cxn>
                  <a:cxn ang="0">
                    <a:pos x="2814" y="5308"/>
                  </a:cxn>
                  <a:cxn ang="0">
                    <a:pos x="2256" y="5215"/>
                  </a:cxn>
                  <a:cxn ang="0">
                    <a:pos x="1738" y="5008"/>
                  </a:cxn>
                  <a:cxn ang="0">
                    <a:pos x="1280" y="4699"/>
                  </a:cxn>
                  <a:cxn ang="0">
                    <a:pos x="895" y="4303"/>
                  </a:cxn>
                  <a:cxn ang="0">
                    <a:pos x="599" y="3836"/>
                  </a:cxn>
                  <a:cxn ang="0">
                    <a:pos x="407" y="3311"/>
                  </a:cxn>
                  <a:cxn ang="0">
                    <a:pos x="335" y="2807"/>
                  </a:cxn>
                  <a:cxn ang="0">
                    <a:pos x="370" y="2260"/>
                  </a:cxn>
                  <a:cxn ang="0">
                    <a:pos x="525" y="1747"/>
                  </a:cxn>
                  <a:cxn ang="0">
                    <a:pos x="790" y="1285"/>
                  </a:cxn>
                  <a:cxn ang="0">
                    <a:pos x="1115" y="929"/>
                  </a:cxn>
                  <a:cxn ang="0">
                    <a:pos x="1549" y="620"/>
                  </a:cxn>
                  <a:cxn ang="0">
                    <a:pos x="2043" y="421"/>
                  </a:cxn>
                  <a:cxn ang="0">
                    <a:pos x="2580" y="334"/>
                  </a:cxn>
                  <a:cxn ang="0">
                    <a:pos x="2345" y="23"/>
                  </a:cxn>
                  <a:cxn ang="0">
                    <a:pos x="1741" y="171"/>
                  </a:cxn>
                  <a:cxn ang="0">
                    <a:pos x="1202" y="445"/>
                  </a:cxn>
                  <a:cxn ang="0">
                    <a:pos x="745" y="827"/>
                  </a:cxn>
                  <a:cxn ang="0">
                    <a:pos x="382" y="1300"/>
                  </a:cxn>
                  <a:cxn ang="0">
                    <a:pos x="133" y="1852"/>
                  </a:cxn>
                  <a:cxn ang="0">
                    <a:pos x="10" y="2462"/>
                  </a:cxn>
                  <a:cxn ang="0">
                    <a:pos x="21" y="3038"/>
                  </a:cxn>
                  <a:cxn ang="0">
                    <a:pos x="165" y="3659"/>
                  </a:cxn>
                  <a:cxn ang="0">
                    <a:pos x="436" y="4225"/>
                  </a:cxn>
                  <a:cxn ang="0">
                    <a:pos x="817" y="4718"/>
                  </a:cxn>
                  <a:cxn ang="0">
                    <a:pos x="1288" y="5122"/>
                  </a:cxn>
                  <a:cxn ang="0">
                    <a:pos x="1835" y="5420"/>
                  </a:cxn>
                  <a:cxn ang="0">
                    <a:pos x="2443" y="5598"/>
                  </a:cxn>
                  <a:cxn ang="0">
                    <a:pos x="3016" y="5641"/>
                  </a:cxn>
                  <a:cxn ang="0">
                    <a:pos x="3644" y="5554"/>
                  </a:cxn>
                  <a:cxn ang="0">
                    <a:pos x="4215" y="5333"/>
                  </a:cxn>
                  <a:cxn ang="0">
                    <a:pos x="4710" y="4998"/>
                  </a:cxn>
                  <a:cxn ang="0">
                    <a:pos x="5117" y="4563"/>
                  </a:cxn>
                  <a:cxn ang="0">
                    <a:pos x="5418" y="4044"/>
                  </a:cxn>
                  <a:cxn ang="0">
                    <a:pos x="5599" y="3459"/>
                  </a:cxn>
                  <a:cxn ang="0">
                    <a:pos x="5643" y="2820"/>
                  </a:cxn>
                  <a:cxn ang="0">
                    <a:pos x="5562" y="2253"/>
                  </a:cxn>
                  <a:cxn ang="0">
                    <a:pos x="5346" y="1660"/>
                  </a:cxn>
                  <a:cxn ang="0">
                    <a:pos x="5012" y="1134"/>
                  </a:cxn>
                  <a:cxn ang="0">
                    <a:pos x="4579" y="688"/>
                  </a:cxn>
                  <a:cxn ang="0">
                    <a:pos x="4061" y="340"/>
                  </a:cxn>
                  <a:cxn ang="0">
                    <a:pos x="3481" y="107"/>
                  </a:cxn>
                  <a:cxn ang="0">
                    <a:pos x="2848" y="4"/>
                  </a:cxn>
                </a:cxnLst>
                <a:rect l="0" t="0" r="r" b="b"/>
                <a:pathLst>
                  <a:path w="5646" h="5642">
                    <a:moveTo>
                      <a:pt x="2704" y="331"/>
                    </a:moveTo>
                    <a:lnTo>
                      <a:pt x="2704" y="331"/>
                    </a:lnTo>
                    <a:lnTo>
                      <a:pt x="2767" y="333"/>
                    </a:lnTo>
                    <a:lnTo>
                      <a:pt x="2832" y="334"/>
                    </a:lnTo>
                    <a:lnTo>
                      <a:pt x="2895" y="339"/>
                    </a:lnTo>
                    <a:lnTo>
                      <a:pt x="2959" y="345"/>
                    </a:lnTo>
                    <a:lnTo>
                      <a:pt x="3022" y="352"/>
                    </a:lnTo>
                    <a:lnTo>
                      <a:pt x="3086" y="361"/>
                    </a:lnTo>
                    <a:lnTo>
                      <a:pt x="3147" y="371"/>
                    </a:lnTo>
                    <a:lnTo>
                      <a:pt x="3209" y="383"/>
                    </a:lnTo>
                    <a:lnTo>
                      <a:pt x="3270" y="396"/>
                    </a:lnTo>
                    <a:lnTo>
                      <a:pt x="3332" y="411"/>
                    </a:lnTo>
                    <a:lnTo>
                      <a:pt x="3392" y="427"/>
                    </a:lnTo>
                    <a:lnTo>
                      <a:pt x="3451" y="445"/>
                    </a:lnTo>
                    <a:lnTo>
                      <a:pt x="3510" y="464"/>
                    </a:lnTo>
                    <a:lnTo>
                      <a:pt x="3569" y="483"/>
                    </a:lnTo>
                    <a:lnTo>
                      <a:pt x="3628" y="505"/>
                    </a:lnTo>
                    <a:lnTo>
                      <a:pt x="3686" y="529"/>
                    </a:lnTo>
                    <a:lnTo>
                      <a:pt x="3742" y="553"/>
                    </a:lnTo>
                    <a:lnTo>
                      <a:pt x="3798" y="579"/>
                    </a:lnTo>
                    <a:lnTo>
                      <a:pt x="3854" y="606"/>
                    </a:lnTo>
                    <a:lnTo>
                      <a:pt x="3908" y="634"/>
                    </a:lnTo>
                    <a:lnTo>
                      <a:pt x="3963" y="663"/>
                    </a:lnTo>
                    <a:lnTo>
                      <a:pt x="4016" y="694"/>
                    </a:lnTo>
                    <a:lnTo>
                      <a:pt x="4067" y="727"/>
                    </a:lnTo>
                    <a:lnTo>
                      <a:pt x="4120" y="761"/>
                    </a:lnTo>
                    <a:lnTo>
                      <a:pt x="4171" y="794"/>
                    </a:lnTo>
                    <a:lnTo>
                      <a:pt x="4221" y="830"/>
                    </a:lnTo>
                    <a:lnTo>
                      <a:pt x="4271" y="867"/>
                    </a:lnTo>
                    <a:lnTo>
                      <a:pt x="4318" y="904"/>
                    </a:lnTo>
                    <a:lnTo>
                      <a:pt x="4367" y="943"/>
                    </a:lnTo>
                    <a:lnTo>
                      <a:pt x="4412" y="983"/>
                    </a:lnTo>
                    <a:lnTo>
                      <a:pt x="4458" y="1024"/>
                    </a:lnTo>
                    <a:lnTo>
                      <a:pt x="4504" y="1066"/>
                    </a:lnTo>
                    <a:lnTo>
                      <a:pt x="4546" y="1108"/>
                    </a:lnTo>
                    <a:lnTo>
                      <a:pt x="4591" y="1153"/>
                    </a:lnTo>
                    <a:lnTo>
                      <a:pt x="4632" y="1198"/>
                    </a:lnTo>
                    <a:lnTo>
                      <a:pt x="4673" y="1244"/>
                    </a:lnTo>
                    <a:lnTo>
                      <a:pt x="4712" y="1290"/>
                    </a:lnTo>
                    <a:lnTo>
                      <a:pt x="4751" y="1338"/>
                    </a:lnTo>
                    <a:lnTo>
                      <a:pt x="4788" y="1387"/>
                    </a:lnTo>
                    <a:lnTo>
                      <a:pt x="4825" y="1436"/>
                    </a:lnTo>
                    <a:lnTo>
                      <a:pt x="4861" y="1487"/>
                    </a:lnTo>
                    <a:lnTo>
                      <a:pt x="4894" y="1538"/>
                    </a:lnTo>
                    <a:lnTo>
                      <a:pt x="4927" y="1591"/>
                    </a:lnTo>
                    <a:lnTo>
                      <a:pt x="4959" y="1642"/>
                    </a:lnTo>
                    <a:lnTo>
                      <a:pt x="4990" y="1697"/>
                    </a:lnTo>
                    <a:lnTo>
                      <a:pt x="5020" y="1751"/>
                    </a:lnTo>
                    <a:lnTo>
                      <a:pt x="5048" y="1806"/>
                    </a:lnTo>
                    <a:lnTo>
                      <a:pt x="5074" y="1862"/>
                    </a:lnTo>
                    <a:lnTo>
                      <a:pt x="5099" y="1918"/>
                    </a:lnTo>
                    <a:lnTo>
                      <a:pt x="5124" y="1975"/>
                    </a:lnTo>
                    <a:lnTo>
                      <a:pt x="5146" y="2033"/>
                    </a:lnTo>
                    <a:lnTo>
                      <a:pt x="5169" y="2092"/>
                    </a:lnTo>
                    <a:lnTo>
                      <a:pt x="5188" y="2151"/>
                    </a:lnTo>
                    <a:lnTo>
                      <a:pt x="5207" y="2210"/>
                    </a:lnTo>
                    <a:lnTo>
                      <a:pt x="5225" y="2270"/>
                    </a:lnTo>
                    <a:lnTo>
                      <a:pt x="5241" y="2331"/>
                    </a:lnTo>
                    <a:lnTo>
                      <a:pt x="5254" y="2393"/>
                    </a:lnTo>
                    <a:lnTo>
                      <a:pt x="5267" y="2455"/>
                    </a:lnTo>
                    <a:lnTo>
                      <a:pt x="5279" y="2517"/>
                    </a:lnTo>
                    <a:lnTo>
                      <a:pt x="5288" y="2580"/>
                    </a:lnTo>
                    <a:lnTo>
                      <a:pt x="5297" y="2643"/>
                    </a:lnTo>
                    <a:lnTo>
                      <a:pt x="5304" y="2707"/>
                    </a:lnTo>
                    <a:lnTo>
                      <a:pt x="5309" y="2770"/>
                    </a:lnTo>
                    <a:lnTo>
                      <a:pt x="5313" y="2835"/>
                    </a:lnTo>
                    <a:lnTo>
                      <a:pt x="5313" y="2835"/>
                    </a:lnTo>
                    <a:lnTo>
                      <a:pt x="5315" y="2897"/>
                    </a:lnTo>
                    <a:lnTo>
                      <a:pt x="5315" y="2959"/>
                    </a:lnTo>
                    <a:lnTo>
                      <a:pt x="5313" y="3021"/>
                    </a:lnTo>
                    <a:lnTo>
                      <a:pt x="5312" y="3081"/>
                    </a:lnTo>
                    <a:lnTo>
                      <a:pt x="5307" y="3142"/>
                    </a:lnTo>
                    <a:lnTo>
                      <a:pt x="5301" y="3202"/>
                    </a:lnTo>
                    <a:lnTo>
                      <a:pt x="5294" y="3263"/>
                    </a:lnTo>
                    <a:lnTo>
                      <a:pt x="5285" y="3323"/>
                    </a:lnTo>
                    <a:lnTo>
                      <a:pt x="5276" y="3382"/>
                    </a:lnTo>
                    <a:lnTo>
                      <a:pt x="5264" y="3441"/>
                    </a:lnTo>
                    <a:lnTo>
                      <a:pt x="5251" y="3500"/>
                    </a:lnTo>
                    <a:lnTo>
                      <a:pt x="5238" y="3557"/>
                    </a:lnTo>
                    <a:lnTo>
                      <a:pt x="5222" y="3615"/>
                    </a:lnTo>
                    <a:lnTo>
                      <a:pt x="5204" y="3672"/>
                    </a:lnTo>
                    <a:lnTo>
                      <a:pt x="5186" y="3728"/>
                    </a:lnTo>
                    <a:lnTo>
                      <a:pt x="5166" y="3785"/>
                    </a:lnTo>
                    <a:lnTo>
                      <a:pt x="5145" y="3841"/>
                    </a:lnTo>
                    <a:lnTo>
                      <a:pt x="5121" y="3895"/>
                    </a:lnTo>
                    <a:lnTo>
                      <a:pt x="5098" y="3948"/>
                    </a:lnTo>
                    <a:lnTo>
                      <a:pt x="5073" y="4003"/>
                    </a:lnTo>
                    <a:lnTo>
                      <a:pt x="5045" y="4056"/>
                    </a:lnTo>
                    <a:lnTo>
                      <a:pt x="5017" y="4107"/>
                    </a:lnTo>
                    <a:lnTo>
                      <a:pt x="4987" y="4159"/>
                    </a:lnTo>
                    <a:lnTo>
                      <a:pt x="4956" y="4209"/>
                    </a:lnTo>
                    <a:lnTo>
                      <a:pt x="4924" y="4259"/>
                    </a:lnTo>
                    <a:lnTo>
                      <a:pt x="4891" y="4309"/>
                    </a:lnTo>
                    <a:lnTo>
                      <a:pt x="4856" y="4357"/>
                    </a:lnTo>
                    <a:lnTo>
                      <a:pt x="4819" y="4405"/>
                    </a:lnTo>
                    <a:lnTo>
                      <a:pt x="4782" y="4452"/>
                    </a:lnTo>
                    <a:lnTo>
                      <a:pt x="4744" y="4498"/>
                    </a:lnTo>
                    <a:lnTo>
                      <a:pt x="4704" y="4542"/>
                    </a:lnTo>
                    <a:lnTo>
                      <a:pt x="4663" y="4587"/>
                    </a:lnTo>
                    <a:lnTo>
                      <a:pt x="4663" y="4587"/>
                    </a:lnTo>
                    <a:lnTo>
                      <a:pt x="4620" y="4631"/>
                    </a:lnTo>
                    <a:lnTo>
                      <a:pt x="4576" y="4672"/>
                    </a:lnTo>
                    <a:lnTo>
                      <a:pt x="4532" y="4713"/>
                    </a:lnTo>
                    <a:lnTo>
                      <a:pt x="4488" y="4752"/>
                    </a:lnTo>
                    <a:lnTo>
                      <a:pt x="4442" y="4790"/>
                    </a:lnTo>
                    <a:lnTo>
                      <a:pt x="4395" y="4827"/>
                    </a:lnTo>
                    <a:lnTo>
                      <a:pt x="4346" y="4862"/>
                    </a:lnTo>
                    <a:lnTo>
                      <a:pt x="4299" y="4896"/>
                    </a:lnTo>
                    <a:lnTo>
                      <a:pt x="4249" y="4930"/>
                    </a:lnTo>
                    <a:lnTo>
                      <a:pt x="4199" y="4961"/>
                    </a:lnTo>
                    <a:lnTo>
                      <a:pt x="4148" y="4992"/>
                    </a:lnTo>
                    <a:lnTo>
                      <a:pt x="4097" y="5022"/>
                    </a:lnTo>
                    <a:lnTo>
                      <a:pt x="4044" y="5048"/>
                    </a:lnTo>
                    <a:lnTo>
                      <a:pt x="3991" y="5075"/>
                    </a:lnTo>
                    <a:lnTo>
                      <a:pt x="3938" y="5100"/>
                    </a:lnTo>
                    <a:lnTo>
                      <a:pt x="3883" y="5123"/>
                    </a:lnTo>
                    <a:lnTo>
                      <a:pt x="3829" y="5145"/>
                    </a:lnTo>
                    <a:lnTo>
                      <a:pt x="3773" y="5166"/>
                    </a:lnTo>
                    <a:lnTo>
                      <a:pt x="3717" y="5187"/>
                    </a:lnTo>
                    <a:lnTo>
                      <a:pt x="3660" y="5204"/>
                    </a:lnTo>
                    <a:lnTo>
                      <a:pt x="3603" y="5221"/>
                    </a:lnTo>
                    <a:lnTo>
                      <a:pt x="3546" y="5237"/>
                    </a:lnTo>
                    <a:lnTo>
                      <a:pt x="3487" y="5250"/>
                    </a:lnTo>
                    <a:lnTo>
                      <a:pt x="3428" y="5263"/>
                    </a:lnTo>
                    <a:lnTo>
                      <a:pt x="3369" y="5274"/>
                    </a:lnTo>
                    <a:lnTo>
                      <a:pt x="3310" y="5284"/>
                    </a:lnTo>
                    <a:lnTo>
                      <a:pt x="3249" y="5291"/>
                    </a:lnTo>
                    <a:lnTo>
                      <a:pt x="3189" y="5299"/>
                    </a:lnTo>
                    <a:lnTo>
                      <a:pt x="3128" y="5303"/>
                    </a:lnTo>
                    <a:lnTo>
                      <a:pt x="3066" y="5308"/>
                    </a:lnTo>
                    <a:lnTo>
                      <a:pt x="3004" y="5309"/>
                    </a:lnTo>
                    <a:lnTo>
                      <a:pt x="2943" y="5311"/>
                    </a:lnTo>
                    <a:lnTo>
                      <a:pt x="2943" y="5311"/>
                    </a:lnTo>
                    <a:lnTo>
                      <a:pt x="2879" y="5309"/>
                    </a:lnTo>
                    <a:lnTo>
                      <a:pt x="2814" y="5308"/>
                    </a:lnTo>
                    <a:lnTo>
                      <a:pt x="2751" y="5303"/>
                    </a:lnTo>
                    <a:lnTo>
                      <a:pt x="2688" y="5297"/>
                    </a:lnTo>
                    <a:lnTo>
                      <a:pt x="2624" y="5290"/>
                    </a:lnTo>
                    <a:lnTo>
                      <a:pt x="2561" y="5281"/>
                    </a:lnTo>
                    <a:lnTo>
                      <a:pt x="2499" y="5271"/>
                    </a:lnTo>
                    <a:lnTo>
                      <a:pt x="2437" y="5259"/>
                    </a:lnTo>
                    <a:lnTo>
                      <a:pt x="2376" y="5246"/>
                    </a:lnTo>
                    <a:lnTo>
                      <a:pt x="2315" y="5231"/>
                    </a:lnTo>
                    <a:lnTo>
                      <a:pt x="2256" y="5215"/>
                    </a:lnTo>
                    <a:lnTo>
                      <a:pt x="2195" y="5197"/>
                    </a:lnTo>
                    <a:lnTo>
                      <a:pt x="2136" y="5178"/>
                    </a:lnTo>
                    <a:lnTo>
                      <a:pt x="2077" y="5159"/>
                    </a:lnTo>
                    <a:lnTo>
                      <a:pt x="2020" y="5137"/>
                    </a:lnTo>
                    <a:lnTo>
                      <a:pt x="1962" y="5113"/>
                    </a:lnTo>
                    <a:lnTo>
                      <a:pt x="1905" y="5089"/>
                    </a:lnTo>
                    <a:lnTo>
                      <a:pt x="1849" y="5063"/>
                    </a:lnTo>
                    <a:lnTo>
                      <a:pt x="1793" y="5036"/>
                    </a:lnTo>
                    <a:lnTo>
                      <a:pt x="1738" y="5008"/>
                    </a:lnTo>
                    <a:lnTo>
                      <a:pt x="1685" y="4979"/>
                    </a:lnTo>
                    <a:lnTo>
                      <a:pt x="1631" y="4948"/>
                    </a:lnTo>
                    <a:lnTo>
                      <a:pt x="1579" y="4915"/>
                    </a:lnTo>
                    <a:lnTo>
                      <a:pt x="1527" y="4881"/>
                    </a:lnTo>
                    <a:lnTo>
                      <a:pt x="1476" y="4848"/>
                    </a:lnTo>
                    <a:lnTo>
                      <a:pt x="1426" y="4812"/>
                    </a:lnTo>
                    <a:lnTo>
                      <a:pt x="1377" y="4775"/>
                    </a:lnTo>
                    <a:lnTo>
                      <a:pt x="1328" y="4738"/>
                    </a:lnTo>
                    <a:lnTo>
                      <a:pt x="1280" y="4699"/>
                    </a:lnTo>
                    <a:lnTo>
                      <a:pt x="1234" y="4659"/>
                    </a:lnTo>
                    <a:lnTo>
                      <a:pt x="1188" y="4618"/>
                    </a:lnTo>
                    <a:lnTo>
                      <a:pt x="1143" y="4576"/>
                    </a:lnTo>
                    <a:lnTo>
                      <a:pt x="1100" y="4534"/>
                    </a:lnTo>
                    <a:lnTo>
                      <a:pt x="1057" y="4489"/>
                    </a:lnTo>
                    <a:lnTo>
                      <a:pt x="1014" y="4444"/>
                    </a:lnTo>
                    <a:lnTo>
                      <a:pt x="974" y="4398"/>
                    </a:lnTo>
                    <a:lnTo>
                      <a:pt x="935" y="4352"/>
                    </a:lnTo>
                    <a:lnTo>
                      <a:pt x="895" y="4303"/>
                    </a:lnTo>
                    <a:lnTo>
                      <a:pt x="858" y="4255"/>
                    </a:lnTo>
                    <a:lnTo>
                      <a:pt x="821" y="4206"/>
                    </a:lnTo>
                    <a:lnTo>
                      <a:pt x="786" y="4155"/>
                    </a:lnTo>
                    <a:lnTo>
                      <a:pt x="752" y="4104"/>
                    </a:lnTo>
                    <a:lnTo>
                      <a:pt x="719" y="4051"/>
                    </a:lnTo>
                    <a:lnTo>
                      <a:pt x="687" y="4000"/>
                    </a:lnTo>
                    <a:lnTo>
                      <a:pt x="656" y="3945"/>
                    </a:lnTo>
                    <a:lnTo>
                      <a:pt x="628" y="3891"/>
                    </a:lnTo>
                    <a:lnTo>
                      <a:pt x="599" y="3836"/>
                    </a:lnTo>
                    <a:lnTo>
                      <a:pt x="572" y="3780"/>
                    </a:lnTo>
                    <a:lnTo>
                      <a:pt x="547" y="3724"/>
                    </a:lnTo>
                    <a:lnTo>
                      <a:pt x="523" y="3667"/>
                    </a:lnTo>
                    <a:lnTo>
                      <a:pt x="500" y="3609"/>
                    </a:lnTo>
                    <a:lnTo>
                      <a:pt x="478" y="3550"/>
                    </a:lnTo>
                    <a:lnTo>
                      <a:pt x="459" y="3491"/>
                    </a:lnTo>
                    <a:lnTo>
                      <a:pt x="439" y="3432"/>
                    </a:lnTo>
                    <a:lnTo>
                      <a:pt x="422" y="3372"/>
                    </a:lnTo>
                    <a:lnTo>
                      <a:pt x="407" y="3311"/>
                    </a:lnTo>
                    <a:lnTo>
                      <a:pt x="392" y="3249"/>
                    </a:lnTo>
                    <a:lnTo>
                      <a:pt x="379" y="3187"/>
                    </a:lnTo>
                    <a:lnTo>
                      <a:pt x="367" y="3125"/>
                    </a:lnTo>
                    <a:lnTo>
                      <a:pt x="358" y="3062"/>
                    </a:lnTo>
                    <a:lnTo>
                      <a:pt x="349" y="2999"/>
                    </a:lnTo>
                    <a:lnTo>
                      <a:pt x="342" y="2935"/>
                    </a:lnTo>
                    <a:lnTo>
                      <a:pt x="338" y="2872"/>
                    </a:lnTo>
                    <a:lnTo>
                      <a:pt x="335" y="2807"/>
                    </a:lnTo>
                    <a:lnTo>
                      <a:pt x="335" y="2807"/>
                    </a:lnTo>
                    <a:lnTo>
                      <a:pt x="332" y="2745"/>
                    </a:lnTo>
                    <a:lnTo>
                      <a:pt x="332" y="2683"/>
                    </a:lnTo>
                    <a:lnTo>
                      <a:pt x="333" y="2621"/>
                    </a:lnTo>
                    <a:lnTo>
                      <a:pt x="336" y="2561"/>
                    </a:lnTo>
                    <a:lnTo>
                      <a:pt x="339" y="2500"/>
                    </a:lnTo>
                    <a:lnTo>
                      <a:pt x="345" y="2438"/>
                    </a:lnTo>
                    <a:lnTo>
                      <a:pt x="352" y="2379"/>
                    </a:lnTo>
                    <a:lnTo>
                      <a:pt x="361" y="2319"/>
                    </a:lnTo>
                    <a:lnTo>
                      <a:pt x="370" y="2260"/>
                    </a:lnTo>
                    <a:lnTo>
                      <a:pt x="382" y="2201"/>
                    </a:lnTo>
                    <a:lnTo>
                      <a:pt x="395" y="2142"/>
                    </a:lnTo>
                    <a:lnTo>
                      <a:pt x="410" y="2085"/>
                    </a:lnTo>
                    <a:lnTo>
                      <a:pt x="425" y="2027"/>
                    </a:lnTo>
                    <a:lnTo>
                      <a:pt x="442" y="1970"/>
                    </a:lnTo>
                    <a:lnTo>
                      <a:pt x="461" y="1913"/>
                    </a:lnTo>
                    <a:lnTo>
                      <a:pt x="481" y="1857"/>
                    </a:lnTo>
                    <a:lnTo>
                      <a:pt x="503" y="1801"/>
                    </a:lnTo>
                    <a:lnTo>
                      <a:pt x="525" y="1747"/>
                    </a:lnTo>
                    <a:lnTo>
                      <a:pt x="548" y="1694"/>
                    </a:lnTo>
                    <a:lnTo>
                      <a:pt x="575" y="1639"/>
                    </a:lnTo>
                    <a:lnTo>
                      <a:pt x="602" y="1586"/>
                    </a:lnTo>
                    <a:lnTo>
                      <a:pt x="630" y="1535"/>
                    </a:lnTo>
                    <a:lnTo>
                      <a:pt x="659" y="1483"/>
                    </a:lnTo>
                    <a:lnTo>
                      <a:pt x="690" y="1433"/>
                    </a:lnTo>
                    <a:lnTo>
                      <a:pt x="722" y="1383"/>
                    </a:lnTo>
                    <a:lnTo>
                      <a:pt x="756" y="1333"/>
                    </a:lnTo>
                    <a:lnTo>
                      <a:pt x="790" y="1285"/>
                    </a:lnTo>
                    <a:lnTo>
                      <a:pt x="827" y="1237"/>
                    </a:lnTo>
                    <a:lnTo>
                      <a:pt x="864" y="1190"/>
                    </a:lnTo>
                    <a:lnTo>
                      <a:pt x="902" y="1144"/>
                    </a:lnTo>
                    <a:lnTo>
                      <a:pt x="944" y="1100"/>
                    </a:lnTo>
                    <a:lnTo>
                      <a:pt x="985" y="1055"/>
                    </a:lnTo>
                    <a:lnTo>
                      <a:pt x="985" y="1055"/>
                    </a:lnTo>
                    <a:lnTo>
                      <a:pt x="1026" y="1011"/>
                    </a:lnTo>
                    <a:lnTo>
                      <a:pt x="1070" y="970"/>
                    </a:lnTo>
                    <a:lnTo>
                      <a:pt x="1115" y="929"/>
                    </a:lnTo>
                    <a:lnTo>
                      <a:pt x="1159" y="890"/>
                    </a:lnTo>
                    <a:lnTo>
                      <a:pt x="1206" y="852"/>
                    </a:lnTo>
                    <a:lnTo>
                      <a:pt x="1252" y="815"/>
                    </a:lnTo>
                    <a:lnTo>
                      <a:pt x="1300" y="780"/>
                    </a:lnTo>
                    <a:lnTo>
                      <a:pt x="1349" y="746"/>
                    </a:lnTo>
                    <a:lnTo>
                      <a:pt x="1398" y="712"/>
                    </a:lnTo>
                    <a:lnTo>
                      <a:pt x="1448" y="681"/>
                    </a:lnTo>
                    <a:lnTo>
                      <a:pt x="1498" y="650"/>
                    </a:lnTo>
                    <a:lnTo>
                      <a:pt x="1549" y="620"/>
                    </a:lnTo>
                    <a:lnTo>
                      <a:pt x="1602" y="594"/>
                    </a:lnTo>
                    <a:lnTo>
                      <a:pt x="1656" y="567"/>
                    </a:lnTo>
                    <a:lnTo>
                      <a:pt x="1709" y="542"/>
                    </a:lnTo>
                    <a:lnTo>
                      <a:pt x="1763" y="519"/>
                    </a:lnTo>
                    <a:lnTo>
                      <a:pt x="1818" y="497"/>
                    </a:lnTo>
                    <a:lnTo>
                      <a:pt x="1874" y="474"/>
                    </a:lnTo>
                    <a:lnTo>
                      <a:pt x="1930" y="455"/>
                    </a:lnTo>
                    <a:lnTo>
                      <a:pt x="1986" y="438"/>
                    </a:lnTo>
                    <a:lnTo>
                      <a:pt x="2043" y="421"/>
                    </a:lnTo>
                    <a:lnTo>
                      <a:pt x="2101" y="405"/>
                    </a:lnTo>
                    <a:lnTo>
                      <a:pt x="2160" y="392"/>
                    </a:lnTo>
                    <a:lnTo>
                      <a:pt x="2219" y="379"/>
                    </a:lnTo>
                    <a:lnTo>
                      <a:pt x="2278" y="368"/>
                    </a:lnTo>
                    <a:lnTo>
                      <a:pt x="2337" y="358"/>
                    </a:lnTo>
                    <a:lnTo>
                      <a:pt x="2397" y="351"/>
                    </a:lnTo>
                    <a:lnTo>
                      <a:pt x="2458" y="343"/>
                    </a:lnTo>
                    <a:lnTo>
                      <a:pt x="2518" y="339"/>
                    </a:lnTo>
                    <a:lnTo>
                      <a:pt x="2580" y="334"/>
                    </a:lnTo>
                    <a:lnTo>
                      <a:pt x="2642" y="333"/>
                    </a:lnTo>
                    <a:lnTo>
                      <a:pt x="2704" y="331"/>
                    </a:lnTo>
                    <a:close/>
                    <a:moveTo>
                      <a:pt x="2704" y="0"/>
                    </a:moveTo>
                    <a:lnTo>
                      <a:pt x="2704" y="0"/>
                    </a:lnTo>
                    <a:lnTo>
                      <a:pt x="2630" y="1"/>
                    </a:lnTo>
                    <a:lnTo>
                      <a:pt x="2558" y="4"/>
                    </a:lnTo>
                    <a:lnTo>
                      <a:pt x="2487" y="9"/>
                    </a:lnTo>
                    <a:lnTo>
                      <a:pt x="2415" y="14"/>
                    </a:lnTo>
                    <a:lnTo>
                      <a:pt x="2345" y="23"/>
                    </a:lnTo>
                    <a:lnTo>
                      <a:pt x="2275" y="32"/>
                    </a:lnTo>
                    <a:lnTo>
                      <a:pt x="2205" y="44"/>
                    </a:lnTo>
                    <a:lnTo>
                      <a:pt x="2138" y="57"/>
                    </a:lnTo>
                    <a:lnTo>
                      <a:pt x="2070" y="72"/>
                    </a:lnTo>
                    <a:lnTo>
                      <a:pt x="2002" y="88"/>
                    </a:lnTo>
                    <a:lnTo>
                      <a:pt x="1936" y="107"/>
                    </a:lnTo>
                    <a:lnTo>
                      <a:pt x="1869" y="127"/>
                    </a:lnTo>
                    <a:lnTo>
                      <a:pt x="1804" y="149"/>
                    </a:lnTo>
                    <a:lnTo>
                      <a:pt x="1741" y="171"/>
                    </a:lnTo>
                    <a:lnTo>
                      <a:pt x="1678" y="196"/>
                    </a:lnTo>
                    <a:lnTo>
                      <a:pt x="1614" y="222"/>
                    </a:lnTo>
                    <a:lnTo>
                      <a:pt x="1552" y="249"/>
                    </a:lnTo>
                    <a:lnTo>
                      <a:pt x="1492" y="278"/>
                    </a:lnTo>
                    <a:lnTo>
                      <a:pt x="1433" y="308"/>
                    </a:lnTo>
                    <a:lnTo>
                      <a:pt x="1373" y="340"/>
                    </a:lnTo>
                    <a:lnTo>
                      <a:pt x="1315" y="374"/>
                    </a:lnTo>
                    <a:lnTo>
                      <a:pt x="1258" y="408"/>
                    </a:lnTo>
                    <a:lnTo>
                      <a:pt x="1202" y="445"/>
                    </a:lnTo>
                    <a:lnTo>
                      <a:pt x="1147" y="482"/>
                    </a:lnTo>
                    <a:lnTo>
                      <a:pt x="1092" y="520"/>
                    </a:lnTo>
                    <a:lnTo>
                      <a:pt x="1039" y="560"/>
                    </a:lnTo>
                    <a:lnTo>
                      <a:pt x="988" y="601"/>
                    </a:lnTo>
                    <a:lnTo>
                      <a:pt x="936" y="644"/>
                    </a:lnTo>
                    <a:lnTo>
                      <a:pt x="886" y="688"/>
                    </a:lnTo>
                    <a:lnTo>
                      <a:pt x="837" y="732"/>
                    </a:lnTo>
                    <a:lnTo>
                      <a:pt x="790" y="778"/>
                    </a:lnTo>
                    <a:lnTo>
                      <a:pt x="745" y="827"/>
                    </a:lnTo>
                    <a:lnTo>
                      <a:pt x="699" y="874"/>
                    </a:lnTo>
                    <a:lnTo>
                      <a:pt x="655" y="924"/>
                    </a:lnTo>
                    <a:lnTo>
                      <a:pt x="612" y="974"/>
                    </a:lnTo>
                    <a:lnTo>
                      <a:pt x="571" y="1026"/>
                    </a:lnTo>
                    <a:lnTo>
                      <a:pt x="531" y="1079"/>
                    </a:lnTo>
                    <a:lnTo>
                      <a:pt x="491" y="1134"/>
                    </a:lnTo>
                    <a:lnTo>
                      <a:pt x="454" y="1188"/>
                    </a:lnTo>
                    <a:lnTo>
                      <a:pt x="417" y="1244"/>
                    </a:lnTo>
                    <a:lnTo>
                      <a:pt x="382" y="1300"/>
                    </a:lnTo>
                    <a:lnTo>
                      <a:pt x="349" y="1358"/>
                    </a:lnTo>
                    <a:lnTo>
                      <a:pt x="317" y="1417"/>
                    </a:lnTo>
                    <a:lnTo>
                      <a:pt x="286" y="1476"/>
                    </a:lnTo>
                    <a:lnTo>
                      <a:pt x="257" y="1536"/>
                    </a:lnTo>
                    <a:lnTo>
                      <a:pt x="229" y="1598"/>
                    </a:lnTo>
                    <a:lnTo>
                      <a:pt x="202" y="1660"/>
                    </a:lnTo>
                    <a:lnTo>
                      <a:pt x="177" y="1723"/>
                    </a:lnTo>
                    <a:lnTo>
                      <a:pt x="155" y="1787"/>
                    </a:lnTo>
                    <a:lnTo>
                      <a:pt x="133" y="1852"/>
                    </a:lnTo>
                    <a:lnTo>
                      <a:pt x="112" y="1916"/>
                    </a:lnTo>
                    <a:lnTo>
                      <a:pt x="94" y="1983"/>
                    </a:lnTo>
                    <a:lnTo>
                      <a:pt x="77" y="2049"/>
                    </a:lnTo>
                    <a:lnTo>
                      <a:pt x="62" y="2115"/>
                    </a:lnTo>
                    <a:lnTo>
                      <a:pt x="47" y="2183"/>
                    </a:lnTo>
                    <a:lnTo>
                      <a:pt x="35" y="2253"/>
                    </a:lnTo>
                    <a:lnTo>
                      <a:pt x="25" y="2322"/>
                    </a:lnTo>
                    <a:lnTo>
                      <a:pt x="16" y="2391"/>
                    </a:lnTo>
                    <a:lnTo>
                      <a:pt x="10" y="2462"/>
                    </a:lnTo>
                    <a:lnTo>
                      <a:pt x="4" y="2533"/>
                    </a:lnTo>
                    <a:lnTo>
                      <a:pt x="2" y="2604"/>
                    </a:lnTo>
                    <a:lnTo>
                      <a:pt x="0" y="2676"/>
                    </a:lnTo>
                    <a:lnTo>
                      <a:pt x="0" y="2748"/>
                    </a:lnTo>
                    <a:lnTo>
                      <a:pt x="3" y="2820"/>
                    </a:lnTo>
                    <a:lnTo>
                      <a:pt x="3" y="2820"/>
                    </a:lnTo>
                    <a:lnTo>
                      <a:pt x="7" y="2894"/>
                    </a:lnTo>
                    <a:lnTo>
                      <a:pt x="12" y="2966"/>
                    </a:lnTo>
                    <a:lnTo>
                      <a:pt x="21" y="3038"/>
                    </a:lnTo>
                    <a:lnTo>
                      <a:pt x="30" y="3109"/>
                    </a:lnTo>
                    <a:lnTo>
                      <a:pt x="41" y="3180"/>
                    </a:lnTo>
                    <a:lnTo>
                      <a:pt x="53" y="3251"/>
                    </a:lnTo>
                    <a:lnTo>
                      <a:pt x="68" y="3320"/>
                    </a:lnTo>
                    <a:lnTo>
                      <a:pt x="84" y="3389"/>
                    </a:lnTo>
                    <a:lnTo>
                      <a:pt x="102" y="3459"/>
                    </a:lnTo>
                    <a:lnTo>
                      <a:pt x="121" y="3526"/>
                    </a:lnTo>
                    <a:lnTo>
                      <a:pt x="143" y="3593"/>
                    </a:lnTo>
                    <a:lnTo>
                      <a:pt x="165" y="3659"/>
                    </a:lnTo>
                    <a:lnTo>
                      <a:pt x="189" y="3726"/>
                    </a:lnTo>
                    <a:lnTo>
                      <a:pt x="215" y="3790"/>
                    </a:lnTo>
                    <a:lnTo>
                      <a:pt x="242" y="3855"/>
                    </a:lnTo>
                    <a:lnTo>
                      <a:pt x="271" y="3919"/>
                    </a:lnTo>
                    <a:lnTo>
                      <a:pt x="301" y="3982"/>
                    </a:lnTo>
                    <a:lnTo>
                      <a:pt x="333" y="4044"/>
                    </a:lnTo>
                    <a:lnTo>
                      <a:pt x="366" y="4106"/>
                    </a:lnTo>
                    <a:lnTo>
                      <a:pt x="401" y="4165"/>
                    </a:lnTo>
                    <a:lnTo>
                      <a:pt x="436" y="4225"/>
                    </a:lnTo>
                    <a:lnTo>
                      <a:pt x="473" y="4284"/>
                    </a:lnTo>
                    <a:lnTo>
                      <a:pt x="512" y="4342"/>
                    </a:lnTo>
                    <a:lnTo>
                      <a:pt x="551" y="4398"/>
                    </a:lnTo>
                    <a:lnTo>
                      <a:pt x="593" y="4454"/>
                    </a:lnTo>
                    <a:lnTo>
                      <a:pt x="635" y="4508"/>
                    </a:lnTo>
                    <a:lnTo>
                      <a:pt x="678" y="4563"/>
                    </a:lnTo>
                    <a:lnTo>
                      <a:pt x="722" y="4616"/>
                    </a:lnTo>
                    <a:lnTo>
                      <a:pt x="770" y="4668"/>
                    </a:lnTo>
                    <a:lnTo>
                      <a:pt x="817" y="4718"/>
                    </a:lnTo>
                    <a:lnTo>
                      <a:pt x="864" y="4768"/>
                    </a:lnTo>
                    <a:lnTo>
                      <a:pt x="914" y="4815"/>
                    </a:lnTo>
                    <a:lnTo>
                      <a:pt x="964" y="4862"/>
                    </a:lnTo>
                    <a:lnTo>
                      <a:pt x="1016" y="4909"/>
                    </a:lnTo>
                    <a:lnTo>
                      <a:pt x="1069" y="4954"/>
                    </a:lnTo>
                    <a:lnTo>
                      <a:pt x="1122" y="4998"/>
                    </a:lnTo>
                    <a:lnTo>
                      <a:pt x="1176" y="5041"/>
                    </a:lnTo>
                    <a:lnTo>
                      <a:pt x="1232" y="5082"/>
                    </a:lnTo>
                    <a:lnTo>
                      <a:pt x="1288" y="5122"/>
                    </a:lnTo>
                    <a:lnTo>
                      <a:pt x="1346" y="5160"/>
                    </a:lnTo>
                    <a:lnTo>
                      <a:pt x="1403" y="5197"/>
                    </a:lnTo>
                    <a:lnTo>
                      <a:pt x="1464" y="5234"/>
                    </a:lnTo>
                    <a:lnTo>
                      <a:pt x="1523" y="5268"/>
                    </a:lnTo>
                    <a:lnTo>
                      <a:pt x="1585" y="5302"/>
                    </a:lnTo>
                    <a:lnTo>
                      <a:pt x="1647" y="5333"/>
                    </a:lnTo>
                    <a:lnTo>
                      <a:pt x="1709" y="5364"/>
                    </a:lnTo>
                    <a:lnTo>
                      <a:pt x="1772" y="5393"/>
                    </a:lnTo>
                    <a:lnTo>
                      <a:pt x="1835" y="5420"/>
                    </a:lnTo>
                    <a:lnTo>
                      <a:pt x="1900" y="5446"/>
                    </a:lnTo>
                    <a:lnTo>
                      <a:pt x="1967" y="5471"/>
                    </a:lnTo>
                    <a:lnTo>
                      <a:pt x="2033" y="5493"/>
                    </a:lnTo>
                    <a:lnTo>
                      <a:pt x="2099" y="5515"/>
                    </a:lnTo>
                    <a:lnTo>
                      <a:pt x="2167" y="5535"/>
                    </a:lnTo>
                    <a:lnTo>
                      <a:pt x="2235" y="5554"/>
                    </a:lnTo>
                    <a:lnTo>
                      <a:pt x="2303" y="5570"/>
                    </a:lnTo>
                    <a:lnTo>
                      <a:pt x="2372" y="5585"/>
                    </a:lnTo>
                    <a:lnTo>
                      <a:pt x="2443" y="5598"/>
                    </a:lnTo>
                    <a:lnTo>
                      <a:pt x="2512" y="5610"/>
                    </a:lnTo>
                    <a:lnTo>
                      <a:pt x="2583" y="5619"/>
                    </a:lnTo>
                    <a:lnTo>
                      <a:pt x="2654" y="5628"/>
                    </a:lnTo>
                    <a:lnTo>
                      <a:pt x="2726" y="5633"/>
                    </a:lnTo>
                    <a:lnTo>
                      <a:pt x="2798" y="5638"/>
                    </a:lnTo>
                    <a:lnTo>
                      <a:pt x="2870" y="5641"/>
                    </a:lnTo>
                    <a:lnTo>
                      <a:pt x="2943" y="5642"/>
                    </a:lnTo>
                    <a:lnTo>
                      <a:pt x="2943" y="5642"/>
                    </a:lnTo>
                    <a:lnTo>
                      <a:pt x="3016" y="5641"/>
                    </a:lnTo>
                    <a:lnTo>
                      <a:pt x="3088" y="5638"/>
                    </a:lnTo>
                    <a:lnTo>
                      <a:pt x="3159" y="5633"/>
                    </a:lnTo>
                    <a:lnTo>
                      <a:pt x="3231" y="5628"/>
                    </a:lnTo>
                    <a:lnTo>
                      <a:pt x="3302" y="5619"/>
                    </a:lnTo>
                    <a:lnTo>
                      <a:pt x="3372" y="5610"/>
                    </a:lnTo>
                    <a:lnTo>
                      <a:pt x="3441" y="5598"/>
                    </a:lnTo>
                    <a:lnTo>
                      <a:pt x="3509" y="5585"/>
                    </a:lnTo>
                    <a:lnTo>
                      <a:pt x="3578" y="5570"/>
                    </a:lnTo>
                    <a:lnTo>
                      <a:pt x="3644" y="5554"/>
                    </a:lnTo>
                    <a:lnTo>
                      <a:pt x="3711" y="5535"/>
                    </a:lnTo>
                    <a:lnTo>
                      <a:pt x="3777" y="5515"/>
                    </a:lnTo>
                    <a:lnTo>
                      <a:pt x="3842" y="5493"/>
                    </a:lnTo>
                    <a:lnTo>
                      <a:pt x="3905" y="5471"/>
                    </a:lnTo>
                    <a:lnTo>
                      <a:pt x="3969" y="5446"/>
                    </a:lnTo>
                    <a:lnTo>
                      <a:pt x="4032" y="5420"/>
                    </a:lnTo>
                    <a:lnTo>
                      <a:pt x="4094" y="5393"/>
                    </a:lnTo>
                    <a:lnTo>
                      <a:pt x="4154" y="5364"/>
                    </a:lnTo>
                    <a:lnTo>
                      <a:pt x="4215" y="5333"/>
                    </a:lnTo>
                    <a:lnTo>
                      <a:pt x="4274" y="5302"/>
                    </a:lnTo>
                    <a:lnTo>
                      <a:pt x="4331" y="5268"/>
                    </a:lnTo>
                    <a:lnTo>
                      <a:pt x="4389" y="5234"/>
                    </a:lnTo>
                    <a:lnTo>
                      <a:pt x="4445" y="5197"/>
                    </a:lnTo>
                    <a:lnTo>
                      <a:pt x="4499" y="5160"/>
                    </a:lnTo>
                    <a:lnTo>
                      <a:pt x="4554" y="5122"/>
                    </a:lnTo>
                    <a:lnTo>
                      <a:pt x="4607" y="5082"/>
                    </a:lnTo>
                    <a:lnTo>
                      <a:pt x="4659" y="5041"/>
                    </a:lnTo>
                    <a:lnTo>
                      <a:pt x="4710" y="4998"/>
                    </a:lnTo>
                    <a:lnTo>
                      <a:pt x="4760" y="4954"/>
                    </a:lnTo>
                    <a:lnTo>
                      <a:pt x="4809" y="4909"/>
                    </a:lnTo>
                    <a:lnTo>
                      <a:pt x="4856" y="4862"/>
                    </a:lnTo>
                    <a:lnTo>
                      <a:pt x="4903" y="4815"/>
                    </a:lnTo>
                    <a:lnTo>
                      <a:pt x="4947" y="4768"/>
                    </a:lnTo>
                    <a:lnTo>
                      <a:pt x="4992" y="4718"/>
                    </a:lnTo>
                    <a:lnTo>
                      <a:pt x="5034" y="4668"/>
                    </a:lnTo>
                    <a:lnTo>
                      <a:pt x="5076" y="4616"/>
                    </a:lnTo>
                    <a:lnTo>
                      <a:pt x="5117" y="4563"/>
                    </a:lnTo>
                    <a:lnTo>
                      <a:pt x="5155" y="4508"/>
                    </a:lnTo>
                    <a:lnTo>
                      <a:pt x="5194" y="4454"/>
                    </a:lnTo>
                    <a:lnTo>
                      <a:pt x="5229" y="4398"/>
                    </a:lnTo>
                    <a:lnTo>
                      <a:pt x="5264" y="4342"/>
                    </a:lnTo>
                    <a:lnTo>
                      <a:pt x="5298" y="4284"/>
                    </a:lnTo>
                    <a:lnTo>
                      <a:pt x="5329" y="4225"/>
                    </a:lnTo>
                    <a:lnTo>
                      <a:pt x="5360" y="4165"/>
                    </a:lnTo>
                    <a:lnTo>
                      <a:pt x="5390" y="4106"/>
                    </a:lnTo>
                    <a:lnTo>
                      <a:pt x="5418" y="4044"/>
                    </a:lnTo>
                    <a:lnTo>
                      <a:pt x="5444" y="3982"/>
                    </a:lnTo>
                    <a:lnTo>
                      <a:pt x="5469" y="3919"/>
                    </a:lnTo>
                    <a:lnTo>
                      <a:pt x="5493" y="3855"/>
                    </a:lnTo>
                    <a:lnTo>
                      <a:pt x="5514" y="3790"/>
                    </a:lnTo>
                    <a:lnTo>
                      <a:pt x="5534" y="3726"/>
                    </a:lnTo>
                    <a:lnTo>
                      <a:pt x="5553" y="3659"/>
                    </a:lnTo>
                    <a:lnTo>
                      <a:pt x="5570" y="3593"/>
                    </a:lnTo>
                    <a:lnTo>
                      <a:pt x="5584" y="3526"/>
                    </a:lnTo>
                    <a:lnTo>
                      <a:pt x="5599" y="3459"/>
                    </a:lnTo>
                    <a:lnTo>
                      <a:pt x="5611" y="3389"/>
                    </a:lnTo>
                    <a:lnTo>
                      <a:pt x="5621" y="3320"/>
                    </a:lnTo>
                    <a:lnTo>
                      <a:pt x="5630" y="3251"/>
                    </a:lnTo>
                    <a:lnTo>
                      <a:pt x="5636" y="3180"/>
                    </a:lnTo>
                    <a:lnTo>
                      <a:pt x="5642" y="3109"/>
                    </a:lnTo>
                    <a:lnTo>
                      <a:pt x="5645" y="3038"/>
                    </a:lnTo>
                    <a:lnTo>
                      <a:pt x="5646" y="2966"/>
                    </a:lnTo>
                    <a:lnTo>
                      <a:pt x="5646" y="2894"/>
                    </a:lnTo>
                    <a:lnTo>
                      <a:pt x="5643" y="2820"/>
                    </a:lnTo>
                    <a:lnTo>
                      <a:pt x="5643" y="2820"/>
                    </a:lnTo>
                    <a:lnTo>
                      <a:pt x="5640" y="2748"/>
                    </a:lnTo>
                    <a:lnTo>
                      <a:pt x="5634" y="2676"/>
                    </a:lnTo>
                    <a:lnTo>
                      <a:pt x="5627" y="2604"/>
                    </a:lnTo>
                    <a:lnTo>
                      <a:pt x="5617" y="2533"/>
                    </a:lnTo>
                    <a:lnTo>
                      <a:pt x="5606" y="2462"/>
                    </a:lnTo>
                    <a:lnTo>
                      <a:pt x="5593" y="2391"/>
                    </a:lnTo>
                    <a:lnTo>
                      <a:pt x="5578" y="2322"/>
                    </a:lnTo>
                    <a:lnTo>
                      <a:pt x="5562" y="2253"/>
                    </a:lnTo>
                    <a:lnTo>
                      <a:pt x="5545" y="2183"/>
                    </a:lnTo>
                    <a:lnTo>
                      <a:pt x="5525" y="2115"/>
                    </a:lnTo>
                    <a:lnTo>
                      <a:pt x="5505" y="2049"/>
                    </a:lnTo>
                    <a:lnTo>
                      <a:pt x="5481" y="1983"/>
                    </a:lnTo>
                    <a:lnTo>
                      <a:pt x="5458" y="1916"/>
                    </a:lnTo>
                    <a:lnTo>
                      <a:pt x="5431" y="1852"/>
                    </a:lnTo>
                    <a:lnTo>
                      <a:pt x="5404" y="1787"/>
                    </a:lnTo>
                    <a:lnTo>
                      <a:pt x="5375" y="1723"/>
                    </a:lnTo>
                    <a:lnTo>
                      <a:pt x="5346" y="1660"/>
                    </a:lnTo>
                    <a:lnTo>
                      <a:pt x="5313" y="1598"/>
                    </a:lnTo>
                    <a:lnTo>
                      <a:pt x="5281" y="1536"/>
                    </a:lnTo>
                    <a:lnTo>
                      <a:pt x="5247" y="1476"/>
                    </a:lnTo>
                    <a:lnTo>
                      <a:pt x="5210" y="1417"/>
                    </a:lnTo>
                    <a:lnTo>
                      <a:pt x="5173" y="1358"/>
                    </a:lnTo>
                    <a:lnTo>
                      <a:pt x="5135" y="1300"/>
                    </a:lnTo>
                    <a:lnTo>
                      <a:pt x="5095" y="1244"/>
                    </a:lnTo>
                    <a:lnTo>
                      <a:pt x="5054" y="1188"/>
                    </a:lnTo>
                    <a:lnTo>
                      <a:pt x="5012" y="1134"/>
                    </a:lnTo>
                    <a:lnTo>
                      <a:pt x="4968" y="1079"/>
                    </a:lnTo>
                    <a:lnTo>
                      <a:pt x="4924" y="1026"/>
                    </a:lnTo>
                    <a:lnTo>
                      <a:pt x="4878" y="974"/>
                    </a:lnTo>
                    <a:lnTo>
                      <a:pt x="4831" y="924"/>
                    </a:lnTo>
                    <a:lnTo>
                      <a:pt x="4782" y="874"/>
                    </a:lnTo>
                    <a:lnTo>
                      <a:pt x="4732" y="827"/>
                    </a:lnTo>
                    <a:lnTo>
                      <a:pt x="4682" y="778"/>
                    </a:lnTo>
                    <a:lnTo>
                      <a:pt x="4631" y="732"/>
                    </a:lnTo>
                    <a:lnTo>
                      <a:pt x="4579" y="688"/>
                    </a:lnTo>
                    <a:lnTo>
                      <a:pt x="4524" y="644"/>
                    </a:lnTo>
                    <a:lnTo>
                      <a:pt x="4470" y="601"/>
                    </a:lnTo>
                    <a:lnTo>
                      <a:pt x="4415" y="560"/>
                    </a:lnTo>
                    <a:lnTo>
                      <a:pt x="4358" y="520"/>
                    </a:lnTo>
                    <a:lnTo>
                      <a:pt x="4300" y="482"/>
                    </a:lnTo>
                    <a:lnTo>
                      <a:pt x="4243" y="445"/>
                    </a:lnTo>
                    <a:lnTo>
                      <a:pt x="4184" y="408"/>
                    </a:lnTo>
                    <a:lnTo>
                      <a:pt x="4123" y="374"/>
                    </a:lnTo>
                    <a:lnTo>
                      <a:pt x="4061" y="340"/>
                    </a:lnTo>
                    <a:lnTo>
                      <a:pt x="4001" y="308"/>
                    </a:lnTo>
                    <a:lnTo>
                      <a:pt x="3938" y="278"/>
                    </a:lnTo>
                    <a:lnTo>
                      <a:pt x="3874" y="249"/>
                    </a:lnTo>
                    <a:lnTo>
                      <a:pt x="3811" y="222"/>
                    </a:lnTo>
                    <a:lnTo>
                      <a:pt x="3746" y="196"/>
                    </a:lnTo>
                    <a:lnTo>
                      <a:pt x="3680" y="171"/>
                    </a:lnTo>
                    <a:lnTo>
                      <a:pt x="3615" y="149"/>
                    </a:lnTo>
                    <a:lnTo>
                      <a:pt x="3547" y="127"/>
                    </a:lnTo>
                    <a:lnTo>
                      <a:pt x="3481" y="107"/>
                    </a:lnTo>
                    <a:lnTo>
                      <a:pt x="3411" y="88"/>
                    </a:lnTo>
                    <a:lnTo>
                      <a:pt x="3344" y="72"/>
                    </a:lnTo>
                    <a:lnTo>
                      <a:pt x="3274" y="57"/>
                    </a:lnTo>
                    <a:lnTo>
                      <a:pt x="3205" y="44"/>
                    </a:lnTo>
                    <a:lnTo>
                      <a:pt x="3134" y="32"/>
                    </a:lnTo>
                    <a:lnTo>
                      <a:pt x="3063" y="23"/>
                    </a:lnTo>
                    <a:lnTo>
                      <a:pt x="2993" y="14"/>
                    </a:lnTo>
                    <a:lnTo>
                      <a:pt x="2920" y="9"/>
                    </a:lnTo>
                    <a:lnTo>
                      <a:pt x="2848" y="4"/>
                    </a:lnTo>
                    <a:lnTo>
                      <a:pt x="2776" y="1"/>
                    </a:lnTo>
                    <a:lnTo>
                      <a:pt x="2704" y="0"/>
                    </a:lnTo>
                    <a:lnTo>
                      <a:pt x="2704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57" name="Freeform 16">
                <a:extLst>
                  <a:ext uri="{FF2B5EF4-FFF2-40B4-BE49-F238E27FC236}">
                    <a16:creationId xmlns:a16="http://schemas.microsoft.com/office/drawing/2014/main" id="{F0D91824-A942-3C4D-AA71-CEA3B53E77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750" y="404813"/>
                <a:ext cx="2928938" cy="2925763"/>
              </a:xfrm>
              <a:custGeom>
                <a:avLst/>
                <a:gdLst/>
                <a:ahLst/>
                <a:cxnLst>
                  <a:cxn ang="0">
                    <a:pos x="3124" y="135"/>
                  </a:cxn>
                  <a:cxn ang="0">
                    <a:pos x="3699" y="303"/>
                  </a:cxn>
                  <a:cxn ang="0">
                    <a:pos x="4218" y="588"/>
                  </a:cxn>
                  <a:cxn ang="0">
                    <a:pos x="4666" y="971"/>
                  </a:cxn>
                  <a:cxn ang="0">
                    <a:pos x="5027" y="1439"/>
                  </a:cxn>
                  <a:cxn ang="0">
                    <a:pos x="5285" y="1974"/>
                  </a:cxn>
                  <a:cxn ang="0">
                    <a:pos x="5422" y="2564"/>
                  </a:cxn>
                  <a:cxn ang="0">
                    <a:pos x="5433" y="3100"/>
                  </a:cxn>
                  <a:cxn ang="0">
                    <a:pos x="5322" y="3670"/>
                  </a:cxn>
                  <a:cxn ang="0">
                    <a:pos x="5088" y="4194"/>
                  </a:cxn>
                  <a:cxn ang="0">
                    <a:pos x="4737" y="4656"/>
                  </a:cxn>
                  <a:cxn ang="0">
                    <a:pos x="4345" y="4991"/>
                  </a:cxn>
                  <a:cxn ang="0">
                    <a:pos x="3839" y="5259"/>
                  </a:cxn>
                  <a:cxn ang="0">
                    <a:pos x="3279" y="5408"/>
                  </a:cxn>
                  <a:cxn ang="0">
                    <a:pos x="2748" y="5433"/>
                  </a:cxn>
                  <a:cxn ang="0">
                    <a:pos x="2149" y="5336"/>
                  </a:cxn>
                  <a:cxn ang="0">
                    <a:pos x="1597" y="5113"/>
                  </a:cxn>
                  <a:cxn ang="0">
                    <a:pos x="1107" y="4784"/>
                  </a:cxn>
                  <a:cxn ang="0">
                    <a:pos x="696" y="4361"/>
                  </a:cxn>
                  <a:cxn ang="0">
                    <a:pos x="379" y="3861"/>
                  </a:cxn>
                  <a:cxn ang="0">
                    <a:pos x="173" y="3299"/>
                  </a:cxn>
                  <a:cxn ang="0">
                    <a:pos x="96" y="2761"/>
                  </a:cxn>
                  <a:cxn ang="0">
                    <a:pos x="136" y="2172"/>
                  </a:cxn>
                  <a:cxn ang="0">
                    <a:pos x="302" y="1620"/>
                  </a:cxn>
                  <a:cxn ang="0">
                    <a:pos x="588" y="1122"/>
                  </a:cxn>
                  <a:cxn ang="0">
                    <a:pos x="938" y="738"/>
                  </a:cxn>
                  <a:cxn ang="0">
                    <a:pos x="1408" y="405"/>
                  </a:cxn>
                  <a:cxn ang="0">
                    <a:pos x="1939" y="190"/>
                  </a:cxn>
                  <a:cxn ang="0">
                    <a:pos x="2517" y="96"/>
                  </a:cxn>
                  <a:cxn ang="0">
                    <a:pos x="2298" y="22"/>
                  </a:cxn>
                  <a:cxn ang="0">
                    <a:pos x="1706" y="168"/>
                  </a:cxn>
                  <a:cxn ang="0">
                    <a:pos x="1178" y="436"/>
                  </a:cxn>
                  <a:cxn ang="0">
                    <a:pos x="730" y="811"/>
                  </a:cxn>
                  <a:cxn ang="0">
                    <a:pos x="374" y="1275"/>
                  </a:cxn>
                  <a:cxn ang="0">
                    <a:pos x="130" y="1815"/>
                  </a:cxn>
                  <a:cxn ang="0">
                    <a:pos x="10" y="2413"/>
                  </a:cxn>
                  <a:cxn ang="0">
                    <a:pos x="21" y="2978"/>
                  </a:cxn>
                  <a:cxn ang="0">
                    <a:pos x="162" y="3587"/>
                  </a:cxn>
                  <a:cxn ang="0">
                    <a:pos x="428" y="4141"/>
                  </a:cxn>
                  <a:cxn ang="0">
                    <a:pos x="801" y="4623"/>
                  </a:cxn>
                  <a:cxn ang="0">
                    <a:pos x="1263" y="5020"/>
                  </a:cxn>
                  <a:cxn ang="0">
                    <a:pos x="1800" y="5312"/>
                  </a:cxn>
                  <a:cxn ang="0">
                    <a:pos x="2394" y="5486"/>
                  </a:cxn>
                  <a:cxn ang="0">
                    <a:pos x="2956" y="5529"/>
                  </a:cxn>
                  <a:cxn ang="0">
                    <a:pos x="3572" y="5443"/>
                  </a:cxn>
                  <a:cxn ang="0">
                    <a:pos x="4131" y="5228"/>
                  </a:cxn>
                  <a:cxn ang="0">
                    <a:pos x="4616" y="4898"/>
                  </a:cxn>
                  <a:cxn ang="0">
                    <a:pos x="5015" y="4472"/>
                  </a:cxn>
                  <a:cxn ang="0">
                    <a:pos x="5310" y="3963"/>
                  </a:cxn>
                  <a:cxn ang="0">
                    <a:pos x="5487" y="3389"/>
                  </a:cxn>
                  <a:cxn ang="0">
                    <a:pos x="5531" y="2764"/>
                  </a:cxn>
                  <a:cxn ang="0">
                    <a:pos x="5452" y="2208"/>
                  </a:cxn>
                  <a:cxn ang="0">
                    <a:pos x="5239" y="1627"/>
                  </a:cxn>
                  <a:cxn ang="0">
                    <a:pos x="4912" y="1111"/>
                  </a:cxn>
                  <a:cxn ang="0">
                    <a:pos x="4488" y="675"/>
                  </a:cxn>
                  <a:cxn ang="0">
                    <a:pos x="3982" y="334"/>
                  </a:cxn>
                  <a:cxn ang="0">
                    <a:pos x="3411" y="104"/>
                  </a:cxn>
                  <a:cxn ang="0">
                    <a:pos x="2792" y="4"/>
                  </a:cxn>
                </a:cxnLst>
                <a:rect l="0" t="0" r="r" b="b"/>
                <a:pathLst>
                  <a:path w="5534" h="5530">
                    <a:moveTo>
                      <a:pt x="2649" y="93"/>
                    </a:moveTo>
                    <a:lnTo>
                      <a:pt x="2649" y="93"/>
                    </a:lnTo>
                    <a:lnTo>
                      <a:pt x="2718" y="94"/>
                    </a:lnTo>
                    <a:lnTo>
                      <a:pt x="2788" y="97"/>
                    </a:lnTo>
                    <a:lnTo>
                      <a:pt x="2856" y="101"/>
                    </a:lnTo>
                    <a:lnTo>
                      <a:pt x="2923" y="107"/>
                    </a:lnTo>
                    <a:lnTo>
                      <a:pt x="2991" y="115"/>
                    </a:lnTo>
                    <a:lnTo>
                      <a:pt x="3058" y="124"/>
                    </a:lnTo>
                    <a:lnTo>
                      <a:pt x="3124" y="135"/>
                    </a:lnTo>
                    <a:lnTo>
                      <a:pt x="3190" y="147"/>
                    </a:lnTo>
                    <a:lnTo>
                      <a:pt x="3257" y="162"/>
                    </a:lnTo>
                    <a:lnTo>
                      <a:pt x="3321" y="178"/>
                    </a:lnTo>
                    <a:lnTo>
                      <a:pt x="3385" y="194"/>
                    </a:lnTo>
                    <a:lnTo>
                      <a:pt x="3450" y="214"/>
                    </a:lnTo>
                    <a:lnTo>
                      <a:pt x="3513" y="234"/>
                    </a:lnTo>
                    <a:lnTo>
                      <a:pt x="3575" y="256"/>
                    </a:lnTo>
                    <a:lnTo>
                      <a:pt x="3637" y="278"/>
                    </a:lnTo>
                    <a:lnTo>
                      <a:pt x="3699" y="303"/>
                    </a:lnTo>
                    <a:lnTo>
                      <a:pt x="3759" y="330"/>
                    </a:lnTo>
                    <a:lnTo>
                      <a:pt x="3820" y="358"/>
                    </a:lnTo>
                    <a:lnTo>
                      <a:pt x="3879" y="386"/>
                    </a:lnTo>
                    <a:lnTo>
                      <a:pt x="3938" y="417"/>
                    </a:lnTo>
                    <a:lnTo>
                      <a:pt x="3995" y="448"/>
                    </a:lnTo>
                    <a:lnTo>
                      <a:pt x="4053" y="480"/>
                    </a:lnTo>
                    <a:lnTo>
                      <a:pt x="4109" y="516"/>
                    </a:lnTo>
                    <a:lnTo>
                      <a:pt x="4163" y="551"/>
                    </a:lnTo>
                    <a:lnTo>
                      <a:pt x="4218" y="588"/>
                    </a:lnTo>
                    <a:lnTo>
                      <a:pt x="4272" y="625"/>
                    </a:lnTo>
                    <a:lnTo>
                      <a:pt x="4325" y="665"/>
                    </a:lnTo>
                    <a:lnTo>
                      <a:pt x="4377" y="705"/>
                    </a:lnTo>
                    <a:lnTo>
                      <a:pt x="4427" y="746"/>
                    </a:lnTo>
                    <a:lnTo>
                      <a:pt x="4477" y="789"/>
                    </a:lnTo>
                    <a:lnTo>
                      <a:pt x="4526" y="833"/>
                    </a:lnTo>
                    <a:lnTo>
                      <a:pt x="4575" y="877"/>
                    </a:lnTo>
                    <a:lnTo>
                      <a:pt x="4620" y="924"/>
                    </a:lnTo>
                    <a:lnTo>
                      <a:pt x="4666" y="971"/>
                    </a:lnTo>
                    <a:lnTo>
                      <a:pt x="4712" y="1019"/>
                    </a:lnTo>
                    <a:lnTo>
                      <a:pt x="4754" y="1067"/>
                    </a:lnTo>
                    <a:lnTo>
                      <a:pt x="4797" y="1117"/>
                    </a:lnTo>
                    <a:lnTo>
                      <a:pt x="4838" y="1169"/>
                    </a:lnTo>
                    <a:lnTo>
                      <a:pt x="4878" y="1221"/>
                    </a:lnTo>
                    <a:lnTo>
                      <a:pt x="4918" y="1274"/>
                    </a:lnTo>
                    <a:lnTo>
                      <a:pt x="4955" y="1328"/>
                    </a:lnTo>
                    <a:lnTo>
                      <a:pt x="4992" y="1383"/>
                    </a:lnTo>
                    <a:lnTo>
                      <a:pt x="5027" y="1439"/>
                    </a:lnTo>
                    <a:lnTo>
                      <a:pt x="5061" y="1495"/>
                    </a:lnTo>
                    <a:lnTo>
                      <a:pt x="5093" y="1552"/>
                    </a:lnTo>
                    <a:lnTo>
                      <a:pt x="5126" y="1610"/>
                    </a:lnTo>
                    <a:lnTo>
                      <a:pt x="5155" y="1669"/>
                    </a:lnTo>
                    <a:lnTo>
                      <a:pt x="5183" y="1728"/>
                    </a:lnTo>
                    <a:lnTo>
                      <a:pt x="5211" y="1788"/>
                    </a:lnTo>
                    <a:lnTo>
                      <a:pt x="5236" y="1850"/>
                    </a:lnTo>
                    <a:lnTo>
                      <a:pt x="5262" y="1912"/>
                    </a:lnTo>
                    <a:lnTo>
                      <a:pt x="5285" y="1974"/>
                    </a:lnTo>
                    <a:lnTo>
                      <a:pt x="5306" y="2037"/>
                    </a:lnTo>
                    <a:lnTo>
                      <a:pt x="5326" y="2101"/>
                    </a:lnTo>
                    <a:lnTo>
                      <a:pt x="5344" y="2166"/>
                    </a:lnTo>
                    <a:lnTo>
                      <a:pt x="5362" y="2231"/>
                    </a:lnTo>
                    <a:lnTo>
                      <a:pt x="5376" y="2295"/>
                    </a:lnTo>
                    <a:lnTo>
                      <a:pt x="5391" y="2362"/>
                    </a:lnTo>
                    <a:lnTo>
                      <a:pt x="5403" y="2428"/>
                    </a:lnTo>
                    <a:lnTo>
                      <a:pt x="5413" y="2496"/>
                    </a:lnTo>
                    <a:lnTo>
                      <a:pt x="5422" y="2564"/>
                    </a:lnTo>
                    <a:lnTo>
                      <a:pt x="5430" y="2632"/>
                    </a:lnTo>
                    <a:lnTo>
                      <a:pt x="5435" y="2699"/>
                    </a:lnTo>
                    <a:lnTo>
                      <a:pt x="5438" y="2769"/>
                    </a:lnTo>
                    <a:lnTo>
                      <a:pt x="5438" y="2769"/>
                    </a:lnTo>
                    <a:lnTo>
                      <a:pt x="5441" y="2835"/>
                    </a:lnTo>
                    <a:lnTo>
                      <a:pt x="5441" y="2903"/>
                    </a:lnTo>
                    <a:lnTo>
                      <a:pt x="5440" y="2968"/>
                    </a:lnTo>
                    <a:lnTo>
                      <a:pt x="5437" y="3034"/>
                    </a:lnTo>
                    <a:lnTo>
                      <a:pt x="5433" y="3100"/>
                    </a:lnTo>
                    <a:lnTo>
                      <a:pt x="5427" y="3165"/>
                    </a:lnTo>
                    <a:lnTo>
                      <a:pt x="5419" y="3230"/>
                    </a:lnTo>
                    <a:lnTo>
                      <a:pt x="5410" y="3294"/>
                    </a:lnTo>
                    <a:lnTo>
                      <a:pt x="5399" y="3358"/>
                    </a:lnTo>
                    <a:lnTo>
                      <a:pt x="5387" y="3422"/>
                    </a:lnTo>
                    <a:lnTo>
                      <a:pt x="5374" y="3484"/>
                    </a:lnTo>
                    <a:lnTo>
                      <a:pt x="5357" y="3547"/>
                    </a:lnTo>
                    <a:lnTo>
                      <a:pt x="5341" y="3609"/>
                    </a:lnTo>
                    <a:lnTo>
                      <a:pt x="5322" y="3670"/>
                    </a:lnTo>
                    <a:lnTo>
                      <a:pt x="5303" y="3731"/>
                    </a:lnTo>
                    <a:lnTo>
                      <a:pt x="5281" y="3792"/>
                    </a:lnTo>
                    <a:lnTo>
                      <a:pt x="5257" y="3851"/>
                    </a:lnTo>
                    <a:lnTo>
                      <a:pt x="5233" y="3910"/>
                    </a:lnTo>
                    <a:lnTo>
                      <a:pt x="5207" y="3969"/>
                    </a:lnTo>
                    <a:lnTo>
                      <a:pt x="5179" y="4026"/>
                    </a:lnTo>
                    <a:lnTo>
                      <a:pt x="5151" y="4082"/>
                    </a:lnTo>
                    <a:lnTo>
                      <a:pt x="5120" y="4140"/>
                    </a:lnTo>
                    <a:lnTo>
                      <a:pt x="5088" y="4194"/>
                    </a:lnTo>
                    <a:lnTo>
                      <a:pt x="5055" y="4249"/>
                    </a:lnTo>
                    <a:lnTo>
                      <a:pt x="5020" y="4304"/>
                    </a:lnTo>
                    <a:lnTo>
                      <a:pt x="4984" y="4357"/>
                    </a:lnTo>
                    <a:lnTo>
                      <a:pt x="4946" y="4408"/>
                    </a:lnTo>
                    <a:lnTo>
                      <a:pt x="4908" y="4460"/>
                    </a:lnTo>
                    <a:lnTo>
                      <a:pt x="4866" y="4510"/>
                    </a:lnTo>
                    <a:lnTo>
                      <a:pt x="4825" y="4560"/>
                    </a:lnTo>
                    <a:lnTo>
                      <a:pt x="4782" y="4609"/>
                    </a:lnTo>
                    <a:lnTo>
                      <a:pt x="4737" y="4656"/>
                    </a:lnTo>
                    <a:lnTo>
                      <a:pt x="4737" y="4656"/>
                    </a:lnTo>
                    <a:lnTo>
                      <a:pt x="4691" y="4703"/>
                    </a:lnTo>
                    <a:lnTo>
                      <a:pt x="4645" y="4749"/>
                    </a:lnTo>
                    <a:lnTo>
                      <a:pt x="4597" y="4792"/>
                    </a:lnTo>
                    <a:lnTo>
                      <a:pt x="4548" y="4834"/>
                    </a:lnTo>
                    <a:lnTo>
                      <a:pt x="4499" y="4876"/>
                    </a:lnTo>
                    <a:lnTo>
                      <a:pt x="4448" y="4915"/>
                    </a:lnTo>
                    <a:lnTo>
                      <a:pt x="4398" y="4954"/>
                    </a:lnTo>
                    <a:lnTo>
                      <a:pt x="4345" y="4991"/>
                    </a:lnTo>
                    <a:lnTo>
                      <a:pt x="4291" y="5026"/>
                    </a:lnTo>
                    <a:lnTo>
                      <a:pt x="4237" y="5060"/>
                    </a:lnTo>
                    <a:lnTo>
                      <a:pt x="4182" y="5094"/>
                    </a:lnTo>
                    <a:lnTo>
                      <a:pt x="4128" y="5125"/>
                    </a:lnTo>
                    <a:lnTo>
                      <a:pt x="4070" y="5154"/>
                    </a:lnTo>
                    <a:lnTo>
                      <a:pt x="4014" y="5182"/>
                    </a:lnTo>
                    <a:lnTo>
                      <a:pt x="3955" y="5210"/>
                    </a:lnTo>
                    <a:lnTo>
                      <a:pt x="3898" y="5235"/>
                    </a:lnTo>
                    <a:lnTo>
                      <a:pt x="3839" y="5259"/>
                    </a:lnTo>
                    <a:lnTo>
                      <a:pt x="3778" y="5283"/>
                    </a:lnTo>
                    <a:lnTo>
                      <a:pt x="3718" y="5303"/>
                    </a:lnTo>
                    <a:lnTo>
                      <a:pt x="3658" y="5322"/>
                    </a:lnTo>
                    <a:lnTo>
                      <a:pt x="3596" y="5340"/>
                    </a:lnTo>
                    <a:lnTo>
                      <a:pt x="3534" y="5358"/>
                    </a:lnTo>
                    <a:lnTo>
                      <a:pt x="3470" y="5372"/>
                    </a:lnTo>
                    <a:lnTo>
                      <a:pt x="3407" y="5386"/>
                    </a:lnTo>
                    <a:lnTo>
                      <a:pt x="3344" y="5398"/>
                    </a:lnTo>
                    <a:lnTo>
                      <a:pt x="3279" y="5408"/>
                    </a:lnTo>
                    <a:lnTo>
                      <a:pt x="3214" y="5417"/>
                    </a:lnTo>
                    <a:lnTo>
                      <a:pt x="3149" y="5424"/>
                    </a:lnTo>
                    <a:lnTo>
                      <a:pt x="3084" y="5430"/>
                    </a:lnTo>
                    <a:lnTo>
                      <a:pt x="3018" y="5433"/>
                    </a:lnTo>
                    <a:lnTo>
                      <a:pt x="2951" y="5436"/>
                    </a:lnTo>
                    <a:lnTo>
                      <a:pt x="2885" y="5437"/>
                    </a:lnTo>
                    <a:lnTo>
                      <a:pt x="2885" y="5437"/>
                    </a:lnTo>
                    <a:lnTo>
                      <a:pt x="2816" y="5436"/>
                    </a:lnTo>
                    <a:lnTo>
                      <a:pt x="2748" y="5433"/>
                    </a:lnTo>
                    <a:lnTo>
                      <a:pt x="2679" y="5428"/>
                    </a:lnTo>
                    <a:lnTo>
                      <a:pt x="2611" y="5423"/>
                    </a:lnTo>
                    <a:lnTo>
                      <a:pt x="2543" y="5415"/>
                    </a:lnTo>
                    <a:lnTo>
                      <a:pt x="2477" y="5406"/>
                    </a:lnTo>
                    <a:lnTo>
                      <a:pt x="2410" y="5395"/>
                    </a:lnTo>
                    <a:lnTo>
                      <a:pt x="2344" y="5383"/>
                    </a:lnTo>
                    <a:lnTo>
                      <a:pt x="2279" y="5368"/>
                    </a:lnTo>
                    <a:lnTo>
                      <a:pt x="2213" y="5352"/>
                    </a:lnTo>
                    <a:lnTo>
                      <a:pt x="2149" y="5336"/>
                    </a:lnTo>
                    <a:lnTo>
                      <a:pt x="2085" y="5316"/>
                    </a:lnTo>
                    <a:lnTo>
                      <a:pt x="2021" y="5296"/>
                    </a:lnTo>
                    <a:lnTo>
                      <a:pt x="1959" y="5274"/>
                    </a:lnTo>
                    <a:lnTo>
                      <a:pt x="1897" y="5252"/>
                    </a:lnTo>
                    <a:lnTo>
                      <a:pt x="1835" y="5226"/>
                    </a:lnTo>
                    <a:lnTo>
                      <a:pt x="1775" y="5200"/>
                    </a:lnTo>
                    <a:lnTo>
                      <a:pt x="1715" y="5172"/>
                    </a:lnTo>
                    <a:lnTo>
                      <a:pt x="1656" y="5144"/>
                    </a:lnTo>
                    <a:lnTo>
                      <a:pt x="1597" y="5113"/>
                    </a:lnTo>
                    <a:lnTo>
                      <a:pt x="1539" y="5082"/>
                    </a:lnTo>
                    <a:lnTo>
                      <a:pt x="1482" y="5050"/>
                    </a:lnTo>
                    <a:lnTo>
                      <a:pt x="1426" y="5014"/>
                    </a:lnTo>
                    <a:lnTo>
                      <a:pt x="1371" y="4979"/>
                    </a:lnTo>
                    <a:lnTo>
                      <a:pt x="1317" y="4942"/>
                    </a:lnTo>
                    <a:lnTo>
                      <a:pt x="1262" y="4905"/>
                    </a:lnTo>
                    <a:lnTo>
                      <a:pt x="1210" y="4865"/>
                    </a:lnTo>
                    <a:lnTo>
                      <a:pt x="1159" y="4825"/>
                    </a:lnTo>
                    <a:lnTo>
                      <a:pt x="1107" y="4784"/>
                    </a:lnTo>
                    <a:lnTo>
                      <a:pt x="1057" y="4741"/>
                    </a:lnTo>
                    <a:lnTo>
                      <a:pt x="1008" y="4697"/>
                    </a:lnTo>
                    <a:lnTo>
                      <a:pt x="961" y="4651"/>
                    </a:lnTo>
                    <a:lnTo>
                      <a:pt x="914" y="4606"/>
                    </a:lnTo>
                    <a:lnTo>
                      <a:pt x="868" y="4559"/>
                    </a:lnTo>
                    <a:lnTo>
                      <a:pt x="823" y="4511"/>
                    </a:lnTo>
                    <a:lnTo>
                      <a:pt x="780" y="4463"/>
                    </a:lnTo>
                    <a:lnTo>
                      <a:pt x="737" y="4413"/>
                    </a:lnTo>
                    <a:lnTo>
                      <a:pt x="696" y="4361"/>
                    </a:lnTo>
                    <a:lnTo>
                      <a:pt x="656" y="4309"/>
                    </a:lnTo>
                    <a:lnTo>
                      <a:pt x="616" y="4256"/>
                    </a:lnTo>
                    <a:lnTo>
                      <a:pt x="579" y="4202"/>
                    </a:lnTo>
                    <a:lnTo>
                      <a:pt x="543" y="4147"/>
                    </a:lnTo>
                    <a:lnTo>
                      <a:pt x="507" y="4091"/>
                    </a:lnTo>
                    <a:lnTo>
                      <a:pt x="473" y="4035"/>
                    </a:lnTo>
                    <a:lnTo>
                      <a:pt x="441" y="3978"/>
                    </a:lnTo>
                    <a:lnTo>
                      <a:pt x="410" y="3920"/>
                    </a:lnTo>
                    <a:lnTo>
                      <a:pt x="379" y="3861"/>
                    </a:lnTo>
                    <a:lnTo>
                      <a:pt x="351" y="3802"/>
                    </a:lnTo>
                    <a:lnTo>
                      <a:pt x="323" y="3742"/>
                    </a:lnTo>
                    <a:lnTo>
                      <a:pt x="298" y="3680"/>
                    </a:lnTo>
                    <a:lnTo>
                      <a:pt x="273" y="3618"/>
                    </a:lnTo>
                    <a:lnTo>
                      <a:pt x="251" y="3556"/>
                    </a:lnTo>
                    <a:lnTo>
                      <a:pt x="229" y="3493"/>
                    </a:lnTo>
                    <a:lnTo>
                      <a:pt x="208" y="3429"/>
                    </a:lnTo>
                    <a:lnTo>
                      <a:pt x="190" y="3364"/>
                    </a:lnTo>
                    <a:lnTo>
                      <a:pt x="173" y="3299"/>
                    </a:lnTo>
                    <a:lnTo>
                      <a:pt x="158" y="3235"/>
                    </a:lnTo>
                    <a:lnTo>
                      <a:pt x="145" y="3168"/>
                    </a:lnTo>
                    <a:lnTo>
                      <a:pt x="131" y="3102"/>
                    </a:lnTo>
                    <a:lnTo>
                      <a:pt x="121" y="3034"/>
                    </a:lnTo>
                    <a:lnTo>
                      <a:pt x="112" y="2966"/>
                    </a:lnTo>
                    <a:lnTo>
                      <a:pt x="105" y="2898"/>
                    </a:lnTo>
                    <a:lnTo>
                      <a:pt x="99" y="2831"/>
                    </a:lnTo>
                    <a:lnTo>
                      <a:pt x="96" y="2761"/>
                    </a:lnTo>
                    <a:lnTo>
                      <a:pt x="96" y="2761"/>
                    </a:lnTo>
                    <a:lnTo>
                      <a:pt x="93" y="2695"/>
                    </a:lnTo>
                    <a:lnTo>
                      <a:pt x="93" y="2627"/>
                    </a:lnTo>
                    <a:lnTo>
                      <a:pt x="94" y="2562"/>
                    </a:lnTo>
                    <a:lnTo>
                      <a:pt x="97" y="2496"/>
                    </a:lnTo>
                    <a:lnTo>
                      <a:pt x="102" y="2430"/>
                    </a:lnTo>
                    <a:lnTo>
                      <a:pt x="108" y="2365"/>
                    </a:lnTo>
                    <a:lnTo>
                      <a:pt x="115" y="2300"/>
                    </a:lnTo>
                    <a:lnTo>
                      <a:pt x="124" y="2236"/>
                    </a:lnTo>
                    <a:lnTo>
                      <a:pt x="136" y="2172"/>
                    </a:lnTo>
                    <a:lnTo>
                      <a:pt x="147" y="2108"/>
                    </a:lnTo>
                    <a:lnTo>
                      <a:pt x="162" y="2046"/>
                    </a:lnTo>
                    <a:lnTo>
                      <a:pt x="177" y="1983"/>
                    </a:lnTo>
                    <a:lnTo>
                      <a:pt x="195" y="1921"/>
                    </a:lnTo>
                    <a:lnTo>
                      <a:pt x="212" y="1859"/>
                    </a:lnTo>
                    <a:lnTo>
                      <a:pt x="233" y="1799"/>
                    </a:lnTo>
                    <a:lnTo>
                      <a:pt x="254" y="1738"/>
                    </a:lnTo>
                    <a:lnTo>
                      <a:pt x="277" y="1679"/>
                    </a:lnTo>
                    <a:lnTo>
                      <a:pt x="302" y="1620"/>
                    </a:lnTo>
                    <a:lnTo>
                      <a:pt x="327" y="1561"/>
                    </a:lnTo>
                    <a:lnTo>
                      <a:pt x="355" y="1504"/>
                    </a:lnTo>
                    <a:lnTo>
                      <a:pt x="383" y="1448"/>
                    </a:lnTo>
                    <a:lnTo>
                      <a:pt x="414" y="1390"/>
                    </a:lnTo>
                    <a:lnTo>
                      <a:pt x="447" y="1336"/>
                    </a:lnTo>
                    <a:lnTo>
                      <a:pt x="479" y="1281"/>
                    </a:lnTo>
                    <a:lnTo>
                      <a:pt x="515" y="1226"/>
                    </a:lnTo>
                    <a:lnTo>
                      <a:pt x="550" y="1173"/>
                    </a:lnTo>
                    <a:lnTo>
                      <a:pt x="588" y="1122"/>
                    </a:lnTo>
                    <a:lnTo>
                      <a:pt x="627" y="1070"/>
                    </a:lnTo>
                    <a:lnTo>
                      <a:pt x="668" y="1020"/>
                    </a:lnTo>
                    <a:lnTo>
                      <a:pt x="709" y="970"/>
                    </a:lnTo>
                    <a:lnTo>
                      <a:pt x="753" y="921"/>
                    </a:lnTo>
                    <a:lnTo>
                      <a:pt x="798" y="874"/>
                    </a:lnTo>
                    <a:lnTo>
                      <a:pt x="798" y="874"/>
                    </a:lnTo>
                    <a:lnTo>
                      <a:pt x="843" y="827"/>
                    </a:lnTo>
                    <a:lnTo>
                      <a:pt x="889" y="781"/>
                    </a:lnTo>
                    <a:lnTo>
                      <a:pt x="938" y="738"/>
                    </a:lnTo>
                    <a:lnTo>
                      <a:pt x="986" y="696"/>
                    </a:lnTo>
                    <a:lnTo>
                      <a:pt x="1035" y="654"/>
                    </a:lnTo>
                    <a:lnTo>
                      <a:pt x="1087" y="615"/>
                    </a:lnTo>
                    <a:lnTo>
                      <a:pt x="1138" y="576"/>
                    </a:lnTo>
                    <a:lnTo>
                      <a:pt x="1190" y="539"/>
                    </a:lnTo>
                    <a:lnTo>
                      <a:pt x="1243" y="504"/>
                    </a:lnTo>
                    <a:lnTo>
                      <a:pt x="1297" y="470"/>
                    </a:lnTo>
                    <a:lnTo>
                      <a:pt x="1352" y="436"/>
                    </a:lnTo>
                    <a:lnTo>
                      <a:pt x="1408" y="405"/>
                    </a:lnTo>
                    <a:lnTo>
                      <a:pt x="1464" y="376"/>
                    </a:lnTo>
                    <a:lnTo>
                      <a:pt x="1521" y="348"/>
                    </a:lnTo>
                    <a:lnTo>
                      <a:pt x="1579" y="320"/>
                    </a:lnTo>
                    <a:lnTo>
                      <a:pt x="1636" y="295"/>
                    </a:lnTo>
                    <a:lnTo>
                      <a:pt x="1697" y="271"/>
                    </a:lnTo>
                    <a:lnTo>
                      <a:pt x="1756" y="247"/>
                    </a:lnTo>
                    <a:lnTo>
                      <a:pt x="1816" y="227"/>
                    </a:lnTo>
                    <a:lnTo>
                      <a:pt x="1878" y="208"/>
                    </a:lnTo>
                    <a:lnTo>
                      <a:pt x="1939" y="190"/>
                    </a:lnTo>
                    <a:lnTo>
                      <a:pt x="2002" y="172"/>
                    </a:lnTo>
                    <a:lnTo>
                      <a:pt x="2064" y="158"/>
                    </a:lnTo>
                    <a:lnTo>
                      <a:pt x="2127" y="144"/>
                    </a:lnTo>
                    <a:lnTo>
                      <a:pt x="2191" y="132"/>
                    </a:lnTo>
                    <a:lnTo>
                      <a:pt x="2256" y="122"/>
                    </a:lnTo>
                    <a:lnTo>
                      <a:pt x="2320" y="113"/>
                    </a:lnTo>
                    <a:lnTo>
                      <a:pt x="2385" y="106"/>
                    </a:lnTo>
                    <a:lnTo>
                      <a:pt x="2450" y="100"/>
                    </a:lnTo>
                    <a:lnTo>
                      <a:pt x="2517" y="96"/>
                    </a:lnTo>
                    <a:lnTo>
                      <a:pt x="2583" y="94"/>
                    </a:lnTo>
                    <a:lnTo>
                      <a:pt x="2649" y="93"/>
                    </a:lnTo>
                    <a:close/>
                    <a:moveTo>
                      <a:pt x="2649" y="0"/>
                    </a:moveTo>
                    <a:lnTo>
                      <a:pt x="2649" y="0"/>
                    </a:lnTo>
                    <a:lnTo>
                      <a:pt x="2578" y="1"/>
                    </a:lnTo>
                    <a:lnTo>
                      <a:pt x="2508" y="4"/>
                    </a:lnTo>
                    <a:lnTo>
                      <a:pt x="2437" y="9"/>
                    </a:lnTo>
                    <a:lnTo>
                      <a:pt x="2368" y="14"/>
                    </a:lnTo>
                    <a:lnTo>
                      <a:pt x="2298" y="22"/>
                    </a:lnTo>
                    <a:lnTo>
                      <a:pt x="2231" y="32"/>
                    </a:lnTo>
                    <a:lnTo>
                      <a:pt x="2163" y="44"/>
                    </a:lnTo>
                    <a:lnTo>
                      <a:pt x="2095" y="56"/>
                    </a:lnTo>
                    <a:lnTo>
                      <a:pt x="2029" y="71"/>
                    </a:lnTo>
                    <a:lnTo>
                      <a:pt x="1962" y="87"/>
                    </a:lnTo>
                    <a:lnTo>
                      <a:pt x="1897" y="104"/>
                    </a:lnTo>
                    <a:lnTo>
                      <a:pt x="1832" y="125"/>
                    </a:lnTo>
                    <a:lnTo>
                      <a:pt x="1769" y="146"/>
                    </a:lnTo>
                    <a:lnTo>
                      <a:pt x="1706" y="168"/>
                    </a:lnTo>
                    <a:lnTo>
                      <a:pt x="1644" y="191"/>
                    </a:lnTo>
                    <a:lnTo>
                      <a:pt x="1583" y="218"/>
                    </a:lnTo>
                    <a:lnTo>
                      <a:pt x="1523" y="244"/>
                    </a:lnTo>
                    <a:lnTo>
                      <a:pt x="1462" y="273"/>
                    </a:lnTo>
                    <a:lnTo>
                      <a:pt x="1403" y="302"/>
                    </a:lnTo>
                    <a:lnTo>
                      <a:pt x="1346" y="334"/>
                    </a:lnTo>
                    <a:lnTo>
                      <a:pt x="1289" y="367"/>
                    </a:lnTo>
                    <a:lnTo>
                      <a:pt x="1232" y="401"/>
                    </a:lnTo>
                    <a:lnTo>
                      <a:pt x="1178" y="436"/>
                    </a:lnTo>
                    <a:lnTo>
                      <a:pt x="1123" y="473"/>
                    </a:lnTo>
                    <a:lnTo>
                      <a:pt x="1070" y="510"/>
                    </a:lnTo>
                    <a:lnTo>
                      <a:pt x="1019" y="550"/>
                    </a:lnTo>
                    <a:lnTo>
                      <a:pt x="969" y="590"/>
                    </a:lnTo>
                    <a:lnTo>
                      <a:pt x="918" y="631"/>
                    </a:lnTo>
                    <a:lnTo>
                      <a:pt x="870" y="675"/>
                    </a:lnTo>
                    <a:lnTo>
                      <a:pt x="821" y="718"/>
                    </a:lnTo>
                    <a:lnTo>
                      <a:pt x="775" y="763"/>
                    </a:lnTo>
                    <a:lnTo>
                      <a:pt x="730" y="811"/>
                    </a:lnTo>
                    <a:lnTo>
                      <a:pt x="686" y="858"/>
                    </a:lnTo>
                    <a:lnTo>
                      <a:pt x="641" y="906"/>
                    </a:lnTo>
                    <a:lnTo>
                      <a:pt x="600" y="955"/>
                    </a:lnTo>
                    <a:lnTo>
                      <a:pt x="559" y="1007"/>
                    </a:lnTo>
                    <a:lnTo>
                      <a:pt x="520" y="1058"/>
                    </a:lnTo>
                    <a:lnTo>
                      <a:pt x="482" y="1111"/>
                    </a:lnTo>
                    <a:lnTo>
                      <a:pt x="445" y="1165"/>
                    </a:lnTo>
                    <a:lnTo>
                      <a:pt x="410" y="1219"/>
                    </a:lnTo>
                    <a:lnTo>
                      <a:pt x="374" y="1275"/>
                    </a:lnTo>
                    <a:lnTo>
                      <a:pt x="342" y="1331"/>
                    </a:lnTo>
                    <a:lnTo>
                      <a:pt x="311" y="1389"/>
                    </a:lnTo>
                    <a:lnTo>
                      <a:pt x="280" y="1448"/>
                    </a:lnTo>
                    <a:lnTo>
                      <a:pt x="252" y="1507"/>
                    </a:lnTo>
                    <a:lnTo>
                      <a:pt x="224" y="1567"/>
                    </a:lnTo>
                    <a:lnTo>
                      <a:pt x="199" y="1627"/>
                    </a:lnTo>
                    <a:lnTo>
                      <a:pt x="174" y="1689"/>
                    </a:lnTo>
                    <a:lnTo>
                      <a:pt x="152" y="1751"/>
                    </a:lnTo>
                    <a:lnTo>
                      <a:pt x="130" y="1815"/>
                    </a:lnTo>
                    <a:lnTo>
                      <a:pt x="111" y="1878"/>
                    </a:lnTo>
                    <a:lnTo>
                      <a:pt x="91" y="1943"/>
                    </a:lnTo>
                    <a:lnTo>
                      <a:pt x="75" y="2008"/>
                    </a:lnTo>
                    <a:lnTo>
                      <a:pt x="60" y="2074"/>
                    </a:lnTo>
                    <a:lnTo>
                      <a:pt x="47" y="2141"/>
                    </a:lnTo>
                    <a:lnTo>
                      <a:pt x="35" y="2208"/>
                    </a:lnTo>
                    <a:lnTo>
                      <a:pt x="25" y="2276"/>
                    </a:lnTo>
                    <a:lnTo>
                      <a:pt x="16" y="2344"/>
                    </a:lnTo>
                    <a:lnTo>
                      <a:pt x="10" y="2413"/>
                    </a:lnTo>
                    <a:lnTo>
                      <a:pt x="4" y="2483"/>
                    </a:lnTo>
                    <a:lnTo>
                      <a:pt x="2" y="2552"/>
                    </a:lnTo>
                    <a:lnTo>
                      <a:pt x="0" y="2623"/>
                    </a:lnTo>
                    <a:lnTo>
                      <a:pt x="0" y="2693"/>
                    </a:lnTo>
                    <a:lnTo>
                      <a:pt x="3" y="2764"/>
                    </a:lnTo>
                    <a:lnTo>
                      <a:pt x="3" y="2764"/>
                    </a:lnTo>
                    <a:lnTo>
                      <a:pt x="7" y="2836"/>
                    </a:lnTo>
                    <a:lnTo>
                      <a:pt x="12" y="2907"/>
                    </a:lnTo>
                    <a:lnTo>
                      <a:pt x="21" y="2978"/>
                    </a:lnTo>
                    <a:lnTo>
                      <a:pt x="30" y="3047"/>
                    </a:lnTo>
                    <a:lnTo>
                      <a:pt x="40" y="3117"/>
                    </a:lnTo>
                    <a:lnTo>
                      <a:pt x="53" y="3186"/>
                    </a:lnTo>
                    <a:lnTo>
                      <a:pt x="66" y="3254"/>
                    </a:lnTo>
                    <a:lnTo>
                      <a:pt x="83" y="3322"/>
                    </a:lnTo>
                    <a:lnTo>
                      <a:pt x="100" y="3389"/>
                    </a:lnTo>
                    <a:lnTo>
                      <a:pt x="119" y="3456"/>
                    </a:lnTo>
                    <a:lnTo>
                      <a:pt x="140" y="3522"/>
                    </a:lnTo>
                    <a:lnTo>
                      <a:pt x="162" y="3587"/>
                    </a:lnTo>
                    <a:lnTo>
                      <a:pt x="186" y="3652"/>
                    </a:lnTo>
                    <a:lnTo>
                      <a:pt x="211" y="3715"/>
                    </a:lnTo>
                    <a:lnTo>
                      <a:pt x="237" y="3779"/>
                    </a:lnTo>
                    <a:lnTo>
                      <a:pt x="265" y="3841"/>
                    </a:lnTo>
                    <a:lnTo>
                      <a:pt x="295" y="3902"/>
                    </a:lnTo>
                    <a:lnTo>
                      <a:pt x="326" y="3963"/>
                    </a:lnTo>
                    <a:lnTo>
                      <a:pt x="358" y="4023"/>
                    </a:lnTo>
                    <a:lnTo>
                      <a:pt x="392" y="4082"/>
                    </a:lnTo>
                    <a:lnTo>
                      <a:pt x="428" y="4141"/>
                    </a:lnTo>
                    <a:lnTo>
                      <a:pt x="464" y="4199"/>
                    </a:lnTo>
                    <a:lnTo>
                      <a:pt x="501" y="4255"/>
                    </a:lnTo>
                    <a:lnTo>
                      <a:pt x="541" y="4311"/>
                    </a:lnTo>
                    <a:lnTo>
                      <a:pt x="581" y="4365"/>
                    </a:lnTo>
                    <a:lnTo>
                      <a:pt x="622" y="4419"/>
                    </a:lnTo>
                    <a:lnTo>
                      <a:pt x="665" y="4472"/>
                    </a:lnTo>
                    <a:lnTo>
                      <a:pt x="709" y="4523"/>
                    </a:lnTo>
                    <a:lnTo>
                      <a:pt x="753" y="4575"/>
                    </a:lnTo>
                    <a:lnTo>
                      <a:pt x="801" y="4623"/>
                    </a:lnTo>
                    <a:lnTo>
                      <a:pt x="848" y="4672"/>
                    </a:lnTo>
                    <a:lnTo>
                      <a:pt x="896" y="4719"/>
                    </a:lnTo>
                    <a:lnTo>
                      <a:pt x="945" y="4766"/>
                    </a:lnTo>
                    <a:lnTo>
                      <a:pt x="995" y="4812"/>
                    </a:lnTo>
                    <a:lnTo>
                      <a:pt x="1047" y="4855"/>
                    </a:lnTo>
                    <a:lnTo>
                      <a:pt x="1100" y="4898"/>
                    </a:lnTo>
                    <a:lnTo>
                      <a:pt x="1153" y="4940"/>
                    </a:lnTo>
                    <a:lnTo>
                      <a:pt x="1207" y="4980"/>
                    </a:lnTo>
                    <a:lnTo>
                      <a:pt x="1263" y="5020"/>
                    </a:lnTo>
                    <a:lnTo>
                      <a:pt x="1319" y="5057"/>
                    </a:lnTo>
                    <a:lnTo>
                      <a:pt x="1377" y="5094"/>
                    </a:lnTo>
                    <a:lnTo>
                      <a:pt x="1434" y="5129"/>
                    </a:lnTo>
                    <a:lnTo>
                      <a:pt x="1493" y="5163"/>
                    </a:lnTo>
                    <a:lnTo>
                      <a:pt x="1552" y="5196"/>
                    </a:lnTo>
                    <a:lnTo>
                      <a:pt x="1613" y="5228"/>
                    </a:lnTo>
                    <a:lnTo>
                      <a:pt x="1675" y="5257"/>
                    </a:lnTo>
                    <a:lnTo>
                      <a:pt x="1737" y="5285"/>
                    </a:lnTo>
                    <a:lnTo>
                      <a:pt x="1800" y="5312"/>
                    </a:lnTo>
                    <a:lnTo>
                      <a:pt x="1863" y="5339"/>
                    </a:lnTo>
                    <a:lnTo>
                      <a:pt x="1927" y="5362"/>
                    </a:lnTo>
                    <a:lnTo>
                      <a:pt x="1992" y="5384"/>
                    </a:lnTo>
                    <a:lnTo>
                      <a:pt x="2058" y="5405"/>
                    </a:lnTo>
                    <a:lnTo>
                      <a:pt x="2123" y="5426"/>
                    </a:lnTo>
                    <a:lnTo>
                      <a:pt x="2191" y="5443"/>
                    </a:lnTo>
                    <a:lnTo>
                      <a:pt x="2257" y="5459"/>
                    </a:lnTo>
                    <a:lnTo>
                      <a:pt x="2325" y="5474"/>
                    </a:lnTo>
                    <a:lnTo>
                      <a:pt x="2394" y="5486"/>
                    </a:lnTo>
                    <a:lnTo>
                      <a:pt x="2462" y="5498"/>
                    </a:lnTo>
                    <a:lnTo>
                      <a:pt x="2531" y="5508"/>
                    </a:lnTo>
                    <a:lnTo>
                      <a:pt x="2602" y="5515"/>
                    </a:lnTo>
                    <a:lnTo>
                      <a:pt x="2671" y="5521"/>
                    </a:lnTo>
                    <a:lnTo>
                      <a:pt x="2742" y="5526"/>
                    </a:lnTo>
                    <a:lnTo>
                      <a:pt x="2813" y="5529"/>
                    </a:lnTo>
                    <a:lnTo>
                      <a:pt x="2885" y="5530"/>
                    </a:lnTo>
                    <a:lnTo>
                      <a:pt x="2885" y="5530"/>
                    </a:lnTo>
                    <a:lnTo>
                      <a:pt x="2956" y="5529"/>
                    </a:lnTo>
                    <a:lnTo>
                      <a:pt x="3027" y="5526"/>
                    </a:lnTo>
                    <a:lnTo>
                      <a:pt x="3097" y="5521"/>
                    </a:lnTo>
                    <a:lnTo>
                      <a:pt x="3167" y="5515"/>
                    </a:lnTo>
                    <a:lnTo>
                      <a:pt x="3236" y="5508"/>
                    </a:lnTo>
                    <a:lnTo>
                      <a:pt x="3305" y="5498"/>
                    </a:lnTo>
                    <a:lnTo>
                      <a:pt x="3373" y="5486"/>
                    </a:lnTo>
                    <a:lnTo>
                      <a:pt x="3439" y="5474"/>
                    </a:lnTo>
                    <a:lnTo>
                      <a:pt x="3506" y="5459"/>
                    </a:lnTo>
                    <a:lnTo>
                      <a:pt x="3572" y="5443"/>
                    </a:lnTo>
                    <a:lnTo>
                      <a:pt x="3637" y="5426"/>
                    </a:lnTo>
                    <a:lnTo>
                      <a:pt x="3702" y="5405"/>
                    </a:lnTo>
                    <a:lnTo>
                      <a:pt x="3765" y="5384"/>
                    </a:lnTo>
                    <a:lnTo>
                      <a:pt x="3829" y="5362"/>
                    </a:lnTo>
                    <a:lnTo>
                      <a:pt x="3890" y="5339"/>
                    </a:lnTo>
                    <a:lnTo>
                      <a:pt x="3952" y="5312"/>
                    </a:lnTo>
                    <a:lnTo>
                      <a:pt x="4013" y="5285"/>
                    </a:lnTo>
                    <a:lnTo>
                      <a:pt x="4072" y="5257"/>
                    </a:lnTo>
                    <a:lnTo>
                      <a:pt x="4131" y="5228"/>
                    </a:lnTo>
                    <a:lnTo>
                      <a:pt x="4188" y="5196"/>
                    </a:lnTo>
                    <a:lnTo>
                      <a:pt x="4246" y="5163"/>
                    </a:lnTo>
                    <a:lnTo>
                      <a:pt x="4302" y="5129"/>
                    </a:lnTo>
                    <a:lnTo>
                      <a:pt x="4356" y="5094"/>
                    </a:lnTo>
                    <a:lnTo>
                      <a:pt x="4411" y="5057"/>
                    </a:lnTo>
                    <a:lnTo>
                      <a:pt x="4464" y="5020"/>
                    </a:lnTo>
                    <a:lnTo>
                      <a:pt x="4516" y="4980"/>
                    </a:lnTo>
                    <a:lnTo>
                      <a:pt x="4567" y="4940"/>
                    </a:lnTo>
                    <a:lnTo>
                      <a:pt x="4616" y="4898"/>
                    </a:lnTo>
                    <a:lnTo>
                      <a:pt x="4666" y="4855"/>
                    </a:lnTo>
                    <a:lnTo>
                      <a:pt x="4713" y="4812"/>
                    </a:lnTo>
                    <a:lnTo>
                      <a:pt x="4760" y="4766"/>
                    </a:lnTo>
                    <a:lnTo>
                      <a:pt x="4805" y="4719"/>
                    </a:lnTo>
                    <a:lnTo>
                      <a:pt x="4850" y="4672"/>
                    </a:lnTo>
                    <a:lnTo>
                      <a:pt x="4893" y="4623"/>
                    </a:lnTo>
                    <a:lnTo>
                      <a:pt x="4934" y="4575"/>
                    </a:lnTo>
                    <a:lnTo>
                      <a:pt x="4976" y="4523"/>
                    </a:lnTo>
                    <a:lnTo>
                      <a:pt x="5015" y="4472"/>
                    </a:lnTo>
                    <a:lnTo>
                      <a:pt x="5052" y="4419"/>
                    </a:lnTo>
                    <a:lnTo>
                      <a:pt x="5089" y="4365"/>
                    </a:lnTo>
                    <a:lnTo>
                      <a:pt x="5126" y="4311"/>
                    </a:lnTo>
                    <a:lnTo>
                      <a:pt x="5160" y="4255"/>
                    </a:lnTo>
                    <a:lnTo>
                      <a:pt x="5192" y="4199"/>
                    </a:lnTo>
                    <a:lnTo>
                      <a:pt x="5225" y="4141"/>
                    </a:lnTo>
                    <a:lnTo>
                      <a:pt x="5254" y="4082"/>
                    </a:lnTo>
                    <a:lnTo>
                      <a:pt x="5282" y="4023"/>
                    </a:lnTo>
                    <a:lnTo>
                      <a:pt x="5310" y="3963"/>
                    </a:lnTo>
                    <a:lnTo>
                      <a:pt x="5335" y="3902"/>
                    </a:lnTo>
                    <a:lnTo>
                      <a:pt x="5360" y="3841"/>
                    </a:lnTo>
                    <a:lnTo>
                      <a:pt x="5382" y="3779"/>
                    </a:lnTo>
                    <a:lnTo>
                      <a:pt x="5405" y="3715"/>
                    </a:lnTo>
                    <a:lnTo>
                      <a:pt x="5424" y="3652"/>
                    </a:lnTo>
                    <a:lnTo>
                      <a:pt x="5443" y="3587"/>
                    </a:lnTo>
                    <a:lnTo>
                      <a:pt x="5459" y="3522"/>
                    </a:lnTo>
                    <a:lnTo>
                      <a:pt x="5474" y="3456"/>
                    </a:lnTo>
                    <a:lnTo>
                      <a:pt x="5487" y="3389"/>
                    </a:lnTo>
                    <a:lnTo>
                      <a:pt x="5499" y="3322"/>
                    </a:lnTo>
                    <a:lnTo>
                      <a:pt x="5509" y="3254"/>
                    </a:lnTo>
                    <a:lnTo>
                      <a:pt x="5518" y="3186"/>
                    </a:lnTo>
                    <a:lnTo>
                      <a:pt x="5524" y="3117"/>
                    </a:lnTo>
                    <a:lnTo>
                      <a:pt x="5530" y="3047"/>
                    </a:lnTo>
                    <a:lnTo>
                      <a:pt x="5533" y="2978"/>
                    </a:lnTo>
                    <a:lnTo>
                      <a:pt x="5534" y="2907"/>
                    </a:lnTo>
                    <a:lnTo>
                      <a:pt x="5534" y="2836"/>
                    </a:lnTo>
                    <a:lnTo>
                      <a:pt x="5531" y="2764"/>
                    </a:lnTo>
                    <a:lnTo>
                      <a:pt x="5531" y="2764"/>
                    </a:lnTo>
                    <a:lnTo>
                      <a:pt x="5528" y="2693"/>
                    </a:lnTo>
                    <a:lnTo>
                      <a:pt x="5522" y="2623"/>
                    </a:lnTo>
                    <a:lnTo>
                      <a:pt x="5515" y="2552"/>
                    </a:lnTo>
                    <a:lnTo>
                      <a:pt x="5505" y="2483"/>
                    </a:lnTo>
                    <a:lnTo>
                      <a:pt x="5494" y="2413"/>
                    </a:lnTo>
                    <a:lnTo>
                      <a:pt x="5483" y="2344"/>
                    </a:lnTo>
                    <a:lnTo>
                      <a:pt x="5468" y="2276"/>
                    </a:lnTo>
                    <a:lnTo>
                      <a:pt x="5452" y="2208"/>
                    </a:lnTo>
                    <a:lnTo>
                      <a:pt x="5434" y="2141"/>
                    </a:lnTo>
                    <a:lnTo>
                      <a:pt x="5415" y="2074"/>
                    </a:lnTo>
                    <a:lnTo>
                      <a:pt x="5394" y="2008"/>
                    </a:lnTo>
                    <a:lnTo>
                      <a:pt x="5372" y="1943"/>
                    </a:lnTo>
                    <a:lnTo>
                      <a:pt x="5348" y="1878"/>
                    </a:lnTo>
                    <a:lnTo>
                      <a:pt x="5323" y="1815"/>
                    </a:lnTo>
                    <a:lnTo>
                      <a:pt x="5297" y="1751"/>
                    </a:lnTo>
                    <a:lnTo>
                      <a:pt x="5269" y="1689"/>
                    </a:lnTo>
                    <a:lnTo>
                      <a:pt x="5239" y="1627"/>
                    </a:lnTo>
                    <a:lnTo>
                      <a:pt x="5208" y="1567"/>
                    </a:lnTo>
                    <a:lnTo>
                      <a:pt x="5176" y="1507"/>
                    </a:lnTo>
                    <a:lnTo>
                      <a:pt x="5142" y="1448"/>
                    </a:lnTo>
                    <a:lnTo>
                      <a:pt x="5107" y="1389"/>
                    </a:lnTo>
                    <a:lnTo>
                      <a:pt x="5070" y="1331"/>
                    </a:lnTo>
                    <a:lnTo>
                      <a:pt x="5033" y="1275"/>
                    </a:lnTo>
                    <a:lnTo>
                      <a:pt x="4993" y="1219"/>
                    </a:lnTo>
                    <a:lnTo>
                      <a:pt x="4953" y="1165"/>
                    </a:lnTo>
                    <a:lnTo>
                      <a:pt x="4912" y="1111"/>
                    </a:lnTo>
                    <a:lnTo>
                      <a:pt x="4869" y="1058"/>
                    </a:lnTo>
                    <a:lnTo>
                      <a:pt x="4825" y="1007"/>
                    </a:lnTo>
                    <a:lnTo>
                      <a:pt x="4781" y="955"/>
                    </a:lnTo>
                    <a:lnTo>
                      <a:pt x="4734" y="906"/>
                    </a:lnTo>
                    <a:lnTo>
                      <a:pt x="4687" y="858"/>
                    </a:lnTo>
                    <a:lnTo>
                      <a:pt x="4639" y="811"/>
                    </a:lnTo>
                    <a:lnTo>
                      <a:pt x="4589" y="763"/>
                    </a:lnTo>
                    <a:lnTo>
                      <a:pt x="4539" y="718"/>
                    </a:lnTo>
                    <a:lnTo>
                      <a:pt x="4488" y="675"/>
                    </a:lnTo>
                    <a:lnTo>
                      <a:pt x="4434" y="631"/>
                    </a:lnTo>
                    <a:lnTo>
                      <a:pt x="4381" y="590"/>
                    </a:lnTo>
                    <a:lnTo>
                      <a:pt x="4327" y="550"/>
                    </a:lnTo>
                    <a:lnTo>
                      <a:pt x="4272" y="510"/>
                    </a:lnTo>
                    <a:lnTo>
                      <a:pt x="4215" y="473"/>
                    </a:lnTo>
                    <a:lnTo>
                      <a:pt x="4159" y="436"/>
                    </a:lnTo>
                    <a:lnTo>
                      <a:pt x="4100" y="401"/>
                    </a:lnTo>
                    <a:lnTo>
                      <a:pt x="4041" y="367"/>
                    </a:lnTo>
                    <a:lnTo>
                      <a:pt x="3982" y="334"/>
                    </a:lnTo>
                    <a:lnTo>
                      <a:pt x="3921" y="302"/>
                    </a:lnTo>
                    <a:lnTo>
                      <a:pt x="3860" y="273"/>
                    </a:lnTo>
                    <a:lnTo>
                      <a:pt x="3798" y="244"/>
                    </a:lnTo>
                    <a:lnTo>
                      <a:pt x="3734" y="218"/>
                    </a:lnTo>
                    <a:lnTo>
                      <a:pt x="3671" y="191"/>
                    </a:lnTo>
                    <a:lnTo>
                      <a:pt x="3607" y="168"/>
                    </a:lnTo>
                    <a:lnTo>
                      <a:pt x="3543" y="146"/>
                    </a:lnTo>
                    <a:lnTo>
                      <a:pt x="3478" y="125"/>
                    </a:lnTo>
                    <a:lnTo>
                      <a:pt x="3411" y="104"/>
                    </a:lnTo>
                    <a:lnTo>
                      <a:pt x="3344" y="87"/>
                    </a:lnTo>
                    <a:lnTo>
                      <a:pt x="3277" y="71"/>
                    </a:lnTo>
                    <a:lnTo>
                      <a:pt x="3209" y="56"/>
                    </a:lnTo>
                    <a:lnTo>
                      <a:pt x="3140" y="44"/>
                    </a:lnTo>
                    <a:lnTo>
                      <a:pt x="3072" y="32"/>
                    </a:lnTo>
                    <a:lnTo>
                      <a:pt x="3003" y="22"/>
                    </a:lnTo>
                    <a:lnTo>
                      <a:pt x="2932" y="14"/>
                    </a:lnTo>
                    <a:lnTo>
                      <a:pt x="2863" y="9"/>
                    </a:lnTo>
                    <a:lnTo>
                      <a:pt x="2792" y="4"/>
                    </a:lnTo>
                    <a:lnTo>
                      <a:pt x="2721" y="1"/>
                    </a:lnTo>
                    <a:lnTo>
                      <a:pt x="2649" y="0"/>
                    </a:lnTo>
                    <a:lnTo>
                      <a:pt x="264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58" name="Freeform 19">
                <a:extLst>
                  <a:ext uri="{FF2B5EF4-FFF2-40B4-BE49-F238E27FC236}">
                    <a16:creationId xmlns:a16="http://schemas.microsoft.com/office/drawing/2014/main" id="{0EEEE947-A50D-5E4D-ACF8-7A43205783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6300" y="485775"/>
                <a:ext cx="2763838" cy="2762250"/>
              </a:xfrm>
              <a:custGeom>
                <a:avLst/>
                <a:gdLst/>
                <a:ahLst/>
                <a:cxnLst>
                  <a:cxn ang="0">
                    <a:pos x="2956" y="87"/>
                  </a:cxn>
                  <a:cxn ang="0">
                    <a:pos x="3507" y="249"/>
                  </a:cxn>
                  <a:cxn ang="0">
                    <a:pos x="4005" y="520"/>
                  </a:cxn>
                  <a:cxn ang="0">
                    <a:pos x="4434" y="887"/>
                  </a:cxn>
                  <a:cxn ang="0">
                    <a:pos x="4781" y="1335"/>
                  </a:cxn>
                  <a:cxn ang="0">
                    <a:pos x="5027" y="1850"/>
                  </a:cxn>
                  <a:cxn ang="0">
                    <a:pos x="5160" y="2415"/>
                  </a:cxn>
                  <a:cxn ang="0">
                    <a:pos x="5170" y="2929"/>
                  </a:cxn>
                  <a:cxn ang="0">
                    <a:pos x="5064" y="3478"/>
                  </a:cxn>
                  <a:cxn ang="0">
                    <a:pos x="4838" y="3980"/>
                  </a:cxn>
                  <a:cxn ang="0">
                    <a:pos x="4502" y="4424"/>
                  </a:cxn>
                  <a:cxn ang="0">
                    <a:pos x="4125" y="4746"/>
                  </a:cxn>
                  <a:cxn ang="0">
                    <a:pos x="3638" y="5004"/>
                  </a:cxn>
                  <a:cxn ang="0">
                    <a:pos x="3102" y="5145"/>
                  </a:cxn>
                  <a:cxn ang="0">
                    <a:pos x="2592" y="5170"/>
                  </a:cxn>
                  <a:cxn ang="0">
                    <a:pos x="2018" y="5076"/>
                  </a:cxn>
                  <a:cxn ang="0">
                    <a:pos x="1489" y="4864"/>
                  </a:cxn>
                  <a:cxn ang="0">
                    <a:pos x="1019" y="4547"/>
                  </a:cxn>
                  <a:cxn ang="0">
                    <a:pos x="625" y="4143"/>
                  </a:cxn>
                  <a:cxn ang="0">
                    <a:pos x="321" y="3663"/>
                  </a:cxn>
                  <a:cxn ang="0">
                    <a:pos x="124" y="3124"/>
                  </a:cxn>
                  <a:cxn ang="0">
                    <a:pos x="48" y="2608"/>
                  </a:cxn>
                  <a:cxn ang="0">
                    <a:pos x="87" y="2043"/>
                  </a:cxn>
                  <a:cxn ang="0">
                    <a:pos x="248" y="1512"/>
                  </a:cxn>
                  <a:cxn ang="0">
                    <a:pos x="522" y="1033"/>
                  </a:cxn>
                  <a:cxn ang="0">
                    <a:pos x="858" y="666"/>
                  </a:cxn>
                  <a:cxn ang="0">
                    <a:pos x="1309" y="346"/>
                  </a:cxn>
                  <a:cxn ang="0">
                    <a:pos x="1819" y="138"/>
                  </a:cxn>
                  <a:cxn ang="0">
                    <a:pos x="2373" y="50"/>
                  </a:cxn>
                  <a:cxn ang="0">
                    <a:pos x="2170" y="20"/>
                  </a:cxn>
                  <a:cxn ang="0">
                    <a:pos x="1610" y="157"/>
                  </a:cxn>
                  <a:cxn ang="0">
                    <a:pos x="1111" y="411"/>
                  </a:cxn>
                  <a:cxn ang="0">
                    <a:pos x="688" y="763"/>
                  </a:cxn>
                  <a:cxn ang="0">
                    <a:pos x="354" y="1203"/>
                  </a:cxn>
                  <a:cxn ang="0">
                    <a:pos x="122" y="1713"/>
                  </a:cxn>
                  <a:cxn ang="0">
                    <a:pos x="9" y="2278"/>
                  </a:cxn>
                  <a:cxn ang="0">
                    <a:pos x="18" y="2811"/>
                  </a:cxn>
                  <a:cxn ang="0">
                    <a:pos x="152" y="3386"/>
                  </a:cxn>
                  <a:cxn ang="0">
                    <a:pos x="402" y="3910"/>
                  </a:cxn>
                  <a:cxn ang="0">
                    <a:pos x="755" y="4365"/>
                  </a:cxn>
                  <a:cxn ang="0">
                    <a:pos x="1191" y="4740"/>
                  </a:cxn>
                  <a:cxn ang="0">
                    <a:pos x="1698" y="5015"/>
                  </a:cxn>
                  <a:cxn ang="0">
                    <a:pos x="2260" y="5181"/>
                  </a:cxn>
                  <a:cxn ang="0">
                    <a:pos x="2791" y="5220"/>
                  </a:cxn>
                  <a:cxn ang="0">
                    <a:pos x="3373" y="5139"/>
                  </a:cxn>
                  <a:cxn ang="0">
                    <a:pos x="3899" y="4936"/>
                  </a:cxn>
                  <a:cxn ang="0">
                    <a:pos x="4359" y="4625"/>
                  </a:cxn>
                  <a:cxn ang="0">
                    <a:pos x="4735" y="4222"/>
                  </a:cxn>
                  <a:cxn ang="0">
                    <a:pos x="5014" y="3742"/>
                  </a:cxn>
                  <a:cxn ang="0">
                    <a:pos x="5182" y="3199"/>
                  </a:cxn>
                  <a:cxn ang="0">
                    <a:pos x="5223" y="2609"/>
                  </a:cxn>
                  <a:cxn ang="0">
                    <a:pos x="5148" y="2084"/>
                  </a:cxn>
                  <a:cxn ang="0">
                    <a:pos x="4946" y="1536"/>
                  </a:cxn>
                  <a:cxn ang="0">
                    <a:pos x="4638" y="1048"/>
                  </a:cxn>
                  <a:cxn ang="0">
                    <a:pos x="4237" y="635"/>
                  </a:cxn>
                  <a:cxn ang="0">
                    <a:pos x="3759" y="314"/>
                  </a:cxn>
                  <a:cxn ang="0">
                    <a:pos x="3220" y="98"/>
                  </a:cxn>
                  <a:cxn ang="0">
                    <a:pos x="2636" y="3"/>
                  </a:cxn>
                </a:cxnLst>
                <a:rect l="0" t="0" r="r" b="b"/>
                <a:pathLst>
                  <a:path w="5224" h="5220">
                    <a:moveTo>
                      <a:pt x="2502" y="47"/>
                    </a:moveTo>
                    <a:lnTo>
                      <a:pt x="2502" y="47"/>
                    </a:lnTo>
                    <a:lnTo>
                      <a:pt x="2568" y="47"/>
                    </a:lnTo>
                    <a:lnTo>
                      <a:pt x="2633" y="50"/>
                    </a:lnTo>
                    <a:lnTo>
                      <a:pt x="2699" y="54"/>
                    </a:lnTo>
                    <a:lnTo>
                      <a:pt x="2764" y="60"/>
                    </a:lnTo>
                    <a:lnTo>
                      <a:pt x="2829" y="67"/>
                    </a:lnTo>
                    <a:lnTo>
                      <a:pt x="2892" y="76"/>
                    </a:lnTo>
                    <a:lnTo>
                      <a:pt x="2956" y="87"/>
                    </a:lnTo>
                    <a:lnTo>
                      <a:pt x="3019" y="98"/>
                    </a:lnTo>
                    <a:lnTo>
                      <a:pt x="3082" y="112"/>
                    </a:lnTo>
                    <a:lnTo>
                      <a:pt x="3144" y="128"/>
                    </a:lnTo>
                    <a:lnTo>
                      <a:pt x="3206" y="144"/>
                    </a:lnTo>
                    <a:lnTo>
                      <a:pt x="3268" y="162"/>
                    </a:lnTo>
                    <a:lnTo>
                      <a:pt x="3329" y="181"/>
                    </a:lnTo>
                    <a:lnTo>
                      <a:pt x="3389" y="203"/>
                    </a:lnTo>
                    <a:lnTo>
                      <a:pt x="3448" y="225"/>
                    </a:lnTo>
                    <a:lnTo>
                      <a:pt x="3507" y="249"/>
                    </a:lnTo>
                    <a:lnTo>
                      <a:pt x="3566" y="274"/>
                    </a:lnTo>
                    <a:lnTo>
                      <a:pt x="3623" y="300"/>
                    </a:lnTo>
                    <a:lnTo>
                      <a:pt x="3679" y="327"/>
                    </a:lnTo>
                    <a:lnTo>
                      <a:pt x="3735" y="356"/>
                    </a:lnTo>
                    <a:lnTo>
                      <a:pt x="3792" y="387"/>
                    </a:lnTo>
                    <a:lnTo>
                      <a:pt x="3846" y="418"/>
                    </a:lnTo>
                    <a:lnTo>
                      <a:pt x="3901" y="451"/>
                    </a:lnTo>
                    <a:lnTo>
                      <a:pt x="3954" y="485"/>
                    </a:lnTo>
                    <a:lnTo>
                      <a:pt x="4005" y="520"/>
                    </a:lnTo>
                    <a:lnTo>
                      <a:pt x="4057" y="557"/>
                    </a:lnTo>
                    <a:lnTo>
                      <a:pt x="4107" y="594"/>
                    </a:lnTo>
                    <a:lnTo>
                      <a:pt x="4157" y="634"/>
                    </a:lnTo>
                    <a:lnTo>
                      <a:pt x="4206" y="673"/>
                    </a:lnTo>
                    <a:lnTo>
                      <a:pt x="4253" y="713"/>
                    </a:lnTo>
                    <a:lnTo>
                      <a:pt x="4300" y="756"/>
                    </a:lnTo>
                    <a:lnTo>
                      <a:pt x="4346" y="799"/>
                    </a:lnTo>
                    <a:lnTo>
                      <a:pt x="4392" y="843"/>
                    </a:lnTo>
                    <a:lnTo>
                      <a:pt x="4434" y="887"/>
                    </a:lnTo>
                    <a:lnTo>
                      <a:pt x="4478" y="934"/>
                    </a:lnTo>
                    <a:lnTo>
                      <a:pt x="4520" y="982"/>
                    </a:lnTo>
                    <a:lnTo>
                      <a:pt x="4561" y="1029"/>
                    </a:lnTo>
                    <a:lnTo>
                      <a:pt x="4599" y="1077"/>
                    </a:lnTo>
                    <a:lnTo>
                      <a:pt x="4639" y="1127"/>
                    </a:lnTo>
                    <a:lnTo>
                      <a:pt x="4676" y="1179"/>
                    </a:lnTo>
                    <a:lnTo>
                      <a:pt x="4711" y="1231"/>
                    </a:lnTo>
                    <a:lnTo>
                      <a:pt x="4747" y="1282"/>
                    </a:lnTo>
                    <a:lnTo>
                      <a:pt x="4781" y="1335"/>
                    </a:lnTo>
                    <a:lnTo>
                      <a:pt x="4813" y="1390"/>
                    </a:lnTo>
                    <a:lnTo>
                      <a:pt x="4844" y="1444"/>
                    </a:lnTo>
                    <a:lnTo>
                      <a:pt x="4875" y="1500"/>
                    </a:lnTo>
                    <a:lnTo>
                      <a:pt x="4903" y="1557"/>
                    </a:lnTo>
                    <a:lnTo>
                      <a:pt x="4931" y="1614"/>
                    </a:lnTo>
                    <a:lnTo>
                      <a:pt x="4958" y="1672"/>
                    </a:lnTo>
                    <a:lnTo>
                      <a:pt x="4983" y="1731"/>
                    </a:lnTo>
                    <a:lnTo>
                      <a:pt x="5005" y="1789"/>
                    </a:lnTo>
                    <a:lnTo>
                      <a:pt x="5027" y="1850"/>
                    </a:lnTo>
                    <a:lnTo>
                      <a:pt x="5048" y="1910"/>
                    </a:lnTo>
                    <a:lnTo>
                      <a:pt x="5067" y="1971"/>
                    </a:lnTo>
                    <a:lnTo>
                      <a:pt x="5084" y="2033"/>
                    </a:lnTo>
                    <a:lnTo>
                      <a:pt x="5101" y="2096"/>
                    </a:lnTo>
                    <a:lnTo>
                      <a:pt x="5115" y="2158"/>
                    </a:lnTo>
                    <a:lnTo>
                      <a:pt x="5129" y="2221"/>
                    </a:lnTo>
                    <a:lnTo>
                      <a:pt x="5140" y="2286"/>
                    </a:lnTo>
                    <a:lnTo>
                      <a:pt x="5151" y="2350"/>
                    </a:lnTo>
                    <a:lnTo>
                      <a:pt x="5160" y="2415"/>
                    </a:lnTo>
                    <a:lnTo>
                      <a:pt x="5167" y="2479"/>
                    </a:lnTo>
                    <a:lnTo>
                      <a:pt x="5171" y="2546"/>
                    </a:lnTo>
                    <a:lnTo>
                      <a:pt x="5176" y="2612"/>
                    </a:lnTo>
                    <a:lnTo>
                      <a:pt x="5176" y="2612"/>
                    </a:lnTo>
                    <a:lnTo>
                      <a:pt x="5177" y="2676"/>
                    </a:lnTo>
                    <a:lnTo>
                      <a:pt x="5177" y="2740"/>
                    </a:lnTo>
                    <a:lnTo>
                      <a:pt x="5177" y="2804"/>
                    </a:lnTo>
                    <a:lnTo>
                      <a:pt x="5174" y="2867"/>
                    </a:lnTo>
                    <a:lnTo>
                      <a:pt x="5170" y="2929"/>
                    </a:lnTo>
                    <a:lnTo>
                      <a:pt x="5164" y="2993"/>
                    </a:lnTo>
                    <a:lnTo>
                      <a:pt x="5157" y="3055"/>
                    </a:lnTo>
                    <a:lnTo>
                      <a:pt x="5148" y="3116"/>
                    </a:lnTo>
                    <a:lnTo>
                      <a:pt x="5137" y="3177"/>
                    </a:lnTo>
                    <a:lnTo>
                      <a:pt x="5126" y="3239"/>
                    </a:lnTo>
                    <a:lnTo>
                      <a:pt x="5112" y="3299"/>
                    </a:lnTo>
                    <a:lnTo>
                      <a:pt x="5098" y="3358"/>
                    </a:lnTo>
                    <a:lnTo>
                      <a:pt x="5081" y="3419"/>
                    </a:lnTo>
                    <a:lnTo>
                      <a:pt x="5064" y="3478"/>
                    </a:lnTo>
                    <a:lnTo>
                      <a:pt x="5045" y="3535"/>
                    </a:lnTo>
                    <a:lnTo>
                      <a:pt x="5024" y="3594"/>
                    </a:lnTo>
                    <a:lnTo>
                      <a:pt x="5002" y="3650"/>
                    </a:lnTo>
                    <a:lnTo>
                      <a:pt x="4978" y="3708"/>
                    </a:lnTo>
                    <a:lnTo>
                      <a:pt x="4953" y="3764"/>
                    </a:lnTo>
                    <a:lnTo>
                      <a:pt x="4927" y="3818"/>
                    </a:lnTo>
                    <a:lnTo>
                      <a:pt x="4899" y="3873"/>
                    </a:lnTo>
                    <a:lnTo>
                      <a:pt x="4869" y="3927"/>
                    </a:lnTo>
                    <a:lnTo>
                      <a:pt x="4838" y="3980"/>
                    </a:lnTo>
                    <a:lnTo>
                      <a:pt x="4807" y="4034"/>
                    </a:lnTo>
                    <a:lnTo>
                      <a:pt x="4773" y="4085"/>
                    </a:lnTo>
                    <a:lnTo>
                      <a:pt x="4738" y="4135"/>
                    </a:lnTo>
                    <a:lnTo>
                      <a:pt x="4703" y="4187"/>
                    </a:lnTo>
                    <a:lnTo>
                      <a:pt x="4666" y="4236"/>
                    </a:lnTo>
                    <a:lnTo>
                      <a:pt x="4626" y="4284"/>
                    </a:lnTo>
                    <a:lnTo>
                      <a:pt x="4586" y="4331"/>
                    </a:lnTo>
                    <a:lnTo>
                      <a:pt x="4545" y="4379"/>
                    </a:lnTo>
                    <a:lnTo>
                      <a:pt x="4502" y="4424"/>
                    </a:lnTo>
                    <a:lnTo>
                      <a:pt x="4502" y="4424"/>
                    </a:lnTo>
                    <a:lnTo>
                      <a:pt x="4458" y="4468"/>
                    </a:lnTo>
                    <a:lnTo>
                      <a:pt x="4414" y="4513"/>
                    </a:lnTo>
                    <a:lnTo>
                      <a:pt x="4368" y="4554"/>
                    </a:lnTo>
                    <a:lnTo>
                      <a:pt x="4321" y="4595"/>
                    </a:lnTo>
                    <a:lnTo>
                      <a:pt x="4272" y="4635"/>
                    </a:lnTo>
                    <a:lnTo>
                      <a:pt x="4225" y="4673"/>
                    </a:lnTo>
                    <a:lnTo>
                      <a:pt x="4175" y="4710"/>
                    </a:lnTo>
                    <a:lnTo>
                      <a:pt x="4125" y="4746"/>
                    </a:lnTo>
                    <a:lnTo>
                      <a:pt x="4073" y="4780"/>
                    </a:lnTo>
                    <a:lnTo>
                      <a:pt x="4021" y="4812"/>
                    </a:lnTo>
                    <a:lnTo>
                      <a:pt x="3970" y="4843"/>
                    </a:lnTo>
                    <a:lnTo>
                      <a:pt x="3915" y="4874"/>
                    </a:lnTo>
                    <a:lnTo>
                      <a:pt x="3862" y="4902"/>
                    </a:lnTo>
                    <a:lnTo>
                      <a:pt x="3808" y="4930"/>
                    </a:lnTo>
                    <a:lnTo>
                      <a:pt x="3752" y="4955"/>
                    </a:lnTo>
                    <a:lnTo>
                      <a:pt x="3696" y="4980"/>
                    </a:lnTo>
                    <a:lnTo>
                      <a:pt x="3638" y="5004"/>
                    </a:lnTo>
                    <a:lnTo>
                      <a:pt x="3581" y="5024"/>
                    </a:lnTo>
                    <a:lnTo>
                      <a:pt x="3523" y="5045"/>
                    </a:lnTo>
                    <a:lnTo>
                      <a:pt x="3464" y="5064"/>
                    </a:lnTo>
                    <a:lnTo>
                      <a:pt x="3405" y="5082"/>
                    </a:lnTo>
                    <a:lnTo>
                      <a:pt x="3346" y="5097"/>
                    </a:lnTo>
                    <a:lnTo>
                      <a:pt x="3286" y="5111"/>
                    </a:lnTo>
                    <a:lnTo>
                      <a:pt x="3224" y="5125"/>
                    </a:lnTo>
                    <a:lnTo>
                      <a:pt x="3163" y="5136"/>
                    </a:lnTo>
                    <a:lnTo>
                      <a:pt x="3102" y="5145"/>
                    </a:lnTo>
                    <a:lnTo>
                      <a:pt x="3040" y="5154"/>
                    </a:lnTo>
                    <a:lnTo>
                      <a:pt x="2978" y="5161"/>
                    </a:lnTo>
                    <a:lnTo>
                      <a:pt x="2914" y="5166"/>
                    </a:lnTo>
                    <a:lnTo>
                      <a:pt x="2851" y="5170"/>
                    </a:lnTo>
                    <a:lnTo>
                      <a:pt x="2788" y="5173"/>
                    </a:lnTo>
                    <a:lnTo>
                      <a:pt x="2723" y="5173"/>
                    </a:lnTo>
                    <a:lnTo>
                      <a:pt x="2723" y="5173"/>
                    </a:lnTo>
                    <a:lnTo>
                      <a:pt x="2658" y="5173"/>
                    </a:lnTo>
                    <a:lnTo>
                      <a:pt x="2592" y="5170"/>
                    </a:lnTo>
                    <a:lnTo>
                      <a:pt x="2527" y="5166"/>
                    </a:lnTo>
                    <a:lnTo>
                      <a:pt x="2460" y="5160"/>
                    </a:lnTo>
                    <a:lnTo>
                      <a:pt x="2397" y="5153"/>
                    </a:lnTo>
                    <a:lnTo>
                      <a:pt x="2332" y="5144"/>
                    </a:lnTo>
                    <a:lnTo>
                      <a:pt x="2269" y="5133"/>
                    </a:lnTo>
                    <a:lnTo>
                      <a:pt x="2205" y="5122"/>
                    </a:lnTo>
                    <a:lnTo>
                      <a:pt x="2142" y="5108"/>
                    </a:lnTo>
                    <a:lnTo>
                      <a:pt x="2080" y="5092"/>
                    </a:lnTo>
                    <a:lnTo>
                      <a:pt x="2018" y="5076"/>
                    </a:lnTo>
                    <a:lnTo>
                      <a:pt x="1956" y="5058"/>
                    </a:lnTo>
                    <a:lnTo>
                      <a:pt x="1896" y="5039"/>
                    </a:lnTo>
                    <a:lnTo>
                      <a:pt x="1835" y="5017"/>
                    </a:lnTo>
                    <a:lnTo>
                      <a:pt x="1776" y="4995"/>
                    </a:lnTo>
                    <a:lnTo>
                      <a:pt x="1717" y="4971"/>
                    </a:lnTo>
                    <a:lnTo>
                      <a:pt x="1658" y="4946"/>
                    </a:lnTo>
                    <a:lnTo>
                      <a:pt x="1601" y="4920"/>
                    </a:lnTo>
                    <a:lnTo>
                      <a:pt x="1545" y="4893"/>
                    </a:lnTo>
                    <a:lnTo>
                      <a:pt x="1489" y="4864"/>
                    </a:lnTo>
                    <a:lnTo>
                      <a:pt x="1433" y="4833"/>
                    </a:lnTo>
                    <a:lnTo>
                      <a:pt x="1378" y="4802"/>
                    </a:lnTo>
                    <a:lnTo>
                      <a:pt x="1325" y="4769"/>
                    </a:lnTo>
                    <a:lnTo>
                      <a:pt x="1272" y="4735"/>
                    </a:lnTo>
                    <a:lnTo>
                      <a:pt x="1219" y="4700"/>
                    </a:lnTo>
                    <a:lnTo>
                      <a:pt x="1167" y="4663"/>
                    </a:lnTo>
                    <a:lnTo>
                      <a:pt x="1117" y="4626"/>
                    </a:lnTo>
                    <a:lnTo>
                      <a:pt x="1067" y="4586"/>
                    </a:lnTo>
                    <a:lnTo>
                      <a:pt x="1019" y="4547"/>
                    </a:lnTo>
                    <a:lnTo>
                      <a:pt x="971" y="4507"/>
                    </a:lnTo>
                    <a:lnTo>
                      <a:pt x="924" y="4464"/>
                    </a:lnTo>
                    <a:lnTo>
                      <a:pt x="878" y="4421"/>
                    </a:lnTo>
                    <a:lnTo>
                      <a:pt x="833" y="4377"/>
                    </a:lnTo>
                    <a:lnTo>
                      <a:pt x="790" y="4331"/>
                    </a:lnTo>
                    <a:lnTo>
                      <a:pt x="747" y="4286"/>
                    </a:lnTo>
                    <a:lnTo>
                      <a:pt x="705" y="4238"/>
                    </a:lnTo>
                    <a:lnTo>
                      <a:pt x="665" y="4191"/>
                    </a:lnTo>
                    <a:lnTo>
                      <a:pt x="625" y="4143"/>
                    </a:lnTo>
                    <a:lnTo>
                      <a:pt x="587" y="4092"/>
                    </a:lnTo>
                    <a:lnTo>
                      <a:pt x="548" y="4041"/>
                    </a:lnTo>
                    <a:lnTo>
                      <a:pt x="513" y="3989"/>
                    </a:lnTo>
                    <a:lnTo>
                      <a:pt x="477" y="3938"/>
                    </a:lnTo>
                    <a:lnTo>
                      <a:pt x="444" y="3885"/>
                    </a:lnTo>
                    <a:lnTo>
                      <a:pt x="411" y="3830"/>
                    </a:lnTo>
                    <a:lnTo>
                      <a:pt x="380" y="3775"/>
                    </a:lnTo>
                    <a:lnTo>
                      <a:pt x="349" y="3719"/>
                    </a:lnTo>
                    <a:lnTo>
                      <a:pt x="321" y="3663"/>
                    </a:lnTo>
                    <a:lnTo>
                      <a:pt x="293" y="3606"/>
                    </a:lnTo>
                    <a:lnTo>
                      <a:pt x="267" y="3548"/>
                    </a:lnTo>
                    <a:lnTo>
                      <a:pt x="243" y="3489"/>
                    </a:lnTo>
                    <a:lnTo>
                      <a:pt x="219" y="3430"/>
                    </a:lnTo>
                    <a:lnTo>
                      <a:pt x="197" y="3370"/>
                    </a:lnTo>
                    <a:lnTo>
                      <a:pt x="177" y="3310"/>
                    </a:lnTo>
                    <a:lnTo>
                      <a:pt x="158" y="3248"/>
                    </a:lnTo>
                    <a:lnTo>
                      <a:pt x="140" y="3187"/>
                    </a:lnTo>
                    <a:lnTo>
                      <a:pt x="124" y="3124"/>
                    </a:lnTo>
                    <a:lnTo>
                      <a:pt x="109" y="3062"/>
                    </a:lnTo>
                    <a:lnTo>
                      <a:pt x="96" y="2998"/>
                    </a:lnTo>
                    <a:lnTo>
                      <a:pt x="84" y="2934"/>
                    </a:lnTo>
                    <a:lnTo>
                      <a:pt x="74" y="2870"/>
                    </a:lnTo>
                    <a:lnTo>
                      <a:pt x="65" y="2805"/>
                    </a:lnTo>
                    <a:lnTo>
                      <a:pt x="57" y="2740"/>
                    </a:lnTo>
                    <a:lnTo>
                      <a:pt x="53" y="2674"/>
                    </a:lnTo>
                    <a:lnTo>
                      <a:pt x="48" y="2608"/>
                    </a:lnTo>
                    <a:lnTo>
                      <a:pt x="48" y="2608"/>
                    </a:lnTo>
                    <a:lnTo>
                      <a:pt x="47" y="2544"/>
                    </a:lnTo>
                    <a:lnTo>
                      <a:pt x="47" y="2479"/>
                    </a:lnTo>
                    <a:lnTo>
                      <a:pt x="48" y="2416"/>
                    </a:lnTo>
                    <a:lnTo>
                      <a:pt x="50" y="2353"/>
                    </a:lnTo>
                    <a:lnTo>
                      <a:pt x="54" y="2291"/>
                    </a:lnTo>
                    <a:lnTo>
                      <a:pt x="60" y="2227"/>
                    </a:lnTo>
                    <a:lnTo>
                      <a:pt x="68" y="2165"/>
                    </a:lnTo>
                    <a:lnTo>
                      <a:pt x="76" y="2104"/>
                    </a:lnTo>
                    <a:lnTo>
                      <a:pt x="87" y="2043"/>
                    </a:lnTo>
                    <a:lnTo>
                      <a:pt x="99" y="1981"/>
                    </a:lnTo>
                    <a:lnTo>
                      <a:pt x="112" y="1921"/>
                    </a:lnTo>
                    <a:lnTo>
                      <a:pt x="127" y="1862"/>
                    </a:lnTo>
                    <a:lnTo>
                      <a:pt x="143" y="1801"/>
                    </a:lnTo>
                    <a:lnTo>
                      <a:pt x="161" y="1742"/>
                    </a:lnTo>
                    <a:lnTo>
                      <a:pt x="181" y="1685"/>
                    </a:lnTo>
                    <a:lnTo>
                      <a:pt x="202" y="1626"/>
                    </a:lnTo>
                    <a:lnTo>
                      <a:pt x="224" y="1570"/>
                    </a:lnTo>
                    <a:lnTo>
                      <a:pt x="248" y="1512"/>
                    </a:lnTo>
                    <a:lnTo>
                      <a:pt x="271" y="1456"/>
                    </a:lnTo>
                    <a:lnTo>
                      <a:pt x="298" y="1402"/>
                    </a:lnTo>
                    <a:lnTo>
                      <a:pt x="326" y="1347"/>
                    </a:lnTo>
                    <a:lnTo>
                      <a:pt x="355" y="1293"/>
                    </a:lnTo>
                    <a:lnTo>
                      <a:pt x="386" y="1240"/>
                    </a:lnTo>
                    <a:lnTo>
                      <a:pt x="419" y="1186"/>
                    </a:lnTo>
                    <a:lnTo>
                      <a:pt x="451" y="1135"/>
                    </a:lnTo>
                    <a:lnTo>
                      <a:pt x="486" y="1083"/>
                    </a:lnTo>
                    <a:lnTo>
                      <a:pt x="522" y="1033"/>
                    </a:lnTo>
                    <a:lnTo>
                      <a:pt x="560" y="984"/>
                    </a:lnTo>
                    <a:lnTo>
                      <a:pt x="598" y="936"/>
                    </a:lnTo>
                    <a:lnTo>
                      <a:pt x="638" y="889"/>
                    </a:lnTo>
                    <a:lnTo>
                      <a:pt x="679" y="841"/>
                    </a:lnTo>
                    <a:lnTo>
                      <a:pt x="722" y="796"/>
                    </a:lnTo>
                    <a:lnTo>
                      <a:pt x="722" y="796"/>
                    </a:lnTo>
                    <a:lnTo>
                      <a:pt x="766" y="751"/>
                    </a:lnTo>
                    <a:lnTo>
                      <a:pt x="812" y="707"/>
                    </a:lnTo>
                    <a:lnTo>
                      <a:pt x="858" y="666"/>
                    </a:lnTo>
                    <a:lnTo>
                      <a:pt x="904" y="625"/>
                    </a:lnTo>
                    <a:lnTo>
                      <a:pt x="952" y="585"/>
                    </a:lnTo>
                    <a:lnTo>
                      <a:pt x="1001" y="547"/>
                    </a:lnTo>
                    <a:lnTo>
                      <a:pt x="1049" y="510"/>
                    </a:lnTo>
                    <a:lnTo>
                      <a:pt x="1100" y="474"/>
                    </a:lnTo>
                    <a:lnTo>
                      <a:pt x="1151" y="440"/>
                    </a:lnTo>
                    <a:lnTo>
                      <a:pt x="1203" y="408"/>
                    </a:lnTo>
                    <a:lnTo>
                      <a:pt x="1256" y="377"/>
                    </a:lnTo>
                    <a:lnTo>
                      <a:pt x="1309" y="346"/>
                    </a:lnTo>
                    <a:lnTo>
                      <a:pt x="1362" y="318"/>
                    </a:lnTo>
                    <a:lnTo>
                      <a:pt x="1418" y="290"/>
                    </a:lnTo>
                    <a:lnTo>
                      <a:pt x="1473" y="265"/>
                    </a:lnTo>
                    <a:lnTo>
                      <a:pt x="1529" y="240"/>
                    </a:lnTo>
                    <a:lnTo>
                      <a:pt x="1586" y="216"/>
                    </a:lnTo>
                    <a:lnTo>
                      <a:pt x="1644" y="196"/>
                    </a:lnTo>
                    <a:lnTo>
                      <a:pt x="1701" y="175"/>
                    </a:lnTo>
                    <a:lnTo>
                      <a:pt x="1760" y="156"/>
                    </a:lnTo>
                    <a:lnTo>
                      <a:pt x="1819" y="138"/>
                    </a:lnTo>
                    <a:lnTo>
                      <a:pt x="1879" y="123"/>
                    </a:lnTo>
                    <a:lnTo>
                      <a:pt x="1940" y="109"/>
                    </a:lnTo>
                    <a:lnTo>
                      <a:pt x="2000" y="95"/>
                    </a:lnTo>
                    <a:lnTo>
                      <a:pt x="2061" y="84"/>
                    </a:lnTo>
                    <a:lnTo>
                      <a:pt x="2123" y="75"/>
                    </a:lnTo>
                    <a:lnTo>
                      <a:pt x="2185" y="66"/>
                    </a:lnTo>
                    <a:lnTo>
                      <a:pt x="2248" y="59"/>
                    </a:lnTo>
                    <a:lnTo>
                      <a:pt x="2310" y="54"/>
                    </a:lnTo>
                    <a:lnTo>
                      <a:pt x="2373" y="50"/>
                    </a:lnTo>
                    <a:lnTo>
                      <a:pt x="2437" y="47"/>
                    </a:lnTo>
                    <a:lnTo>
                      <a:pt x="2502" y="47"/>
                    </a:lnTo>
                    <a:close/>
                    <a:moveTo>
                      <a:pt x="2502" y="0"/>
                    </a:moveTo>
                    <a:lnTo>
                      <a:pt x="2502" y="0"/>
                    </a:lnTo>
                    <a:lnTo>
                      <a:pt x="2434" y="0"/>
                    </a:lnTo>
                    <a:lnTo>
                      <a:pt x="2367" y="3"/>
                    </a:lnTo>
                    <a:lnTo>
                      <a:pt x="2301" y="7"/>
                    </a:lnTo>
                    <a:lnTo>
                      <a:pt x="2235" y="13"/>
                    </a:lnTo>
                    <a:lnTo>
                      <a:pt x="2170" y="20"/>
                    </a:lnTo>
                    <a:lnTo>
                      <a:pt x="2105" y="29"/>
                    </a:lnTo>
                    <a:lnTo>
                      <a:pt x="2040" y="39"/>
                    </a:lnTo>
                    <a:lnTo>
                      <a:pt x="1977" y="53"/>
                    </a:lnTo>
                    <a:lnTo>
                      <a:pt x="1915" y="66"/>
                    </a:lnTo>
                    <a:lnTo>
                      <a:pt x="1853" y="81"/>
                    </a:lnTo>
                    <a:lnTo>
                      <a:pt x="1791" y="98"/>
                    </a:lnTo>
                    <a:lnTo>
                      <a:pt x="1731" y="116"/>
                    </a:lnTo>
                    <a:lnTo>
                      <a:pt x="1670" y="137"/>
                    </a:lnTo>
                    <a:lnTo>
                      <a:pt x="1610" y="157"/>
                    </a:lnTo>
                    <a:lnTo>
                      <a:pt x="1552" y="179"/>
                    </a:lnTo>
                    <a:lnTo>
                      <a:pt x="1493" y="204"/>
                    </a:lnTo>
                    <a:lnTo>
                      <a:pt x="1437" y="230"/>
                    </a:lnTo>
                    <a:lnTo>
                      <a:pt x="1380" y="256"/>
                    </a:lnTo>
                    <a:lnTo>
                      <a:pt x="1325" y="284"/>
                    </a:lnTo>
                    <a:lnTo>
                      <a:pt x="1271" y="314"/>
                    </a:lnTo>
                    <a:lnTo>
                      <a:pt x="1216" y="345"/>
                    </a:lnTo>
                    <a:lnTo>
                      <a:pt x="1163" y="377"/>
                    </a:lnTo>
                    <a:lnTo>
                      <a:pt x="1111" y="411"/>
                    </a:lnTo>
                    <a:lnTo>
                      <a:pt x="1061" y="445"/>
                    </a:lnTo>
                    <a:lnTo>
                      <a:pt x="1011" y="480"/>
                    </a:lnTo>
                    <a:lnTo>
                      <a:pt x="961" y="517"/>
                    </a:lnTo>
                    <a:lnTo>
                      <a:pt x="914" y="555"/>
                    </a:lnTo>
                    <a:lnTo>
                      <a:pt x="867" y="595"/>
                    </a:lnTo>
                    <a:lnTo>
                      <a:pt x="820" y="635"/>
                    </a:lnTo>
                    <a:lnTo>
                      <a:pt x="775" y="678"/>
                    </a:lnTo>
                    <a:lnTo>
                      <a:pt x="731" y="721"/>
                    </a:lnTo>
                    <a:lnTo>
                      <a:pt x="688" y="763"/>
                    </a:lnTo>
                    <a:lnTo>
                      <a:pt x="646" y="809"/>
                    </a:lnTo>
                    <a:lnTo>
                      <a:pt x="606" y="855"/>
                    </a:lnTo>
                    <a:lnTo>
                      <a:pt x="566" y="902"/>
                    </a:lnTo>
                    <a:lnTo>
                      <a:pt x="528" y="949"/>
                    </a:lnTo>
                    <a:lnTo>
                      <a:pt x="489" y="998"/>
                    </a:lnTo>
                    <a:lnTo>
                      <a:pt x="454" y="1048"/>
                    </a:lnTo>
                    <a:lnTo>
                      <a:pt x="419" y="1098"/>
                    </a:lnTo>
                    <a:lnTo>
                      <a:pt x="386" y="1150"/>
                    </a:lnTo>
                    <a:lnTo>
                      <a:pt x="354" y="1203"/>
                    </a:lnTo>
                    <a:lnTo>
                      <a:pt x="323" y="1256"/>
                    </a:lnTo>
                    <a:lnTo>
                      <a:pt x="292" y="1310"/>
                    </a:lnTo>
                    <a:lnTo>
                      <a:pt x="264" y="1365"/>
                    </a:lnTo>
                    <a:lnTo>
                      <a:pt x="237" y="1421"/>
                    </a:lnTo>
                    <a:lnTo>
                      <a:pt x="211" y="1478"/>
                    </a:lnTo>
                    <a:lnTo>
                      <a:pt x="187" y="1536"/>
                    </a:lnTo>
                    <a:lnTo>
                      <a:pt x="163" y="1593"/>
                    </a:lnTo>
                    <a:lnTo>
                      <a:pt x="141" y="1652"/>
                    </a:lnTo>
                    <a:lnTo>
                      <a:pt x="122" y="1713"/>
                    </a:lnTo>
                    <a:lnTo>
                      <a:pt x="103" y="1773"/>
                    </a:lnTo>
                    <a:lnTo>
                      <a:pt x="85" y="1834"/>
                    </a:lnTo>
                    <a:lnTo>
                      <a:pt x="71" y="1896"/>
                    </a:lnTo>
                    <a:lnTo>
                      <a:pt x="56" y="1958"/>
                    </a:lnTo>
                    <a:lnTo>
                      <a:pt x="44" y="2021"/>
                    </a:lnTo>
                    <a:lnTo>
                      <a:pt x="32" y="2084"/>
                    </a:lnTo>
                    <a:lnTo>
                      <a:pt x="23" y="2148"/>
                    </a:lnTo>
                    <a:lnTo>
                      <a:pt x="15" y="2213"/>
                    </a:lnTo>
                    <a:lnTo>
                      <a:pt x="9" y="2278"/>
                    </a:lnTo>
                    <a:lnTo>
                      <a:pt x="4" y="2342"/>
                    </a:lnTo>
                    <a:lnTo>
                      <a:pt x="1" y="2409"/>
                    </a:lnTo>
                    <a:lnTo>
                      <a:pt x="0" y="2475"/>
                    </a:lnTo>
                    <a:lnTo>
                      <a:pt x="0" y="2543"/>
                    </a:lnTo>
                    <a:lnTo>
                      <a:pt x="1" y="2609"/>
                    </a:lnTo>
                    <a:lnTo>
                      <a:pt x="1" y="2609"/>
                    </a:lnTo>
                    <a:lnTo>
                      <a:pt x="6" y="2677"/>
                    </a:lnTo>
                    <a:lnTo>
                      <a:pt x="10" y="2745"/>
                    </a:lnTo>
                    <a:lnTo>
                      <a:pt x="18" y="2811"/>
                    </a:lnTo>
                    <a:lnTo>
                      <a:pt x="26" y="2878"/>
                    </a:lnTo>
                    <a:lnTo>
                      <a:pt x="37" y="2942"/>
                    </a:lnTo>
                    <a:lnTo>
                      <a:pt x="48" y="3007"/>
                    </a:lnTo>
                    <a:lnTo>
                      <a:pt x="62" y="3072"/>
                    </a:lnTo>
                    <a:lnTo>
                      <a:pt x="76" y="3136"/>
                    </a:lnTo>
                    <a:lnTo>
                      <a:pt x="94" y="3199"/>
                    </a:lnTo>
                    <a:lnTo>
                      <a:pt x="112" y="3262"/>
                    </a:lnTo>
                    <a:lnTo>
                      <a:pt x="131" y="3324"/>
                    </a:lnTo>
                    <a:lnTo>
                      <a:pt x="152" y="3386"/>
                    </a:lnTo>
                    <a:lnTo>
                      <a:pt x="174" y="3447"/>
                    </a:lnTo>
                    <a:lnTo>
                      <a:pt x="199" y="3507"/>
                    </a:lnTo>
                    <a:lnTo>
                      <a:pt x="224" y="3568"/>
                    </a:lnTo>
                    <a:lnTo>
                      <a:pt x="250" y="3627"/>
                    </a:lnTo>
                    <a:lnTo>
                      <a:pt x="278" y="3684"/>
                    </a:lnTo>
                    <a:lnTo>
                      <a:pt x="308" y="3742"/>
                    </a:lnTo>
                    <a:lnTo>
                      <a:pt x="337" y="3799"/>
                    </a:lnTo>
                    <a:lnTo>
                      <a:pt x="370" y="3855"/>
                    </a:lnTo>
                    <a:lnTo>
                      <a:pt x="402" y="3910"/>
                    </a:lnTo>
                    <a:lnTo>
                      <a:pt x="438" y="3964"/>
                    </a:lnTo>
                    <a:lnTo>
                      <a:pt x="473" y="4017"/>
                    </a:lnTo>
                    <a:lnTo>
                      <a:pt x="510" y="4070"/>
                    </a:lnTo>
                    <a:lnTo>
                      <a:pt x="548" y="4122"/>
                    </a:lnTo>
                    <a:lnTo>
                      <a:pt x="587" y="4172"/>
                    </a:lnTo>
                    <a:lnTo>
                      <a:pt x="626" y="4222"/>
                    </a:lnTo>
                    <a:lnTo>
                      <a:pt x="669" y="4271"/>
                    </a:lnTo>
                    <a:lnTo>
                      <a:pt x="710" y="4318"/>
                    </a:lnTo>
                    <a:lnTo>
                      <a:pt x="755" y="4365"/>
                    </a:lnTo>
                    <a:lnTo>
                      <a:pt x="799" y="4411"/>
                    </a:lnTo>
                    <a:lnTo>
                      <a:pt x="845" y="4457"/>
                    </a:lnTo>
                    <a:lnTo>
                      <a:pt x="892" y="4499"/>
                    </a:lnTo>
                    <a:lnTo>
                      <a:pt x="939" y="4542"/>
                    </a:lnTo>
                    <a:lnTo>
                      <a:pt x="988" y="4583"/>
                    </a:lnTo>
                    <a:lnTo>
                      <a:pt x="1038" y="4625"/>
                    </a:lnTo>
                    <a:lnTo>
                      <a:pt x="1088" y="4665"/>
                    </a:lnTo>
                    <a:lnTo>
                      <a:pt x="1139" y="4701"/>
                    </a:lnTo>
                    <a:lnTo>
                      <a:pt x="1191" y="4740"/>
                    </a:lnTo>
                    <a:lnTo>
                      <a:pt x="1244" y="4775"/>
                    </a:lnTo>
                    <a:lnTo>
                      <a:pt x="1299" y="4809"/>
                    </a:lnTo>
                    <a:lnTo>
                      <a:pt x="1353" y="4843"/>
                    </a:lnTo>
                    <a:lnTo>
                      <a:pt x="1409" y="4875"/>
                    </a:lnTo>
                    <a:lnTo>
                      <a:pt x="1465" y="4906"/>
                    </a:lnTo>
                    <a:lnTo>
                      <a:pt x="1523" y="4936"/>
                    </a:lnTo>
                    <a:lnTo>
                      <a:pt x="1580" y="4964"/>
                    </a:lnTo>
                    <a:lnTo>
                      <a:pt x="1639" y="4990"/>
                    </a:lnTo>
                    <a:lnTo>
                      <a:pt x="1698" y="5015"/>
                    </a:lnTo>
                    <a:lnTo>
                      <a:pt x="1759" y="5039"/>
                    </a:lnTo>
                    <a:lnTo>
                      <a:pt x="1819" y="5063"/>
                    </a:lnTo>
                    <a:lnTo>
                      <a:pt x="1881" y="5083"/>
                    </a:lnTo>
                    <a:lnTo>
                      <a:pt x="1941" y="5104"/>
                    </a:lnTo>
                    <a:lnTo>
                      <a:pt x="2005" y="5122"/>
                    </a:lnTo>
                    <a:lnTo>
                      <a:pt x="2068" y="5139"/>
                    </a:lnTo>
                    <a:lnTo>
                      <a:pt x="2132" y="5154"/>
                    </a:lnTo>
                    <a:lnTo>
                      <a:pt x="2195" y="5167"/>
                    </a:lnTo>
                    <a:lnTo>
                      <a:pt x="2260" y="5181"/>
                    </a:lnTo>
                    <a:lnTo>
                      <a:pt x="2325" y="5191"/>
                    </a:lnTo>
                    <a:lnTo>
                      <a:pt x="2390" y="5200"/>
                    </a:lnTo>
                    <a:lnTo>
                      <a:pt x="2456" y="5207"/>
                    </a:lnTo>
                    <a:lnTo>
                      <a:pt x="2522" y="5213"/>
                    </a:lnTo>
                    <a:lnTo>
                      <a:pt x="2589" y="5217"/>
                    </a:lnTo>
                    <a:lnTo>
                      <a:pt x="2656" y="5220"/>
                    </a:lnTo>
                    <a:lnTo>
                      <a:pt x="2723" y="5220"/>
                    </a:lnTo>
                    <a:lnTo>
                      <a:pt x="2723" y="5220"/>
                    </a:lnTo>
                    <a:lnTo>
                      <a:pt x="2791" y="5220"/>
                    </a:lnTo>
                    <a:lnTo>
                      <a:pt x="2857" y="5217"/>
                    </a:lnTo>
                    <a:lnTo>
                      <a:pt x="2923" y="5213"/>
                    </a:lnTo>
                    <a:lnTo>
                      <a:pt x="2990" y="5207"/>
                    </a:lnTo>
                    <a:lnTo>
                      <a:pt x="3054" y="5200"/>
                    </a:lnTo>
                    <a:lnTo>
                      <a:pt x="3119" y="5191"/>
                    </a:lnTo>
                    <a:lnTo>
                      <a:pt x="3184" y="5181"/>
                    </a:lnTo>
                    <a:lnTo>
                      <a:pt x="3248" y="5167"/>
                    </a:lnTo>
                    <a:lnTo>
                      <a:pt x="3309" y="5154"/>
                    </a:lnTo>
                    <a:lnTo>
                      <a:pt x="3373" y="5139"/>
                    </a:lnTo>
                    <a:lnTo>
                      <a:pt x="3433" y="5122"/>
                    </a:lnTo>
                    <a:lnTo>
                      <a:pt x="3495" y="5104"/>
                    </a:lnTo>
                    <a:lnTo>
                      <a:pt x="3554" y="5083"/>
                    </a:lnTo>
                    <a:lnTo>
                      <a:pt x="3615" y="5063"/>
                    </a:lnTo>
                    <a:lnTo>
                      <a:pt x="3674" y="5039"/>
                    </a:lnTo>
                    <a:lnTo>
                      <a:pt x="3731" y="5015"/>
                    </a:lnTo>
                    <a:lnTo>
                      <a:pt x="3789" y="4990"/>
                    </a:lnTo>
                    <a:lnTo>
                      <a:pt x="3845" y="4964"/>
                    </a:lnTo>
                    <a:lnTo>
                      <a:pt x="3899" y="4936"/>
                    </a:lnTo>
                    <a:lnTo>
                      <a:pt x="3954" y="4906"/>
                    </a:lnTo>
                    <a:lnTo>
                      <a:pt x="4008" y="4875"/>
                    </a:lnTo>
                    <a:lnTo>
                      <a:pt x="4061" y="4843"/>
                    </a:lnTo>
                    <a:lnTo>
                      <a:pt x="4113" y="4809"/>
                    </a:lnTo>
                    <a:lnTo>
                      <a:pt x="4164" y="4775"/>
                    </a:lnTo>
                    <a:lnTo>
                      <a:pt x="4215" y="4740"/>
                    </a:lnTo>
                    <a:lnTo>
                      <a:pt x="4263" y="4701"/>
                    </a:lnTo>
                    <a:lnTo>
                      <a:pt x="4312" y="4665"/>
                    </a:lnTo>
                    <a:lnTo>
                      <a:pt x="4359" y="4625"/>
                    </a:lnTo>
                    <a:lnTo>
                      <a:pt x="4405" y="4583"/>
                    </a:lnTo>
                    <a:lnTo>
                      <a:pt x="4450" y="4542"/>
                    </a:lnTo>
                    <a:lnTo>
                      <a:pt x="4493" y="4499"/>
                    </a:lnTo>
                    <a:lnTo>
                      <a:pt x="4537" y="4457"/>
                    </a:lnTo>
                    <a:lnTo>
                      <a:pt x="4579" y="4411"/>
                    </a:lnTo>
                    <a:lnTo>
                      <a:pt x="4620" y="4365"/>
                    </a:lnTo>
                    <a:lnTo>
                      <a:pt x="4658" y="4318"/>
                    </a:lnTo>
                    <a:lnTo>
                      <a:pt x="4697" y="4271"/>
                    </a:lnTo>
                    <a:lnTo>
                      <a:pt x="4735" y="4222"/>
                    </a:lnTo>
                    <a:lnTo>
                      <a:pt x="4770" y="4172"/>
                    </a:lnTo>
                    <a:lnTo>
                      <a:pt x="4806" y="4122"/>
                    </a:lnTo>
                    <a:lnTo>
                      <a:pt x="4840" y="4070"/>
                    </a:lnTo>
                    <a:lnTo>
                      <a:pt x="4872" y="4017"/>
                    </a:lnTo>
                    <a:lnTo>
                      <a:pt x="4903" y="3964"/>
                    </a:lnTo>
                    <a:lnTo>
                      <a:pt x="4933" y="3910"/>
                    </a:lnTo>
                    <a:lnTo>
                      <a:pt x="4961" y="3855"/>
                    </a:lnTo>
                    <a:lnTo>
                      <a:pt x="4987" y="3799"/>
                    </a:lnTo>
                    <a:lnTo>
                      <a:pt x="5014" y="3742"/>
                    </a:lnTo>
                    <a:lnTo>
                      <a:pt x="5037" y="3684"/>
                    </a:lnTo>
                    <a:lnTo>
                      <a:pt x="5061" y="3627"/>
                    </a:lnTo>
                    <a:lnTo>
                      <a:pt x="5083" y="3568"/>
                    </a:lnTo>
                    <a:lnTo>
                      <a:pt x="5102" y="3507"/>
                    </a:lnTo>
                    <a:lnTo>
                      <a:pt x="5121" y="3447"/>
                    </a:lnTo>
                    <a:lnTo>
                      <a:pt x="5139" y="3386"/>
                    </a:lnTo>
                    <a:lnTo>
                      <a:pt x="5154" y="3324"/>
                    </a:lnTo>
                    <a:lnTo>
                      <a:pt x="5168" y="3262"/>
                    </a:lnTo>
                    <a:lnTo>
                      <a:pt x="5182" y="3199"/>
                    </a:lnTo>
                    <a:lnTo>
                      <a:pt x="5192" y="3136"/>
                    </a:lnTo>
                    <a:lnTo>
                      <a:pt x="5202" y="3072"/>
                    </a:lnTo>
                    <a:lnTo>
                      <a:pt x="5210" y="3007"/>
                    </a:lnTo>
                    <a:lnTo>
                      <a:pt x="5216" y="2942"/>
                    </a:lnTo>
                    <a:lnTo>
                      <a:pt x="5220" y="2878"/>
                    </a:lnTo>
                    <a:lnTo>
                      <a:pt x="5224" y="2811"/>
                    </a:lnTo>
                    <a:lnTo>
                      <a:pt x="5224" y="2745"/>
                    </a:lnTo>
                    <a:lnTo>
                      <a:pt x="5224" y="2677"/>
                    </a:lnTo>
                    <a:lnTo>
                      <a:pt x="5223" y="2609"/>
                    </a:lnTo>
                    <a:lnTo>
                      <a:pt x="5223" y="2609"/>
                    </a:lnTo>
                    <a:lnTo>
                      <a:pt x="5219" y="2543"/>
                    </a:lnTo>
                    <a:lnTo>
                      <a:pt x="5214" y="2475"/>
                    </a:lnTo>
                    <a:lnTo>
                      <a:pt x="5207" y="2409"/>
                    </a:lnTo>
                    <a:lnTo>
                      <a:pt x="5198" y="2342"/>
                    </a:lnTo>
                    <a:lnTo>
                      <a:pt x="5188" y="2278"/>
                    </a:lnTo>
                    <a:lnTo>
                      <a:pt x="5176" y="2213"/>
                    </a:lnTo>
                    <a:lnTo>
                      <a:pt x="5163" y="2148"/>
                    </a:lnTo>
                    <a:lnTo>
                      <a:pt x="5148" y="2084"/>
                    </a:lnTo>
                    <a:lnTo>
                      <a:pt x="5132" y="2021"/>
                    </a:lnTo>
                    <a:lnTo>
                      <a:pt x="5112" y="1958"/>
                    </a:lnTo>
                    <a:lnTo>
                      <a:pt x="5093" y="1896"/>
                    </a:lnTo>
                    <a:lnTo>
                      <a:pt x="5073" y="1834"/>
                    </a:lnTo>
                    <a:lnTo>
                      <a:pt x="5050" y="1773"/>
                    </a:lnTo>
                    <a:lnTo>
                      <a:pt x="5027" y="1713"/>
                    </a:lnTo>
                    <a:lnTo>
                      <a:pt x="5000" y="1652"/>
                    </a:lnTo>
                    <a:lnTo>
                      <a:pt x="4974" y="1593"/>
                    </a:lnTo>
                    <a:lnTo>
                      <a:pt x="4946" y="1536"/>
                    </a:lnTo>
                    <a:lnTo>
                      <a:pt x="4918" y="1478"/>
                    </a:lnTo>
                    <a:lnTo>
                      <a:pt x="4887" y="1421"/>
                    </a:lnTo>
                    <a:lnTo>
                      <a:pt x="4854" y="1365"/>
                    </a:lnTo>
                    <a:lnTo>
                      <a:pt x="4822" y="1310"/>
                    </a:lnTo>
                    <a:lnTo>
                      <a:pt x="4787" y="1256"/>
                    </a:lnTo>
                    <a:lnTo>
                      <a:pt x="4751" y="1203"/>
                    </a:lnTo>
                    <a:lnTo>
                      <a:pt x="4714" y="1150"/>
                    </a:lnTo>
                    <a:lnTo>
                      <a:pt x="4678" y="1098"/>
                    </a:lnTo>
                    <a:lnTo>
                      <a:pt x="4638" y="1048"/>
                    </a:lnTo>
                    <a:lnTo>
                      <a:pt x="4598" y="998"/>
                    </a:lnTo>
                    <a:lnTo>
                      <a:pt x="4557" y="949"/>
                    </a:lnTo>
                    <a:lnTo>
                      <a:pt x="4514" y="902"/>
                    </a:lnTo>
                    <a:lnTo>
                      <a:pt x="4470" y="855"/>
                    </a:lnTo>
                    <a:lnTo>
                      <a:pt x="4425" y="809"/>
                    </a:lnTo>
                    <a:lnTo>
                      <a:pt x="4380" y="763"/>
                    </a:lnTo>
                    <a:lnTo>
                      <a:pt x="4333" y="721"/>
                    </a:lnTo>
                    <a:lnTo>
                      <a:pt x="4285" y="678"/>
                    </a:lnTo>
                    <a:lnTo>
                      <a:pt x="4237" y="635"/>
                    </a:lnTo>
                    <a:lnTo>
                      <a:pt x="4187" y="595"/>
                    </a:lnTo>
                    <a:lnTo>
                      <a:pt x="4136" y="555"/>
                    </a:lnTo>
                    <a:lnTo>
                      <a:pt x="4085" y="517"/>
                    </a:lnTo>
                    <a:lnTo>
                      <a:pt x="4033" y="480"/>
                    </a:lnTo>
                    <a:lnTo>
                      <a:pt x="3980" y="445"/>
                    </a:lnTo>
                    <a:lnTo>
                      <a:pt x="3926" y="411"/>
                    </a:lnTo>
                    <a:lnTo>
                      <a:pt x="3871" y="377"/>
                    </a:lnTo>
                    <a:lnTo>
                      <a:pt x="3815" y="345"/>
                    </a:lnTo>
                    <a:lnTo>
                      <a:pt x="3759" y="314"/>
                    </a:lnTo>
                    <a:lnTo>
                      <a:pt x="3702" y="284"/>
                    </a:lnTo>
                    <a:lnTo>
                      <a:pt x="3644" y="256"/>
                    </a:lnTo>
                    <a:lnTo>
                      <a:pt x="3585" y="230"/>
                    </a:lnTo>
                    <a:lnTo>
                      <a:pt x="3526" y="204"/>
                    </a:lnTo>
                    <a:lnTo>
                      <a:pt x="3466" y="179"/>
                    </a:lnTo>
                    <a:lnTo>
                      <a:pt x="3405" y="157"/>
                    </a:lnTo>
                    <a:lnTo>
                      <a:pt x="3345" y="137"/>
                    </a:lnTo>
                    <a:lnTo>
                      <a:pt x="3283" y="116"/>
                    </a:lnTo>
                    <a:lnTo>
                      <a:pt x="3220" y="98"/>
                    </a:lnTo>
                    <a:lnTo>
                      <a:pt x="3158" y="81"/>
                    </a:lnTo>
                    <a:lnTo>
                      <a:pt x="3094" y="66"/>
                    </a:lnTo>
                    <a:lnTo>
                      <a:pt x="3029" y="53"/>
                    </a:lnTo>
                    <a:lnTo>
                      <a:pt x="2964" y="39"/>
                    </a:lnTo>
                    <a:lnTo>
                      <a:pt x="2900" y="29"/>
                    </a:lnTo>
                    <a:lnTo>
                      <a:pt x="2835" y="20"/>
                    </a:lnTo>
                    <a:lnTo>
                      <a:pt x="2768" y="13"/>
                    </a:lnTo>
                    <a:lnTo>
                      <a:pt x="2702" y="7"/>
                    </a:lnTo>
                    <a:lnTo>
                      <a:pt x="2636" y="3"/>
                    </a:lnTo>
                    <a:lnTo>
                      <a:pt x="2568" y="0"/>
                    </a:lnTo>
                    <a:lnTo>
                      <a:pt x="2502" y="0"/>
                    </a:lnTo>
                    <a:lnTo>
                      <a:pt x="2502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636031F9-3557-A141-9D61-259BD159B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7200" y="2041525"/>
                <a:ext cx="153988" cy="301625"/>
              </a:xfrm>
              <a:custGeom>
                <a:avLst/>
                <a:gdLst/>
                <a:ahLst/>
                <a:cxnLst>
                  <a:cxn ang="0">
                    <a:pos x="105" y="569"/>
                  </a:cxn>
                  <a:cxn ang="0">
                    <a:pos x="105" y="569"/>
                  </a:cxn>
                  <a:cxn ang="0">
                    <a:pos x="112" y="570"/>
                  </a:cxn>
                  <a:cxn ang="0">
                    <a:pos x="121" y="567"/>
                  </a:cxn>
                  <a:cxn ang="0">
                    <a:pos x="130" y="563"/>
                  </a:cxn>
                  <a:cxn ang="0">
                    <a:pos x="139" y="555"/>
                  </a:cxn>
                  <a:cxn ang="0">
                    <a:pos x="149" y="547"/>
                  </a:cxn>
                  <a:cxn ang="0">
                    <a:pos x="159" y="535"/>
                  </a:cxn>
                  <a:cxn ang="0">
                    <a:pos x="170" y="520"/>
                  </a:cxn>
                  <a:cxn ang="0">
                    <a:pos x="180" y="505"/>
                  </a:cxn>
                  <a:cxn ang="0">
                    <a:pos x="190" y="488"/>
                  </a:cxn>
                  <a:cxn ang="0">
                    <a:pos x="201" y="467"/>
                  </a:cxn>
                  <a:cxn ang="0">
                    <a:pos x="220" y="424"/>
                  </a:cxn>
                  <a:cxn ang="0">
                    <a:pos x="239" y="374"/>
                  </a:cxn>
                  <a:cxn ang="0">
                    <a:pos x="257" y="321"/>
                  </a:cxn>
                  <a:cxn ang="0">
                    <a:pos x="257" y="321"/>
                  </a:cxn>
                  <a:cxn ang="0">
                    <a:pos x="271" y="265"/>
                  </a:cxn>
                  <a:cxn ang="0">
                    <a:pos x="282" y="213"/>
                  </a:cxn>
                  <a:cxn ang="0">
                    <a:pos x="288" y="166"/>
                  </a:cxn>
                  <a:cxn ang="0">
                    <a:pos x="289" y="144"/>
                  </a:cxn>
                  <a:cxn ang="0">
                    <a:pos x="291" y="123"/>
                  </a:cxn>
                  <a:cxn ang="0">
                    <a:pos x="289" y="104"/>
                  </a:cxn>
                  <a:cxn ang="0">
                    <a:pos x="288" y="87"/>
                  </a:cxn>
                  <a:cxn ang="0">
                    <a:pos x="286" y="72"/>
                  </a:cxn>
                  <a:cxn ang="0">
                    <a:pos x="283" y="58"/>
                  </a:cxn>
                  <a:cxn ang="0">
                    <a:pos x="279" y="48"/>
                  </a:cxn>
                  <a:cxn ang="0">
                    <a:pos x="273" y="39"/>
                  </a:cxn>
                  <a:cxn ang="0">
                    <a:pos x="267" y="32"/>
                  </a:cxn>
                  <a:cxn ang="0">
                    <a:pos x="260" y="29"/>
                  </a:cxn>
                  <a:cxn ang="0">
                    <a:pos x="156" y="0"/>
                  </a:cxn>
                  <a:cxn ang="0">
                    <a:pos x="156" y="0"/>
                  </a:cxn>
                  <a:cxn ang="0">
                    <a:pos x="164" y="2"/>
                  </a:cxn>
                  <a:cxn ang="0">
                    <a:pos x="170" y="8"/>
                  </a:cxn>
                  <a:cxn ang="0">
                    <a:pos x="176" y="17"/>
                  </a:cxn>
                  <a:cxn ang="0">
                    <a:pos x="180" y="29"/>
                  </a:cxn>
                  <a:cxn ang="0">
                    <a:pos x="183" y="42"/>
                  </a:cxn>
                  <a:cxn ang="0">
                    <a:pos x="184" y="57"/>
                  </a:cxn>
                  <a:cxn ang="0">
                    <a:pos x="186" y="75"/>
                  </a:cxn>
                  <a:cxn ang="0">
                    <a:pos x="186" y="94"/>
                  </a:cxn>
                  <a:cxn ang="0">
                    <a:pos x="186" y="115"/>
                  </a:cxn>
                  <a:cxn ang="0">
                    <a:pos x="184" y="135"/>
                  </a:cxn>
                  <a:cxn ang="0">
                    <a:pos x="177" y="184"/>
                  </a:cxn>
                  <a:cxn ang="0">
                    <a:pos x="167" y="235"/>
                  </a:cxn>
                  <a:cxn ang="0">
                    <a:pos x="154" y="290"/>
                  </a:cxn>
                  <a:cxn ang="0">
                    <a:pos x="154" y="290"/>
                  </a:cxn>
                  <a:cxn ang="0">
                    <a:pos x="136" y="345"/>
                  </a:cxn>
                  <a:cxn ang="0">
                    <a:pos x="117" y="393"/>
                  </a:cxn>
                  <a:cxn ang="0">
                    <a:pos x="97" y="437"/>
                  </a:cxn>
                  <a:cxn ang="0">
                    <a:pos x="87" y="457"/>
                  </a:cxn>
                  <a:cxn ang="0">
                    <a:pos x="77" y="474"/>
                  </a:cxn>
                  <a:cxn ang="0">
                    <a:pos x="67" y="490"/>
                  </a:cxn>
                  <a:cxn ang="0">
                    <a:pos x="56" y="505"/>
                  </a:cxn>
                  <a:cxn ang="0">
                    <a:pos x="46" y="517"/>
                  </a:cxn>
                  <a:cxn ang="0">
                    <a:pos x="36" y="526"/>
                  </a:cxn>
                  <a:cxn ang="0">
                    <a:pos x="27" y="533"/>
                  </a:cxn>
                  <a:cxn ang="0">
                    <a:pos x="18" y="538"/>
                  </a:cxn>
                  <a:cxn ang="0">
                    <a:pos x="9" y="539"/>
                  </a:cxn>
                  <a:cxn ang="0">
                    <a:pos x="0" y="539"/>
                  </a:cxn>
                  <a:cxn ang="0">
                    <a:pos x="105" y="569"/>
                  </a:cxn>
                </a:cxnLst>
                <a:rect l="0" t="0" r="r" b="b"/>
                <a:pathLst>
                  <a:path w="291" h="570">
                    <a:moveTo>
                      <a:pt x="105" y="569"/>
                    </a:moveTo>
                    <a:lnTo>
                      <a:pt x="105" y="569"/>
                    </a:lnTo>
                    <a:lnTo>
                      <a:pt x="112" y="570"/>
                    </a:lnTo>
                    <a:lnTo>
                      <a:pt x="121" y="567"/>
                    </a:lnTo>
                    <a:lnTo>
                      <a:pt x="130" y="563"/>
                    </a:lnTo>
                    <a:lnTo>
                      <a:pt x="139" y="555"/>
                    </a:lnTo>
                    <a:lnTo>
                      <a:pt x="149" y="547"/>
                    </a:lnTo>
                    <a:lnTo>
                      <a:pt x="159" y="535"/>
                    </a:lnTo>
                    <a:lnTo>
                      <a:pt x="170" y="520"/>
                    </a:lnTo>
                    <a:lnTo>
                      <a:pt x="180" y="505"/>
                    </a:lnTo>
                    <a:lnTo>
                      <a:pt x="190" y="488"/>
                    </a:lnTo>
                    <a:lnTo>
                      <a:pt x="201" y="467"/>
                    </a:lnTo>
                    <a:lnTo>
                      <a:pt x="220" y="424"/>
                    </a:lnTo>
                    <a:lnTo>
                      <a:pt x="239" y="37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71" y="265"/>
                    </a:lnTo>
                    <a:lnTo>
                      <a:pt x="282" y="213"/>
                    </a:lnTo>
                    <a:lnTo>
                      <a:pt x="288" y="166"/>
                    </a:lnTo>
                    <a:lnTo>
                      <a:pt x="289" y="144"/>
                    </a:lnTo>
                    <a:lnTo>
                      <a:pt x="291" y="123"/>
                    </a:lnTo>
                    <a:lnTo>
                      <a:pt x="289" y="104"/>
                    </a:lnTo>
                    <a:lnTo>
                      <a:pt x="288" y="87"/>
                    </a:lnTo>
                    <a:lnTo>
                      <a:pt x="286" y="72"/>
                    </a:lnTo>
                    <a:lnTo>
                      <a:pt x="283" y="58"/>
                    </a:lnTo>
                    <a:lnTo>
                      <a:pt x="279" y="48"/>
                    </a:lnTo>
                    <a:lnTo>
                      <a:pt x="273" y="39"/>
                    </a:lnTo>
                    <a:lnTo>
                      <a:pt x="267" y="32"/>
                    </a:lnTo>
                    <a:lnTo>
                      <a:pt x="260" y="29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64" y="2"/>
                    </a:lnTo>
                    <a:lnTo>
                      <a:pt x="170" y="8"/>
                    </a:lnTo>
                    <a:lnTo>
                      <a:pt x="176" y="17"/>
                    </a:lnTo>
                    <a:lnTo>
                      <a:pt x="180" y="29"/>
                    </a:lnTo>
                    <a:lnTo>
                      <a:pt x="183" y="42"/>
                    </a:lnTo>
                    <a:lnTo>
                      <a:pt x="184" y="57"/>
                    </a:lnTo>
                    <a:lnTo>
                      <a:pt x="186" y="75"/>
                    </a:lnTo>
                    <a:lnTo>
                      <a:pt x="186" y="94"/>
                    </a:lnTo>
                    <a:lnTo>
                      <a:pt x="186" y="115"/>
                    </a:lnTo>
                    <a:lnTo>
                      <a:pt x="184" y="135"/>
                    </a:lnTo>
                    <a:lnTo>
                      <a:pt x="177" y="184"/>
                    </a:lnTo>
                    <a:lnTo>
                      <a:pt x="167" y="235"/>
                    </a:lnTo>
                    <a:lnTo>
                      <a:pt x="154" y="290"/>
                    </a:lnTo>
                    <a:lnTo>
                      <a:pt x="154" y="290"/>
                    </a:lnTo>
                    <a:lnTo>
                      <a:pt x="136" y="345"/>
                    </a:lnTo>
                    <a:lnTo>
                      <a:pt x="117" y="393"/>
                    </a:lnTo>
                    <a:lnTo>
                      <a:pt x="97" y="437"/>
                    </a:lnTo>
                    <a:lnTo>
                      <a:pt x="87" y="457"/>
                    </a:lnTo>
                    <a:lnTo>
                      <a:pt x="77" y="474"/>
                    </a:lnTo>
                    <a:lnTo>
                      <a:pt x="67" y="490"/>
                    </a:lnTo>
                    <a:lnTo>
                      <a:pt x="56" y="505"/>
                    </a:lnTo>
                    <a:lnTo>
                      <a:pt x="46" y="517"/>
                    </a:lnTo>
                    <a:lnTo>
                      <a:pt x="36" y="526"/>
                    </a:lnTo>
                    <a:lnTo>
                      <a:pt x="27" y="533"/>
                    </a:lnTo>
                    <a:lnTo>
                      <a:pt x="18" y="538"/>
                    </a:lnTo>
                    <a:lnTo>
                      <a:pt x="9" y="539"/>
                    </a:lnTo>
                    <a:lnTo>
                      <a:pt x="0" y="539"/>
                    </a:lnTo>
                    <a:lnTo>
                      <a:pt x="105" y="569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rgbClr val="414141"/>
                  </a:gs>
                  <a:gs pos="67000">
                    <a:srgbClr val="FFFFFF"/>
                  </a:gs>
                  <a:gs pos="100000">
                    <a:srgbClr val="CFCFCF"/>
                  </a:gs>
                  <a:gs pos="0">
                    <a:srgbClr val="A6A6A6"/>
                  </a:gs>
                  <a:gs pos="86000">
                    <a:srgbClr val="A6A6A6"/>
                  </a:gs>
                  <a:gs pos="16000">
                    <a:srgbClr val="262626"/>
                  </a:gs>
                </a:gsLst>
                <a:lin ang="1728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E03BB247-DAA9-B844-B157-2877D6BFF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912" y="2041525"/>
                <a:ext cx="112713" cy="285750"/>
              </a:xfrm>
              <a:custGeom>
                <a:avLst/>
                <a:gdLst/>
                <a:ahLst/>
                <a:cxnLst>
                  <a:cxn ang="0">
                    <a:pos x="182" y="292"/>
                  </a:cxn>
                  <a:cxn ang="0">
                    <a:pos x="182" y="292"/>
                  </a:cxn>
                  <a:cxn ang="0">
                    <a:pos x="165" y="347"/>
                  </a:cxn>
                  <a:cxn ang="0">
                    <a:pos x="146" y="397"/>
                  </a:cxn>
                  <a:cxn ang="0">
                    <a:pos x="125" y="439"/>
                  </a:cxn>
                  <a:cxn ang="0">
                    <a:pos x="115" y="460"/>
                  </a:cxn>
                  <a:cxn ang="0">
                    <a:pos x="105" y="478"/>
                  </a:cxn>
                  <a:cxn ang="0">
                    <a:pos x="95" y="492"/>
                  </a:cxn>
                  <a:cxn ang="0">
                    <a:pos x="84" y="507"/>
                  </a:cxn>
                  <a:cxn ang="0">
                    <a:pos x="74" y="519"/>
                  </a:cxn>
                  <a:cxn ang="0">
                    <a:pos x="65" y="528"/>
                  </a:cxn>
                  <a:cxn ang="0">
                    <a:pos x="55" y="535"/>
                  </a:cxn>
                  <a:cxn ang="0">
                    <a:pos x="46" y="540"/>
                  </a:cxn>
                  <a:cxn ang="0">
                    <a:pos x="37" y="541"/>
                  </a:cxn>
                  <a:cxn ang="0">
                    <a:pos x="30" y="541"/>
                  </a:cxn>
                  <a:cxn ang="0">
                    <a:pos x="30" y="541"/>
                  </a:cxn>
                  <a:cxn ang="0">
                    <a:pos x="22" y="537"/>
                  </a:cxn>
                  <a:cxn ang="0">
                    <a:pos x="16" y="531"/>
                  </a:cxn>
                  <a:cxn ang="0">
                    <a:pos x="10" y="522"/>
                  </a:cxn>
                  <a:cxn ang="0">
                    <a:pos x="6" y="512"/>
                  </a:cxn>
                  <a:cxn ang="0">
                    <a:pos x="3" y="498"/>
                  </a:cxn>
                  <a:cxn ang="0">
                    <a:pos x="2" y="482"/>
                  </a:cxn>
                  <a:cxn ang="0">
                    <a:pos x="0" y="466"/>
                  </a:cxn>
                  <a:cxn ang="0">
                    <a:pos x="0" y="447"/>
                  </a:cxn>
                  <a:cxn ang="0">
                    <a:pos x="0" y="426"/>
                  </a:cxn>
                  <a:cxn ang="0">
                    <a:pos x="2" y="404"/>
                  </a:cxn>
                  <a:cxn ang="0">
                    <a:pos x="9" y="357"/>
                  </a:cxn>
                  <a:cxn ang="0">
                    <a:pos x="19" y="304"/>
                  </a:cxn>
                  <a:cxn ang="0">
                    <a:pos x="33" y="249"/>
                  </a:cxn>
                  <a:cxn ang="0">
                    <a:pos x="33" y="249"/>
                  </a:cxn>
                  <a:cxn ang="0">
                    <a:pos x="50" y="196"/>
                  </a:cxn>
                  <a:cxn ang="0">
                    <a:pos x="69" y="146"/>
                  </a:cxn>
                  <a:cxn ang="0">
                    <a:pos x="89" y="102"/>
                  </a:cxn>
                  <a:cxn ang="0">
                    <a:pos x="99" y="83"/>
                  </a:cxn>
                  <a:cxn ang="0">
                    <a:pos x="109" y="65"/>
                  </a:cxn>
                  <a:cxn ang="0">
                    <a:pos x="120" y="49"/>
                  </a:cxn>
                  <a:cxn ang="0">
                    <a:pos x="130" y="35"/>
                  </a:cxn>
                  <a:cxn ang="0">
                    <a:pos x="140" y="24"/>
                  </a:cxn>
                  <a:cxn ang="0">
                    <a:pos x="151" y="15"/>
                  </a:cxn>
                  <a:cxn ang="0">
                    <a:pos x="159" y="7"/>
                  </a:cxn>
                  <a:cxn ang="0">
                    <a:pos x="168" y="3"/>
                  </a:cxn>
                  <a:cxn ang="0">
                    <a:pos x="177" y="0"/>
                  </a:cxn>
                  <a:cxn ang="0">
                    <a:pos x="186" y="2"/>
                  </a:cxn>
                  <a:cxn ang="0">
                    <a:pos x="186" y="2"/>
                  </a:cxn>
                  <a:cxn ang="0">
                    <a:pos x="193" y="4"/>
                  </a:cxn>
                  <a:cxn ang="0">
                    <a:pos x="199" y="10"/>
                  </a:cxn>
                  <a:cxn ang="0">
                    <a:pos x="204" y="19"/>
                  </a:cxn>
                  <a:cxn ang="0">
                    <a:pos x="208" y="31"/>
                  </a:cxn>
                  <a:cxn ang="0">
                    <a:pos x="211" y="44"/>
                  </a:cxn>
                  <a:cxn ang="0">
                    <a:pos x="214" y="59"/>
                  </a:cxn>
                  <a:cxn ang="0">
                    <a:pos x="215" y="77"/>
                  </a:cxn>
                  <a:cxn ang="0">
                    <a:pos x="215" y="96"/>
                  </a:cxn>
                  <a:cxn ang="0">
                    <a:pos x="214" y="117"/>
                  </a:cxn>
                  <a:cxn ang="0">
                    <a:pos x="212" y="139"/>
                  </a:cxn>
                  <a:cxn ang="0">
                    <a:pos x="207" y="186"/>
                  </a:cxn>
                  <a:cxn ang="0">
                    <a:pos x="196" y="237"/>
                  </a:cxn>
                  <a:cxn ang="0">
                    <a:pos x="182" y="292"/>
                  </a:cxn>
                  <a:cxn ang="0">
                    <a:pos x="182" y="292"/>
                  </a:cxn>
                </a:cxnLst>
                <a:rect l="0" t="0" r="r" b="b"/>
                <a:pathLst>
                  <a:path w="215" h="541">
                    <a:moveTo>
                      <a:pt x="182" y="292"/>
                    </a:moveTo>
                    <a:lnTo>
                      <a:pt x="182" y="292"/>
                    </a:lnTo>
                    <a:lnTo>
                      <a:pt x="165" y="347"/>
                    </a:lnTo>
                    <a:lnTo>
                      <a:pt x="146" y="397"/>
                    </a:lnTo>
                    <a:lnTo>
                      <a:pt x="125" y="439"/>
                    </a:lnTo>
                    <a:lnTo>
                      <a:pt x="115" y="460"/>
                    </a:lnTo>
                    <a:lnTo>
                      <a:pt x="105" y="478"/>
                    </a:lnTo>
                    <a:lnTo>
                      <a:pt x="95" y="492"/>
                    </a:lnTo>
                    <a:lnTo>
                      <a:pt x="84" y="507"/>
                    </a:lnTo>
                    <a:lnTo>
                      <a:pt x="74" y="519"/>
                    </a:lnTo>
                    <a:lnTo>
                      <a:pt x="65" y="528"/>
                    </a:lnTo>
                    <a:lnTo>
                      <a:pt x="55" y="535"/>
                    </a:lnTo>
                    <a:lnTo>
                      <a:pt x="46" y="540"/>
                    </a:lnTo>
                    <a:lnTo>
                      <a:pt x="37" y="541"/>
                    </a:lnTo>
                    <a:lnTo>
                      <a:pt x="30" y="541"/>
                    </a:lnTo>
                    <a:lnTo>
                      <a:pt x="30" y="541"/>
                    </a:lnTo>
                    <a:lnTo>
                      <a:pt x="22" y="537"/>
                    </a:lnTo>
                    <a:lnTo>
                      <a:pt x="16" y="531"/>
                    </a:lnTo>
                    <a:lnTo>
                      <a:pt x="10" y="522"/>
                    </a:lnTo>
                    <a:lnTo>
                      <a:pt x="6" y="512"/>
                    </a:lnTo>
                    <a:lnTo>
                      <a:pt x="3" y="498"/>
                    </a:lnTo>
                    <a:lnTo>
                      <a:pt x="2" y="482"/>
                    </a:lnTo>
                    <a:lnTo>
                      <a:pt x="0" y="466"/>
                    </a:lnTo>
                    <a:lnTo>
                      <a:pt x="0" y="447"/>
                    </a:lnTo>
                    <a:lnTo>
                      <a:pt x="0" y="426"/>
                    </a:lnTo>
                    <a:lnTo>
                      <a:pt x="2" y="404"/>
                    </a:lnTo>
                    <a:lnTo>
                      <a:pt x="9" y="357"/>
                    </a:lnTo>
                    <a:lnTo>
                      <a:pt x="19" y="304"/>
                    </a:lnTo>
                    <a:lnTo>
                      <a:pt x="33" y="249"/>
                    </a:lnTo>
                    <a:lnTo>
                      <a:pt x="33" y="249"/>
                    </a:lnTo>
                    <a:lnTo>
                      <a:pt x="50" y="196"/>
                    </a:lnTo>
                    <a:lnTo>
                      <a:pt x="69" y="146"/>
                    </a:lnTo>
                    <a:lnTo>
                      <a:pt x="89" y="102"/>
                    </a:lnTo>
                    <a:lnTo>
                      <a:pt x="99" y="83"/>
                    </a:lnTo>
                    <a:lnTo>
                      <a:pt x="109" y="65"/>
                    </a:lnTo>
                    <a:lnTo>
                      <a:pt x="120" y="49"/>
                    </a:lnTo>
                    <a:lnTo>
                      <a:pt x="130" y="35"/>
                    </a:lnTo>
                    <a:lnTo>
                      <a:pt x="140" y="24"/>
                    </a:lnTo>
                    <a:lnTo>
                      <a:pt x="151" y="15"/>
                    </a:lnTo>
                    <a:lnTo>
                      <a:pt x="159" y="7"/>
                    </a:lnTo>
                    <a:lnTo>
                      <a:pt x="168" y="3"/>
                    </a:lnTo>
                    <a:lnTo>
                      <a:pt x="177" y="0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93" y="4"/>
                    </a:lnTo>
                    <a:lnTo>
                      <a:pt x="199" y="10"/>
                    </a:lnTo>
                    <a:lnTo>
                      <a:pt x="204" y="19"/>
                    </a:lnTo>
                    <a:lnTo>
                      <a:pt x="208" y="31"/>
                    </a:lnTo>
                    <a:lnTo>
                      <a:pt x="211" y="44"/>
                    </a:lnTo>
                    <a:lnTo>
                      <a:pt x="214" y="59"/>
                    </a:lnTo>
                    <a:lnTo>
                      <a:pt x="215" y="77"/>
                    </a:lnTo>
                    <a:lnTo>
                      <a:pt x="215" y="96"/>
                    </a:lnTo>
                    <a:lnTo>
                      <a:pt x="214" y="117"/>
                    </a:lnTo>
                    <a:lnTo>
                      <a:pt x="212" y="139"/>
                    </a:lnTo>
                    <a:lnTo>
                      <a:pt x="207" y="186"/>
                    </a:lnTo>
                    <a:lnTo>
                      <a:pt x="196" y="237"/>
                    </a:lnTo>
                    <a:lnTo>
                      <a:pt x="182" y="292"/>
                    </a:lnTo>
                    <a:lnTo>
                      <a:pt x="182" y="2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FDFDF"/>
                  </a:gs>
                  <a:gs pos="100000">
                    <a:srgbClr val="858585"/>
                  </a:gs>
                </a:gsLst>
                <a:lin ang="10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B5A75D03-1F7D-A540-9FBE-58AFB7E4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5762" y="0"/>
                <a:ext cx="2743200" cy="2217738"/>
              </a:xfrm>
              <a:custGeom>
                <a:avLst/>
                <a:gdLst/>
                <a:ahLst/>
                <a:cxnLst>
                  <a:cxn ang="0">
                    <a:pos x="219" y="4047"/>
                  </a:cxn>
                  <a:cxn ang="0">
                    <a:pos x="148" y="3985"/>
                  </a:cxn>
                  <a:cxn ang="0">
                    <a:pos x="138" y="3856"/>
                  </a:cxn>
                  <a:cxn ang="0">
                    <a:pos x="162" y="3490"/>
                  </a:cxn>
                  <a:cxn ang="0">
                    <a:pos x="227" y="3055"/>
                  </a:cxn>
                  <a:cxn ang="0">
                    <a:pos x="346" y="2546"/>
                  </a:cxn>
                  <a:cxn ang="0">
                    <a:pos x="539" y="2001"/>
                  </a:cxn>
                  <a:cxn ang="0">
                    <a:pos x="697" y="1673"/>
                  </a:cxn>
                  <a:cxn ang="0">
                    <a:pos x="855" y="1410"/>
                  </a:cxn>
                  <a:cxn ang="0">
                    <a:pos x="1005" y="1197"/>
                  </a:cxn>
                  <a:cxn ang="0">
                    <a:pos x="1242" y="927"/>
                  </a:cxn>
                  <a:cxn ang="0">
                    <a:pos x="1505" y="696"/>
                  </a:cxn>
                  <a:cxn ang="0">
                    <a:pos x="1792" y="504"/>
                  </a:cxn>
                  <a:cxn ang="0">
                    <a:pos x="2103" y="351"/>
                  </a:cxn>
                  <a:cxn ang="0">
                    <a:pos x="2436" y="237"/>
                  </a:cxn>
                  <a:cxn ang="0">
                    <a:pos x="2795" y="164"/>
                  </a:cxn>
                  <a:cxn ang="0">
                    <a:pos x="3039" y="143"/>
                  </a:cxn>
                  <a:cxn ang="0">
                    <a:pos x="3336" y="155"/>
                  </a:cxn>
                  <a:cxn ang="0">
                    <a:pos x="3653" y="202"/>
                  </a:cxn>
                  <a:cxn ang="0">
                    <a:pos x="4002" y="307"/>
                  </a:cxn>
                  <a:cxn ang="0">
                    <a:pos x="4320" y="464"/>
                  </a:cxn>
                  <a:cxn ang="0">
                    <a:pos x="4490" y="585"/>
                  </a:cxn>
                  <a:cxn ang="0">
                    <a:pos x="4615" y="694"/>
                  </a:cxn>
                  <a:cxn ang="0">
                    <a:pos x="4752" y="843"/>
                  </a:cxn>
                  <a:cxn ang="0">
                    <a:pos x="4873" y="1007"/>
                  </a:cxn>
                  <a:cxn ang="0">
                    <a:pos x="4956" y="1152"/>
                  </a:cxn>
                  <a:cxn ang="0">
                    <a:pos x="5184" y="1309"/>
                  </a:cxn>
                  <a:cxn ang="0">
                    <a:pos x="5053" y="1032"/>
                  </a:cxn>
                  <a:cxn ang="0">
                    <a:pos x="4890" y="787"/>
                  </a:cxn>
                  <a:cxn ang="0">
                    <a:pos x="4693" y="572"/>
                  </a:cxn>
                  <a:cxn ang="0">
                    <a:pos x="4545" y="447"/>
                  </a:cxn>
                  <a:cxn ang="0">
                    <a:pos x="4362" y="323"/>
                  </a:cxn>
                  <a:cxn ang="0">
                    <a:pos x="4062" y="177"/>
                  </a:cxn>
                  <a:cxn ang="0">
                    <a:pos x="3695" y="63"/>
                  </a:cxn>
                  <a:cxn ang="0">
                    <a:pos x="3361" y="12"/>
                  </a:cxn>
                  <a:cxn ang="0">
                    <a:pos x="3045" y="0"/>
                  </a:cxn>
                  <a:cxn ang="0">
                    <a:pos x="2851" y="13"/>
                  </a:cxn>
                  <a:cxn ang="0">
                    <a:pos x="2405" y="99"/>
                  </a:cxn>
                  <a:cxn ang="0">
                    <a:pos x="1994" y="242"/>
                  </a:cxn>
                  <a:cxn ang="0">
                    <a:pos x="1617" y="442"/>
                  </a:cxn>
                  <a:cxn ang="0">
                    <a:pos x="1276" y="699"/>
                  </a:cxn>
                  <a:cxn ang="0">
                    <a:pos x="971" y="1011"/>
                  </a:cxn>
                  <a:cxn ang="0">
                    <a:pos x="703" y="1382"/>
                  </a:cxn>
                  <a:cxn ang="0">
                    <a:pos x="549" y="1648"/>
                  </a:cxn>
                  <a:cxn ang="0">
                    <a:pos x="319" y="2173"/>
                  </a:cxn>
                  <a:cxn ang="0">
                    <a:pos x="162" y="2691"/>
                  </a:cxn>
                  <a:cxn ang="0">
                    <a:pos x="64" y="3168"/>
                  </a:cxn>
                  <a:cxn ang="0">
                    <a:pos x="14" y="3571"/>
                  </a:cxn>
                  <a:cxn ang="0">
                    <a:pos x="0" y="3864"/>
                  </a:cxn>
                  <a:cxn ang="0">
                    <a:pos x="5" y="4018"/>
                  </a:cxn>
                  <a:cxn ang="0">
                    <a:pos x="39" y="4077"/>
                  </a:cxn>
                  <a:cxn ang="0">
                    <a:pos x="132" y="4161"/>
                  </a:cxn>
                  <a:cxn ang="0">
                    <a:pos x="182" y="4190"/>
                  </a:cxn>
                  <a:cxn ang="0">
                    <a:pos x="202" y="4174"/>
                  </a:cxn>
                  <a:cxn ang="0">
                    <a:pos x="228" y="4099"/>
                  </a:cxn>
                  <a:cxn ang="0">
                    <a:pos x="227" y="4053"/>
                  </a:cxn>
                </a:cxnLst>
                <a:rect l="0" t="0" r="r" b="b"/>
                <a:pathLst>
                  <a:path w="5184" h="4192">
                    <a:moveTo>
                      <a:pt x="222" y="4050"/>
                    </a:moveTo>
                    <a:lnTo>
                      <a:pt x="222" y="4050"/>
                    </a:lnTo>
                    <a:lnTo>
                      <a:pt x="222" y="4050"/>
                    </a:lnTo>
                    <a:lnTo>
                      <a:pt x="222" y="4050"/>
                    </a:lnTo>
                    <a:lnTo>
                      <a:pt x="219" y="4047"/>
                    </a:lnTo>
                    <a:lnTo>
                      <a:pt x="219" y="4047"/>
                    </a:lnTo>
                    <a:lnTo>
                      <a:pt x="197" y="4032"/>
                    </a:lnTo>
                    <a:lnTo>
                      <a:pt x="175" y="4015"/>
                    </a:lnTo>
                    <a:lnTo>
                      <a:pt x="156" y="3994"/>
                    </a:lnTo>
                    <a:lnTo>
                      <a:pt x="148" y="3985"/>
                    </a:lnTo>
                    <a:lnTo>
                      <a:pt x="141" y="3975"/>
                    </a:lnTo>
                    <a:lnTo>
                      <a:pt x="141" y="3975"/>
                    </a:lnTo>
                    <a:lnTo>
                      <a:pt x="140" y="3956"/>
                    </a:lnTo>
                    <a:lnTo>
                      <a:pt x="138" y="3929"/>
                    </a:lnTo>
                    <a:lnTo>
                      <a:pt x="138" y="3856"/>
                    </a:lnTo>
                    <a:lnTo>
                      <a:pt x="141" y="3757"/>
                    </a:lnTo>
                    <a:lnTo>
                      <a:pt x="144" y="3698"/>
                    </a:lnTo>
                    <a:lnTo>
                      <a:pt x="148" y="3633"/>
                    </a:lnTo>
                    <a:lnTo>
                      <a:pt x="154" y="3564"/>
                    </a:lnTo>
                    <a:lnTo>
                      <a:pt x="162" y="3490"/>
                    </a:lnTo>
                    <a:lnTo>
                      <a:pt x="171" y="3410"/>
                    </a:lnTo>
                    <a:lnTo>
                      <a:pt x="182" y="3328"/>
                    </a:lnTo>
                    <a:lnTo>
                      <a:pt x="194" y="3241"/>
                    </a:lnTo>
                    <a:lnTo>
                      <a:pt x="209" y="3149"/>
                    </a:lnTo>
                    <a:lnTo>
                      <a:pt x="227" y="3055"/>
                    </a:lnTo>
                    <a:lnTo>
                      <a:pt x="246" y="2958"/>
                    </a:lnTo>
                    <a:lnTo>
                      <a:pt x="266" y="2857"/>
                    </a:lnTo>
                    <a:lnTo>
                      <a:pt x="290" y="2756"/>
                    </a:lnTo>
                    <a:lnTo>
                      <a:pt x="317" y="2651"/>
                    </a:lnTo>
                    <a:lnTo>
                      <a:pt x="346" y="2546"/>
                    </a:lnTo>
                    <a:lnTo>
                      <a:pt x="378" y="2439"/>
                    </a:lnTo>
                    <a:lnTo>
                      <a:pt x="414" y="2330"/>
                    </a:lnTo>
                    <a:lnTo>
                      <a:pt x="452" y="2220"/>
                    </a:lnTo>
                    <a:lnTo>
                      <a:pt x="495" y="2111"/>
                    </a:lnTo>
                    <a:lnTo>
                      <a:pt x="539" y="2001"/>
                    </a:lnTo>
                    <a:lnTo>
                      <a:pt x="588" y="1892"/>
                    </a:lnTo>
                    <a:lnTo>
                      <a:pt x="614" y="1837"/>
                    </a:lnTo>
                    <a:lnTo>
                      <a:pt x="641" y="1783"/>
                    </a:lnTo>
                    <a:lnTo>
                      <a:pt x="667" y="1728"/>
                    </a:lnTo>
                    <a:lnTo>
                      <a:pt x="697" y="1673"/>
                    </a:lnTo>
                    <a:lnTo>
                      <a:pt x="726" y="1620"/>
                    </a:lnTo>
                    <a:lnTo>
                      <a:pt x="756" y="1567"/>
                    </a:lnTo>
                    <a:lnTo>
                      <a:pt x="788" y="1514"/>
                    </a:lnTo>
                    <a:lnTo>
                      <a:pt x="821" y="1461"/>
                    </a:lnTo>
                    <a:lnTo>
                      <a:pt x="855" y="1410"/>
                    </a:lnTo>
                    <a:lnTo>
                      <a:pt x="889" y="1358"/>
                    </a:lnTo>
                    <a:lnTo>
                      <a:pt x="924" y="1306"/>
                    </a:lnTo>
                    <a:lnTo>
                      <a:pt x="961" y="1256"/>
                    </a:lnTo>
                    <a:lnTo>
                      <a:pt x="961" y="1256"/>
                    </a:lnTo>
                    <a:lnTo>
                      <a:pt x="1005" y="1197"/>
                    </a:lnTo>
                    <a:lnTo>
                      <a:pt x="1051" y="1140"/>
                    </a:lnTo>
                    <a:lnTo>
                      <a:pt x="1098" y="1084"/>
                    </a:lnTo>
                    <a:lnTo>
                      <a:pt x="1145" y="1031"/>
                    </a:lnTo>
                    <a:lnTo>
                      <a:pt x="1194" y="978"/>
                    </a:lnTo>
                    <a:lnTo>
                      <a:pt x="1242" y="927"/>
                    </a:lnTo>
                    <a:lnTo>
                      <a:pt x="1294" y="877"/>
                    </a:lnTo>
                    <a:lnTo>
                      <a:pt x="1346" y="830"/>
                    </a:lnTo>
                    <a:lnTo>
                      <a:pt x="1397" y="784"/>
                    </a:lnTo>
                    <a:lnTo>
                      <a:pt x="1450" y="739"/>
                    </a:lnTo>
                    <a:lnTo>
                      <a:pt x="1505" y="696"/>
                    </a:lnTo>
                    <a:lnTo>
                      <a:pt x="1561" y="655"/>
                    </a:lnTo>
                    <a:lnTo>
                      <a:pt x="1617" y="615"/>
                    </a:lnTo>
                    <a:lnTo>
                      <a:pt x="1674" y="576"/>
                    </a:lnTo>
                    <a:lnTo>
                      <a:pt x="1733" y="540"/>
                    </a:lnTo>
                    <a:lnTo>
                      <a:pt x="1792" y="504"/>
                    </a:lnTo>
                    <a:lnTo>
                      <a:pt x="1853" y="470"/>
                    </a:lnTo>
                    <a:lnTo>
                      <a:pt x="1913" y="438"/>
                    </a:lnTo>
                    <a:lnTo>
                      <a:pt x="1975" y="407"/>
                    </a:lnTo>
                    <a:lnTo>
                      <a:pt x="2038" y="379"/>
                    </a:lnTo>
                    <a:lnTo>
                      <a:pt x="2103" y="351"/>
                    </a:lnTo>
                    <a:lnTo>
                      <a:pt x="2168" y="324"/>
                    </a:lnTo>
                    <a:lnTo>
                      <a:pt x="2233" y="301"/>
                    </a:lnTo>
                    <a:lnTo>
                      <a:pt x="2301" y="279"/>
                    </a:lnTo>
                    <a:lnTo>
                      <a:pt x="2369" y="257"/>
                    </a:lnTo>
                    <a:lnTo>
                      <a:pt x="2436" y="237"/>
                    </a:lnTo>
                    <a:lnTo>
                      <a:pt x="2507" y="220"/>
                    </a:lnTo>
                    <a:lnTo>
                      <a:pt x="2578" y="203"/>
                    </a:lnTo>
                    <a:lnTo>
                      <a:pt x="2649" y="189"/>
                    </a:lnTo>
                    <a:lnTo>
                      <a:pt x="2721" y="175"/>
                    </a:lnTo>
                    <a:lnTo>
                      <a:pt x="2795" y="164"/>
                    </a:lnTo>
                    <a:lnTo>
                      <a:pt x="2868" y="153"/>
                    </a:lnTo>
                    <a:lnTo>
                      <a:pt x="2868" y="153"/>
                    </a:lnTo>
                    <a:lnTo>
                      <a:pt x="2916" y="149"/>
                    </a:lnTo>
                    <a:lnTo>
                      <a:pt x="2969" y="146"/>
                    </a:lnTo>
                    <a:lnTo>
                      <a:pt x="3039" y="143"/>
                    </a:lnTo>
                    <a:lnTo>
                      <a:pt x="3125" y="143"/>
                    </a:lnTo>
                    <a:lnTo>
                      <a:pt x="3174" y="144"/>
                    </a:lnTo>
                    <a:lnTo>
                      <a:pt x="3225" y="146"/>
                    </a:lnTo>
                    <a:lnTo>
                      <a:pt x="3278" y="150"/>
                    </a:lnTo>
                    <a:lnTo>
                      <a:pt x="3336" y="155"/>
                    </a:lnTo>
                    <a:lnTo>
                      <a:pt x="3395" y="161"/>
                    </a:lnTo>
                    <a:lnTo>
                      <a:pt x="3457" y="168"/>
                    </a:lnTo>
                    <a:lnTo>
                      <a:pt x="3520" y="178"/>
                    </a:lnTo>
                    <a:lnTo>
                      <a:pt x="3586" y="189"/>
                    </a:lnTo>
                    <a:lnTo>
                      <a:pt x="3653" y="202"/>
                    </a:lnTo>
                    <a:lnTo>
                      <a:pt x="3720" y="218"/>
                    </a:lnTo>
                    <a:lnTo>
                      <a:pt x="3790" y="236"/>
                    </a:lnTo>
                    <a:lnTo>
                      <a:pt x="3861" y="257"/>
                    </a:lnTo>
                    <a:lnTo>
                      <a:pt x="3931" y="280"/>
                    </a:lnTo>
                    <a:lnTo>
                      <a:pt x="4002" y="307"/>
                    </a:lnTo>
                    <a:lnTo>
                      <a:pt x="4073" y="336"/>
                    </a:lnTo>
                    <a:lnTo>
                      <a:pt x="4145" y="369"/>
                    </a:lnTo>
                    <a:lnTo>
                      <a:pt x="4216" y="405"/>
                    </a:lnTo>
                    <a:lnTo>
                      <a:pt x="4285" y="444"/>
                    </a:lnTo>
                    <a:lnTo>
                      <a:pt x="4320" y="464"/>
                    </a:lnTo>
                    <a:lnTo>
                      <a:pt x="4354" y="487"/>
                    </a:lnTo>
                    <a:lnTo>
                      <a:pt x="4390" y="510"/>
                    </a:lnTo>
                    <a:lnTo>
                      <a:pt x="4424" y="534"/>
                    </a:lnTo>
                    <a:lnTo>
                      <a:pt x="4458" y="559"/>
                    </a:lnTo>
                    <a:lnTo>
                      <a:pt x="4490" y="585"/>
                    </a:lnTo>
                    <a:lnTo>
                      <a:pt x="4524" y="612"/>
                    </a:lnTo>
                    <a:lnTo>
                      <a:pt x="4556" y="640"/>
                    </a:lnTo>
                    <a:lnTo>
                      <a:pt x="4556" y="640"/>
                    </a:lnTo>
                    <a:lnTo>
                      <a:pt x="4586" y="666"/>
                    </a:lnTo>
                    <a:lnTo>
                      <a:pt x="4615" y="694"/>
                    </a:lnTo>
                    <a:lnTo>
                      <a:pt x="4645" y="722"/>
                    </a:lnTo>
                    <a:lnTo>
                      <a:pt x="4673" y="752"/>
                    </a:lnTo>
                    <a:lnTo>
                      <a:pt x="4699" y="781"/>
                    </a:lnTo>
                    <a:lnTo>
                      <a:pt x="4726" y="812"/>
                    </a:lnTo>
                    <a:lnTo>
                      <a:pt x="4752" y="843"/>
                    </a:lnTo>
                    <a:lnTo>
                      <a:pt x="4777" y="874"/>
                    </a:lnTo>
                    <a:lnTo>
                      <a:pt x="4803" y="907"/>
                    </a:lnTo>
                    <a:lnTo>
                      <a:pt x="4826" y="939"/>
                    </a:lnTo>
                    <a:lnTo>
                      <a:pt x="4850" y="973"/>
                    </a:lnTo>
                    <a:lnTo>
                      <a:pt x="4873" y="1007"/>
                    </a:lnTo>
                    <a:lnTo>
                      <a:pt x="4894" y="1042"/>
                    </a:lnTo>
                    <a:lnTo>
                      <a:pt x="4916" y="1078"/>
                    </a:lnTo>
                    <a:lnTo>
                      <a:pt x="4937" y="1115"/>
                    </a:lnTo>
                    <a:lnTo>
                      <a:pt x="4956" y="1152"/>
                    </a:lnTo>
                    <a:lnTo>
                      <a:pt x="4956" y="1152"/>
                    </a:lnTo>
                    <a:lnTo>
                      <a:pt x="5015" y="1188"/>
                    </a:lnTo>
                    <a:lnTo>
                      <a:pt x="5072" y="1227"/>
                    </a:lnTo>
                    <a:lnTo>
                      <a:pt x="5130" y="1268"/>
                    </a:lnTo>
                    <a:lnTo>
                      <a:pt x="5184" y="1309"/>
                    </a:lnTo>
                    <a:lnTo>
                      <a:pt x="5184" y="1309"/>
                    </a:lnTo>
                    <a:lnTo>
                      <a:pt x="5161" y="1250"/>
                    </a:lnTo>
                    <a:lnTo>
                      <a:pt x="5136" y="1194"/>
                    </a:lnTo>
                    <a:lnTo>
                      <a:pt x="5111" y="1140"/>
                    </a:lnTo>
                    <a:lnTo>
                      <a:pt x="5083" y="1085"/>
                    </a:lnTo>
                    <a:lnTo>
                      <a:pt x="5053" y="1032"/>
                    </a:lnTo>
                    <a:lnTo>
                      <a:pt x="5024" y="980"/>
                    </a:lnTo>
                    <a:lnTo>
                      <a:pt x="4993" y="930"/>
                    </a:lnTo>
                    <a:lnTo>
                      <a:pt x="4959" y="882"/>
                    </a:lnTo>
                    <a:lnTo>
                      <a:pt x="4925" y="833"/>
                    </a:lnTo>
                    <a:lnTo>
                      <a:pt x="4890" y="787"/>
                    </a:lnTo>
                    <a:lnTo>
                      <a:pt x="4853" y="742"/>
                    </a:lnTo>
                    <a:lnTo>
                      <a:pt x="4816" y="697"/>
                    </a:lnTo>
                    <a:lnTo>
                      <a:pt x="4776" y="655"/>
                    </a:lnTo>
                    <a:lnTo>
                      <a:pt x="4735" y="612"/>
                    </a:lnTo>
                    <a:lnTo>
                      <a:pt x="4693" y="572"/>
                    </a:lnTo>
                    <a:lnTo>
                      <a:pt x="4651" y="532"/>
                    </a:lnTo>
                    <a:lnTo>
                      <a:pt x="4651" y="532"/>
                    </a:lnTo>
                    <a:lnTo>
                      <a:pt x="4615" y="503"/>
                    </a:lnTo>
                    <a:lnTo>
                      <a:pt x="4580" y="475"/>
                    </a:lnTo>
                    <a:lnTo>
                      <a:pt x="4545" y="447"/>
                    </a:lnTo>
                    <a:lnTo>
                      <a:pt x="4509" y="420"/>
                    </a:lnTo>
                    <a:lnTo>
                      <a:pt x="4472" y="394"/>
                    </a:lnTo>
                    <a:lnTo>
                      <a:pt x="4435" y="370"/>
                    </a:lnTo>
                    <a:lnTo>
                      <a:pt x="4399" y="346"/>
                    </a:lnTo>
                    <a:lnTo>
                      <a:pt x="4362" y="323"/>
                    </a:lnTo>
                    <a:lnTo>
                      <a:pt x="4325" y="302"/>
                    </a:lnTo>
                    <a:lnTo>
                      <a:pt x="4288" y="282"/>
                    </a:lnTo>
                    <a:lnTo>
                      <a:pt x="4213" y="243"/>
                    </a:lnTo>
                    <a:lnTo>
                      <a:pt x="4138" y="208"/>
                    </a:lnTo>
                    <a:lnTo>
                      <a:pt x="4062" y="177"/>
                    </a:lnTo>
                    <a:lnTo>
                      <a:pt x="3987" y="149"/>
                    </a:lnTo>
                    <a:lnTo>
                      <a:pt x="3914" y="122"/>
                    </a:lnTo>
                    <a:lnTo>
                      <a:pt x="3840" y="100"/>
                    </a:lnTo>
                    <a:lnTo>
                      <a:pt x="3768" y="81"/>
                    </a:lnTo>
                    <a:lnTo>
                      <a:pt x="3695" y="63"/>
                    </a:lnTo>
                    <a:lnTo>
                      <a:pt x="3625" y="50"/>
                    </a:lnTo>
                    <a:lnTo>
                      <a:pt x="3555" y="37"/>
                    </a:lnTo>
                    <a:lnTo>
                      <a:pt x="3489" y="27"/>
                    </a:lnTo>
                    <a:lnTo>
                      <a:pt x="3424" y="19"/>
                    </a:lnTo>
                    <a:lnTo>
                      <a:pt x="3361" y="12"/>
                    </a:lnTo>
                    <a:lnTo>
                      <a:pt x="3302" y="7"/>
                    </a:lnTo>
                    <a:lnTo>
                      <a:pt x="3244" y="3"/>
                    </a:lnTo>
                    <a:lnTo>
                      <a:pt x="3190" y="1"/>
                    </a:lnTo>
                    <a:lnTo>
                      <a:pt x="3138" y="0"/>
                    </a:lnTo>
                    <a:lnTo>
                      <a:pt x="3045" y="0"/>
                    </a:lnTo>
                    <a:lnTo>
                      <a:pt x="2970" y="3"/>
                    </a:lnTo>
                    <a:lnTo>
                      <a:pt x="2910" y="7"/>
                    </a:lnTo>
                    <a:lnTo>
                      <a:pt x="2870" y="10"/>
                    </a:lnTo>
                    <a:lnTo>
                      <a:pt x="2851" y="13"/>
                    </a:lnTo>
                    <a:lnTo>
                      <a:pt x="2851" y="13"/>
                    </a:lnTo>
                    <a:lnTo>
                      <a:pt x="2759" y="25"/>
                    </a:lnTo>
                    <a:lnTo>
                      <a:pt x="2668" y="40"/>
                    </a:lnTo>
                    <a:lnTo>
                      <a:pt x="2579" y="58"/>
                    </a:lnTo>
                    <a:lnTo>
                      <a:pt x="2491" y="77"/>
                    </a:lnTo>
                    <a:lnTo>
                      <a:pt x="2405" y="99"/>
                    </a:lnTo>
                    <a:lnTo>
                      <a:pt x="2320" y="122"/>
                    </a:lnTo>
                    <a:lnTo>
                      <a:pt x="2236" y="149"/>
                    </a:lnTo>
                    <a:lnTo>
                      <a:pt x="2155" y="177"/>
                    </a:lnTo>
                    <a:lnTo>
                      <a:pt x="2074" y="208"/>
                    </a:lnTo>
                    <a:lnTo>
                      <a:pt x="1994" y="242"/>
                    </a:lnTo>
                    <a:lnTo>
                      <a:pt x="1916" y="277"/>
                    </a:lnTo>
                    <a:lnTo>
                      <a:pt x="1839" y="314"/>
                    </a:lnTo>
                    <a:lnTo>
                      <a:pt x="1764" y="355"/>
                    </a:lnTo>
                    <a:lnTo>
                      <a:pt x="1690" y="397"/>
                    </a:lnTo>
                    <a:lnTo>
                      <a:pt x="1617" y="442"/>
                    </a:lnTo>
                    <a:lnTo>
                      <a:pt x="1546" y="488"/>
                    </a:lnTo>
                    <a:lnTo>
                      <a:pt x="1477" y="538"/>
                    </a:lnTo>
                    <a:lnTo>
                      <a:pt x="1409" y="590"/>
                    </a:lnTo>
                    <a:lnTo>
                      <a:pt x="1341" y="643"/>
                    </a:lnTo>
                    <a:lnTo>
                      <a:pt x="1276" y="699"/>
                    </a:lnTo>
                    <a:lnTo>
                      <a:pt x="1213" y="756"/>
                    </a:lnTo>
                    <a:lnTo>
                      <a:pt x="1149" y="817"/>
                    </a:lnTo>
                    <a:lnTo>
                      <a:pt x="1089" y="880"/>
                    </a:lnTo>
                    <a:lnTo>
                      <a:pt x="1030" y="945"/>
                    </a:lnTo>
                    <a:lnTo>
                      <a:pt x="971" y="1011"/>
                    </a:lnTo>
                    <a:lnTo>
                      <a:pt x="915" y="1082"/>
                    </a:lnTo>
                    <a:lnTo>
                      <a:pt x="859" y="1153"/>
                    </a:lnTo>
                    <a:lnTo>
                      <a:pt x="806" y="1227"/>
                    </a:lnTo>
                    <a:lnTo>
                      <a:pt x="753" y="1303"/>
                    </a:lnTo>
                    <a:lnTo>
                      <a:pt x="703" y="1382"/>
                    </a:lnTo>
                    <a:lnTo>
                      <a:pt x="653" y="1463"/>
                    </a:lnTo>
                    <a:lnTo>
                      <a:pt x="605" y="1545"/>
                    </a:lnTo>
                    <a:lnTo>
                      <a:pt x="605" y="1545"/>
                    </a:lnTo>
                    <a:lnTo>
                      <a:pt x="577" y="1597"/>
                    </a:lnTo>
                    <a:lnTo>
                      <a:pt x="549" y="1648"/>
                    </a:lnTo>
                    <a:lnTo>
                      <a:pt x="498" y="1752"/>
                    </a:lnTo>
                    <a:lnTo>
                      <a:pt x="448" y="1856"/>
                    </a:lnTo>
                    <a:lnTo>
                      <a:pt x="402" y="1962"/>
                    </a:lnTo>
                    <a:lnTo>
                      <a:pt x="359" y="2067"/>
                    </a:lnTo>
                    <a:lnTo>
                      <a:pt x="319" y="2173"/>
                    </a:lnTo>
                    <a:lnTo>
                      <a:pt x="283" y="2278"/>
                    </a:lnTo>
                    <a:lnTo>
                      <a:pt x="249" y="2383"/>
                    </a:lnTo>
                    <a:lnTo>
                      <a:pt x="218" y="2487"/>
                    </a:lnTo>
                    <a:lnTo>
                      <a:pt x="188" y="2591"/>
                    </a:lnTo>
                    <a:lnTo>
                      <a:pt x="162" y="2691"/>
                    </a:lnTo>
                    <a:lnTo>
                      <a:pt x="138" y="2791"/>
                    </a:lnTo>
                    <a:lnTo>
                      <a:pt x="116" y="2888"/>
                    </a:lnTo>
                    <a:lnTo>
                      <a:pt x="97" y="2984"/>
                    </a:lnTo>
                    <a:lnTo>
                      <a:pt x="79" y="3077"/>
                    </a:lnTo>
                    <a:lnTo>
                      <a:pt x="64" y="3168"/>
                    </a:lnTo>
                    <a:lnTo>
                      <a:pt x="51" y="3255"/>
                    </a:lnTo>
                    <a:lnTo>
                      <a:pt x="39" y="3340"/>
                    </a:lnTo>
                    <a:lnTo>
                      <a:pt x="29" y="3421"/>
                    </a:lnTo>
                    <a:lnTo>
                      <a:pt x="22" y="3497"/>
                    </a:lnTo>
                    <a:lnTo>
                      <a:pt x="14" y="3571"/>
                    </a:lnTo>
                    <a:lnTo>
                      <a:pt x="8" y="3639"/>
                    </a:lnTo>
                    <a:lnTo>
                      <a:pt x="4" y="3702"/>
                    </a:lnTo>
                    <a:lnTo>
                      <a:pt x="1" y="3763"/>
                    </a:lnTo>
                    <a:lnTo>
                      <a:pt x="0" y="3816"/>
                    </a:lnTo>
                    <a:lnTo>
                      <a:pt x="0" y="3864"/>
                    </a:lnTo>
                    <a:lnTo>
                      <a:pt x="0" y="3907"/>
                    </a:lnTo>
                    <a:lnTo>
                      <a:pt x="0" y="3944"/>
                    </a:lnTo>
                    <a:lnTo>
                      <a:pt x="1" y="3975"/>
                    </a:lnTo>
                    <a:lnTo>
                      <a:pt x="4" y="4000"/>
                    </a:lnTo>
                    <a:lnTo>
                      <a:pt x="5" y="4018"/>
                    </a:lnTo>
                    <a:lnTo>
                      <a:pt x="8" y="4028"/>
                    </a:lnTo>
                    <a:lnTo>
                      <a:pt x="8" y="4028"/>
                    </a:lnTo>
                    <a:lnTo>
                      <a:pt x="17" y="4044"/>
                    </a:lnTo>
                    <a:lnTo>
                      <a:pt x="28" y="4061"/>
                    </a:lnTo>
                    <a:lnTo>
                      <a:pt x="39" y="4077"/>
                    </a:lnTo>
                    <a:lnTo>
                      <a:pt x="51" y="4091"/>
                    </a:lnTo>
                    <a:lnTo>
                      <a:pt x="64" y="4105"/>
                    </a:lnTo>
                    <a:lnTo>
                      <a:pt x="79" y="4118"/>
                    </a:lnTo>
                    <a:lnTo>
                      <a:pt x="106" y="4142"/>
                    </a:lnTo>
                    <a:lnTo>
                      <a:pt x="132" y="4161"/>
                    </a:lnTo>
                    <a:lnTo>
                      <a:pt x="154" y="4176"/>
                    </a:lnTo>
                    <a:lnTo>
                      <a:pt x="181" y="4192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7" y="4190"/>
                    </a:lnTo>
                    <a:lnTo>
                      <a:pt x="191" y="4187"/>
                    </a:lnTo>
                    <a:lnTo>
                      <a:pt x="197" y="4181"/>
                    </a:lnTo>
                    <a:lnTo>
                      <a:pt x="202" y="4174"/>
                    </a:lnTo>
                    <a:lnTo>
                      <a:pt x="207" y="4164"/>
                    </a:lnTo>
                    <a:lnTo>
                      <a:pt x="212" y="4153"/>
                    </a:lnTo>
                    <a:lnTo>
                      <a:pt x="222" y="4127"/>
                    </a:lnTo>
                    <a:lnTo>
                      <a:pt x="222" y="4127"/>
                    </a:lnTo>
                    <a:lnTo>
                      <a:pt x="228" y="4099"/>
                    </a:lnTo>
                    <a:lnTo>
                      <a:pt x="230" y="4086"/>
                    </a:lnTo>
                    <a:lnTo>
                      <a:pt x="231" y="4075"/>
                    </a:lnTo>
                    <a:lnTo>
                      <a:pt x="230" y="4066"/>
                    </a:lnTo>
                    <a:lnTo>
                      <a:pt x="228" y="4059"/>
                    </a:lnTo>
                    <a:lnTo>
                      <a:pt x="227" y="4053"/>
                    </a:lnTo>
                    <a:lnTo>
                      <a:pt x="222" y="4050"/>
                    </a:lnTo>
                    <a:lnTo>
                      <a:pt x="222" y="4050"/>
                    </a:lnTo>
                    <a:close/>
                  </a:path>
                </a:pathLst>
              </a:custGeom>
              <a:gradFill flip="none" rotWithShape="1">
                <a:gsLst>
                  <a:gs pos="38000">
                    <a:srgbClr val="414141"/>
                  </a:gs>
                  <a:gs pos="0">
                    <a:srgbClr val="A6A6A6"/>
                  </a:gs>
                  <a:gs pos="100000">
                    <a:srgbClr val="A6A6A6"/>
                  </a:gs>
                  <a:gs pos="74000">
                    <a:srgbClr val="DFDFD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noFill/>
                <a:round/>
                <a:headEnd/>
                <a:tailEnd/>
              </a:ln>
              <a:effectLst>
                <a:innerShdw blurRad="66675" dist="50800" dir="13500000">
                  <a:srgbClr val="000000">
                    <a:alpha val="50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62" name="Line 28">
                <a:extLst>
                  <a:ext uri="{FF2B5EF4-FFF2-40B4-BE49-F238E27FC236}">
                    <a16:creationId xmlns:a16="http://schemas.microsoft.com/office/drawing/2014/main" id="{741EE188-91CD-6D43-B0DC-D5EEBD034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9">
                <a:extLst>
                  <a:ext uri="{FF2B5EF4-FFF2-40B4-BE49-F238E27FC236}">
                    <a16:creationId xmlns:a16="http://schemas.microsoft.com/office/drawing/2014/main" id="{4D6B3979-8102-DD40-933E-DF68772DD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84">
              <a:extLst>
                <a:ext uri="{FF2B5EF4-FFF2-40B4-BE49-F238E27FC236}">
                  <a16:creationId xmlns:a16="http://schemas.microsoft.com/office/drawing/2014/main" id="{E870E309-CD0E-7146-A313-EA5077136C6D}"/>
                </a:ext>
              </a:extLst>
            </p:cNvPr>
            <p:cNvGrpSpPr/>
            <p:nvPr/>
          </p:nvGrpSpPr>
          <p:grpSpPr>
            <a:xfrm>
              <a:off x="4858472" y="1509364"/>
              <a:ext cx="941843" cy="1552796"/>
              <a:chOff x="8843962" y="2613025"/>
              <a:chExt cx="2043113" cy="3368437"/>
            </a:xfrm>
          </p:grpSpPr>
          <p:grpSp>
            <p:nvGrpSpPr>
              <p:cNvPr id="43" name="Group 70">
                <a:extLst>
                  <a:ext uri="{FF2B5EF4-FFF2-40B4-BE49-F238E27FC236}">
                    <a16:creationId xmlns:a16="http://schemas.microsoft.com/office/drawing/2014/main" id="{4D15A21B-1D9F-6F4A-B630-AFC80BD6A7F5}"/>
                  </a:ext>
                </a:extLst>
              </p:cNvPr>
              <p:cNvGrpSpPr/>
              <p:nvPr/>
            </p:nvGrpSpPr>
            <p:grpSpPr>
              <a:xfrm>
                <a:off x="8843962" y="2613025"/>
                <a:ext cx="2043113" cy="3368437"/>
                <a:chOff x="8843962" y="2613025"/>
                <a:chExt cx="2043113" cy="3368437"/>
              </a:xfrm>
            </p:grpSpPr>
            <p:sp>
              <p:nvSpPr>
                <p:cNvPr id="48" name="Freeform 27">
                  <a:extLst>
                    <a:ext uri="{FF2B5EF4-FFF2-40B4-BE49-F238E27FC236}">
                      <a16:creationId xmlns:a16="http://schemas.microsoft.com/office/drawing/2014/main" id="{2E984973-2CB5-C34F-9270-38A99E68B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3962" y="2613025"/>
                  <a:ext cx="2043113" cy="2081213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" y="12"/>
                    </a:cxn>
                    <a:cxn ang="0">
                      <a:pos x="40" y="3"/>
                    </a:cxn>
                    <a:cxn ang="0">
                      <a:pos x="95" y="0"/>
                    </a:cxn>
                    <a:cxn ang="0">
                      <a:pos x="183" y="8"/>
                    </a:cxn>
                    <a:cxn ang="0">
                      <a:pos x="248" y="18"/>
                    </a:cxn>
                    <a:cxn ang="0">
                      <a:pos x="443" y="70"/>
                    </a:cxn>
                    <a:cxn ang="0">
                      <a:pos x="925" y="214"/>
                    </a:cxn>
                    <a:cxn ang="0">
                      <a:pos x="1357" y="338"/>
                    </a:cxn>
                    <a:cxn ang="0">
                      <a:pos x="1722" y="428"/>
                    </a:cxn>
                    <a:cxn ang="0">
                      <a:pos x="1932" y="468"/>
                    </a:cxn>
                    <a:cxn ang="0">
                      <a:pos x="2123" y="494"/>
                    </a:cxn>
                    <a:cxn ang="0">
                      <a:pos x="2240" y="502"/>
                    </a:cxn>
                    <a:cxn ang="0">
                      <a:pos x="2409" y="503"/>
                    </a:cxn>
                    <a:cxn ang="0">
                      <a:pos x="2571" y="496"/>
                    </a:cxn>
                    <a:cxn ang="0">
                      <a:pos x="2823" y="468"/>
                    </a:cxn>
                    <a:cxn ang="0">
                      <a:pos x="3087" y="419"/>
                    </a:cxn>
                    <a:cxn ang="0">
                      <a:pos x="3292" y="367"/>
                    </a:cxn>
                    <a:cxn ang="0">
                      <a:pos x="3454" y="322"/>
                    </a:cxn>
                    <a:cxn ang="0">
                      <a:pos x="3624" y="285"/>
                    </a:cxn>
                    <a:cxn ang="0">
                      <a:pos x="3770" y="267"/>
                    </a:cxn>
                    <a:cxn ang="0">
                      <a:pos x="3836" y="272"/>
                    </a:cxn>
                    <a:cxn ang="0">
                      <a:pos x="3861" y="282"/>
                    </a:cxn>
                    <a:cxn ang="0">
                      <a:pos x="3841" y="325"/>
                    </a:cxn>
                    <a:cxn ang="0">
                      <a:pos x="3789" y="485"/>
                    </a:cxn>
                    <a:cxn ang="0">
                      <a:pos x="3729" y="764"/>
                    </a:cxn>
                    <a:cxn ang="0">
                      <a:pos x="3680" y="1087"/>
                    </a:cxn>
                    <a:cxn ang="0">
                      <a:pos x="3656" y="1320"/>
                    </a:cxn>
                    <a:cxn ang="0">
                      <a:pos x="3640" y="1584"/>
                    </a:cxn>
                    <a:cxn ang="0">
                      <a:pos x="3633" y="1877"/>
                    </a:cxn>
                    <a:cxn ang="0">
                      <a:pos x="3633" y="2089"/>
                    </a:cxn>
                    <a:cxn ang="0">
                      <a:pos x="3649" y="3807"/>
                    </a:cxn>
                    <a:cxn ang="0">
                      <a:pos x="2377" y="3931"/>
                    </a:cxn>
                    <a:cxn ang="0">
                      <a:pos x="2378" y="3763"/>
                    </a:cxn>
                    <a:cxn ang="0">
                      <a:pos x="2368" y="3502"/>
                    </a:cxn>
                    <a:cxn ang="0">
                      <a:pos x="2346" y="3251"/>
                    </a:cxn>
                    <a:cxn ang="0">
                      <a:pos x="2307" y="2968"/>
                    </a:cxn>
                    <a:cxn ang="0">
                      <a:pos x="2247" y="2670"/>
                    </a:cxn>
                    <a:cxn ang="0">
                      <a:pos x="2176" y="2418"/>
                    </a:cxn>
                    <a:cxn ang="0">
                      <a:pos x="2125" y="2269"/>
                    </a:cxn>
                    <a:cxn ang="0">
                      <a:pos x="2064" y="2126"/>
                    </a:cxn>
                    <a:cxn ang="0">
                      <a:pos x="1995" y="1988"/>
                    </a:cxn>
                    <a:cxn ang="0">
                      <a:pos x="1917" y="1857"/>
                    </a:cxn>
                    <a:cxn ang="0">
                      <a:pos x="1828" y="1736"/>
                    </a:cxn>
                    <a:cxn ang="0">
                      <a:pos x="1730" y="1627"/>
                    </a:cxn>
                    <a:cxn ang="0">
                      <a:pos x="1619" y="1529"/>
                    </a:cxn>
                    <a:cxn ang="0">
                      <a:pos x="1516" y="1454"/>
                    </a:cxn>
                    <a:cxn ang="0">
                      <a:pos x="1290" y="1308"/>
                    </a:cxn>
                    <a:cxn ang="0">
                      <a:pos x="931" y="1093"/>
                    </a:cxn>
                    <a:cxn ang="0">
                      <a:pos x="698" y="941"/>
                    </a:cxn>
                    <a:cxn ang="0">
                      <a:pos x="534" y="819"/>
                    </a:cxn>
                    <a:cxn ang="0">
                      <a:pos x="387" y="687"/>
                    </a:cxn>
                    <a:cxn ang="0">
                      <a:pos x="263" y="541"/>
                    </a:cxn>
                    <a:cxn ang="0">
                      <a:pos x="210" y="462"/>
                    </a:cxn>
                    <a:cxn ang="0">
                      <a:pos x="165" y="379"/>
                    </a:cxn>
                    <a:cxn ang="0">
                      <a:pos x="129" y="291"/>
                    </a:cxn>
                    <a:cxn ang="0">
                      <a:pos x="102" y="199"/>
                    </a:cxn>
                    <a:cxn ang="0">
                      <a:pos x="89" y="134"/>
                    </a:cxn>
                    <a:cxn ang="0">
                      <a:pos x="28" y="64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3861" h="3931">
                      <a:moveTo>
                        <a:pt x="0" y="25"/>
                      </a:move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5" y="18"/>
                      </a:lnTo>
                      <a:lnTo>
                        <a:pt x="8" y="15"/>
                      </a:lnTo>
                      <a:lnTo>
                        <a:pt x="12" y="12"/>
                      </a:lnTo>
                      <a:lnTo>
                        <a:pt x="20" y="9"/>
                      </a:lnTo>
                      <a:lnTo>
                        <a:pt x="28" y="6"/>
                      </a:lnTo>
                      <a:lnTo>
                        <a:pt x="40" y="3"/>
                      </a:lnTo>
                      <a:lnTo>
                        <a:pt x="55" y="2"/>
                      </a:lnTo>
                      <a:lnTo>
                        <a:pt x="74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49" y="3"/>
                      </a:lnTo>
                      <a:lnTo>
                        <a:pt x="183" y="8"/>
                      </a:lnTo>
                      <a:lnTo>
                        <a:pt x="221" y="14"/>
                      </a:lnTo>
                      <a:lnTo>
                        <a:pt x="221" y="14"/>
                      </a:lnTo>
                      <a:lnTo>
                        <a:pt x="248" y="18"/>
                      </a:lnTo>
                      <a:lnTo>
                        <a:pt x="277" y="25"/>
                      </a:lnTo>
                      <a:lnTo>
                        <a:pt x="353" y="43"/>
                      </a:lnTo>
                      <a:lnTo>
                        <a:pt x="443" y="70"/>
                      </a:lnTo>
                      <a:lnTo>
                        <a:pt x="547" y="101"/>
                      </a:lnTo>
                      <a:lnTo>
                        <a:pt x="791" y="174"/>
                      </a:lnTo>
                      <a:lnTo>
                        <a:pt x="925" y="214"/>
                      </a:lnTo>
                      <a:lnTo>
                        <a:pt x="1065" y="255"/>
                      </a:lnTo>
                      <a:lnTo>
                        <a:pt x="1209" y="298"/>
                      </a:lnTo>
                      <a:lnTo>
                        <a:pt x="1357" y="338"/>
                      </a:lnTo>
                      <a:lnTo>
                        <a:pt x="1506" y="376"/>
                      </a:lnTo>
                      <a:lnTo>
                        <a:pt x="1651" y="412"/>
                      </a:lnTo>
                      <a:lnTo>
                        <a:pt x="1722" y="428"/>
                      </a:lnTo>
                      <a:lnTo>
                        <a:pt x="1793" y="443"/>
                      </a:lnTo>
                      <a:lnTo>
                        <a:pt x="1864" y="456"/>
                      </a:lnTo>
                      <a:lnTo>
                        <a:pt x="1932" y="468"/>
                      </a:lnTo>
                      <a:lnTo>
                        <a:pt x="1996" y="478"/>
                      </a:lnTo>
                      <a:lnTo>
                        <a:pt x="2061" y="487"/>
                      </a:lnTo>
                      <a:lnTo>
                        <a:pt x="2123" y="494"/>
                      </a:lnTo>
                      <a:lnTo>
                        <a:pt x="2182" y="499"/>
                      </a:lnTo>
                      <a:lnTo>
                        <a:pt x="2182" y="499"/>
                      </a:lnTo>
                      <a:lnTo>
                        <a:pt x="2240" y="502"/>
                      </a:lnTo>
                      <a:lnTo>
                        <a:pt x="2296" y="503"/>
                      </a:lnTo>
                      <a:lnTo>
                        <a:pt x="2353" y="504"/>
                      </a:lnTo>
                      <a:lnTo>
                        <a:pt x="2409" y="503"/>
                      </a:lnTo>
                      <a:lnTo>
                        <a:pt x="2464" y="502"/>
                      </a:lnTo>
                      <a:lnTo>
                        <a:pt x="2518" y="500"/>
                      </a:lnTo>
                      <a:lnTo>
                        <a:pt x="2571" y="496"/>
                      </a:lnTo>
                      <a:lnTo>
                        <a:pt x="2624" y="493"/>
                      </a:lnTo>
                      <a:lnTo>
                        <a:pt x="2726" y="481"/>
                      </a:lnTo>
                      <a:lnTo>
                        <a:pt x="2823" y="468"/>
                      </a:lnTo>
                      <a:lnTo>
                        <a:pt x="2918" y="453"/>
                      </a:lnTo>
                      <a:lnTo>
                        <a:pt x="3005" y="437"/>
                      </a:lnTo>
                      <a:lnTo>
                        <a:pt x="3087" y="419"/>
                      </a:lnTo>
                      <a:lnTo>
                        <a:pt x="3163" y="401"/>
                      </a:lnTo>
                      <a:lnTo>
                        <a:pt x="3232" y="384"/>
                      </a:lnTo>
                      <a:lnTo>
                        <a:pt x="3292" y="367"/>
                      </a:lnTo>
                      <a:lnTo>
                        <a:pt x="3391" y="339"/>
                      </a:lnTo>
                      <a:lnTo>
                        <a:pt x="3454" y="322"/>
                      </a:lnTo>
                      <a:lnTo>
                        <a:pt x="3454" y="322"/>
                      </a:lnTo>
                      <a:lnTo>
                        <a:pt x="3505" y="308"/>
                      </a:lnTo>
                      <a:lnTo>
                        <a:pt x="3562" y="297"/>
                      </a:lnTo>
                      <a:lnTo>
                        <a:pt x="3624" y="285"/>
                      </a:lnTo>
                      <a:lnTo>
                        <a:pt x="3686" y="274"/>
                      </a:lnTo>
                      <a:lnTo>
                        <a:pt x="3743" y="269"/>
                      </a:lnTo>
                      <a:lnTo>
                        <a:pt x="3770" y="267"/>
                      </a:lnTo>
                      <a:lnTo>
                        <a:pt x="3795" y="267"/>
                      </a:lnTo>
                      <a:lnTo>
                        <a:pt x="3817" y="269"/>
                      </a:lnTo>
                      <a:lnTo>
                        <a:pt x="3836" y="272"/>
                      </a:lnTo>
                      <a:lnTo>
                        <a:pt x="3851" y="276"/>
                      </a:lnTo>
                      <a:lnTo>
                        <a:pt x="3857" y="279"/>
                      </a:lnTo>
                      <a:lnTo>
                        <a:pt x="3861" y="282"/>
                      </a:lnTo>
                      <a:lnTo>
                        <a:pt x="3861" y="282"/>
                      </a:lnTo>
                      <a:lnTo>
                        <a:pt x="3854" y="297"/>
                      </a:lnTo>
                      <a:lnTo>
                        <a:pt x="3841" y="325"/>
                      </a:lnTo>
                      <a:lnTo>
                        <a:pt x="3826" y="364"/>
                      </a:lnTo>
                      <a:lnTo>
                        <a:pt x="3808" y="418"/>
                      </a:lnTo>
                      <a:lnTo>
                        <a:pt x="3789" y="485"/>
                      </a:lnTo>
                      <a:lnTo>
                        <a:pt x="3770" y="565"/>
                      </a:lnTo>
                      <a:lnTo>
                        <a:pt x="3749" y="658"/>
                      </a:lnTo>
                      <a:lnTo>
                        <a:pt x="3729" y="764"/>
                      </a:lnTo>
                      <a:lnTo>
                        <a:pt x="3708" y="882"/>
                      </a:lnTo>
                      <a:lnTo>
                        <a:pt x="3689" y="1015"/>
                      </a:lnTo>
                      <a:lnTo>
                        <a:pt x="3680" y="1087"/>
                      </a:lnTo>
                      <a:lnTo>
                        <a:pt x="3671" y="1161"/>
                      </a:lnTo>
                      <a:lnTo>
                        <a:pt x="3664" y="1239"/>
                      </a:lnTo>
                      <a:lnTo>
                        <a:pt x="3656" y="1320"/>
                      </a:lnTo>
                      <a:lnTo>
                        <a:pt x="3650" y="1404"/>
                      </a:lnTo>
                      <a:lnTo>
                        <a:pt x="3645" y="1492"/>
                      </a:lnTo>
                      <a:lnTo>
                        <a:pt x="3640" y="1584"/>
                      </a:lnTo>
                      <a:lnTo>
                        <a:pt x="3637" y="1678"/>
                      </a:lnTo>
                      <a:lnTo>
                        <a:pt x="3634" y="1777"/>
                      </a:lnTo>
                      <a:lnTo>
                        <a:pt x="3633" y="1877"/>
                      </a:lnTo>
                      <a:lnTo>
                        <a:pt x="3631" y="1982"/>
                      </a:lnTo>
                      <a:lnTo>
                        <a:pt x="3633" y="2089"/>
                      </a:lnTo>
                      <a:lnTo>
                        <a:pt x="3633" y="2089"/>
                      </a:lnTo>
                      <a:lnTo>
                        <a:pt x="3642" y="2869"/>
                      </a:lnTo>
                      <a:lnTo>
                        <a:pt x="3646" y="3447"/>
                      </a:lnTo>
                      <a:lnTo>
                        <a:pt x="3649" y="3807"/>
                      </a:lnTo>
                      <a:lnTo>
                        <a:pt x="3649" y="3931"/>
                      </a:lnTo>
                      <a:lnTo>
                        <a:pt x="2377" y="3931"/>
                      </a:lnTo>
                      <a:lnTo>
                        <a:pt x="2377" y="3931"/>
                      </a:lnTo>
                      <a:lnTo>
                        <a:pt x="2378" y="3910"/>
                      </a:lnTo>
                      <a:lnTo>
                        <a:pt x="2378" y="3853"/>
                      </a:lnTo>
                      <a:lnTo>
                        <a:pt x="2378" y="3763"/>
                      </a:lnTo>
                      <a:lnTo>
                        <a:pt x="2375" y="3645"/>
                      </a:lnTo>
                      <a:lnTo>
                        <a:pt x="2371" y="3576"/>
                      </a:lnTo>
                      <a:lnTo>
                        <a:pt x="2368" y="3502"/>
                      </a:lnTo>
                      <a:lnTo>
                        <a:pt x="2362" y="3422"/>
                      </a:lnTo>
                      <a:lnTo>
                        <a:pt x="2355" y="3338"/>
                      </a:lnTo>
                      <a:lnTo>
                        <a:pt x="2346" y="3251"/>
                      </a:lnTo>
                      <a:lnTo>
                        <a:pt x="2335" y="3160"/>
                      </a:lnTo>
                      <a:lnTo>
                        <a:pt x="2322" y="3066"/>
                      </a:lnTo>
                      <a:lnTo>
                        <a:pt x="2307" y="2968"/>
                      </a:lnTo>
                      <a:lnTo>
                        <a:pt x="2290" y="2869"/>
                      </a:lnTo>
                      <a:lnTo>
                        <a:pt x="2269" y="2771"/>
                      </a:lnTo>
                      <a:lnTo>
                        <a:pt x="2247" y="2670"/>
                      </a:lnTo>
                      <a:lnTo>
                        <a:pt x="2220" y="2569"/>
                      </a:lnTo>
                      <a:lnTo>
                        <a:pt x="2192" y="2468"/>
                      </a:lnTo>
                      <a:lnTo>
                        <a:pt x="2176" y="2418"/>
                      </a:lnTo>
                      <a:lnTo>
                        <a:pt x="2160" y="2368"/>
                      </a:lnTo>
                      <a:lnTo>
                        <a:pt x="2142" y="2319"/>
                      </a:lnTo>
                      <a:lnTo>
                        <a:pt x="2125" y="2269"/>
                      </a:lnTo>
                      <a:lnTo>
                        <a:pt x="2106" y="2221"/>
                      </a:lnTo>
                      <a:lnTo>
                        <a:pt x="2085" y="2174"/>
                      </a:lnTo>
                      <a:lnTo>
                        <a:pt x="2064" y="2126"/>
                      </a:lnTo>
                      <a:lnTo>
                        <a:pt x="2042" y="2079"/>
                      </a:lnTo>
                      <a:lnTo>
                        <a:pt x="2019" y="2033"/>
                      </a:lnTo>
                      <a:lnTo>
                        <a:pt x="1995" y="1988"/>
                      </a:lnTo>
                      <a:lnTo>
                        <a:pt x="1970" y="1944"/>
                      </a:lnTo>
                      <a:lnTo>
                        <a:pt x="1943" y="1899"/>
                      </a:lnTo>
                      <a:lnTo>
                        <a:pt x="1917" y="1857"/>
                      </a:lnTo>
                      <a:lnTo>
                        <a:pt x="1889" y="1815"/>
                      </a:lnTo>
                      <a:lnTo>
                        <a:pt x="1859" y="1775"/>
                      </a:lnTo>
                      <a:lnTo>
                        <a:pt x="1828" y="1736"/>
                      </a:lnTo>
                      <a:lnTo>
                        <a:pt x="1796" y="1697"/>
                      </a:lnTo>
                      <a:lnTo>
                        <a:pt x="1763" y="1662"/>
                      </a:lnTo>
                      <a:lnTo>
                        <a:pt x="1730" y="1627"/>
                      </a:lnTo>
                      <a:lnTo>
                        <a:pt x="1694" y="1593"/>
                      </a:lnTo>
                      <a:lnTo>
                        <a:pt x="1657" y="1560"/>
                      </a:lnTo>
                      <a:lnTo>
                        <a:pt x="1619" y="1529"/>
                      </a:lnTo>
                      <a:lnTo>
                        <a:pt x="1619" y="1529"/>
                      </a:lnTo>
                      <a:lnTo>
                        <a:pt x="1569" y="1491"/>
                      </a:lnTo>
                      <a:lnTo>
                        <a:pt x="1516" y="1454"/>
                      </a:lnTo>
                      <a:lnTo>
                        <a:pt x="1461" y="1417"/>
                      </a:lnTo>
                      <a:lnTo>
                        <a:pt x="1405" y="1380"/>
                      </a:lnTo>
                      <a:lnTo>
                        <a:pt x="1290" y="1308"/>
                      </a:lnTo>
                      <a:lnTo>
                        <a:pt x="1172" y="1237"/>
                      </a:lnTo>
                      <a:lnTo>
                        <a:pt x="1051" y="1165"/>
                      </a:lnTo>
                      <a:lnTo>
                        <a:pt x="931" y="1093"/>
                      </a:lnTo>
                      <a:lnTo>
                        <a:pt x="813" y="1019"/>
                      </a:lnTo>
                      <a:lnTo>
                        <a:pt x="754" y="981"/>
                      </a:lnTo>
                      <a:lnTo>
                        <a:pt x="698" y="941"/>
                      </a:lnTo>
                      <a:lnTo>
                        <a:pt x="642" y="901"/>
                      </a:lnTo>
                      <a:lnTo>
                        <a:pt x="587" y="861"/>
                      </a:lnTo>
                      <a:lnTo>
                        <a:pt x="534" y="819"/>
                      </a:lnTo>
                      <a:lnTo>
                        <a:pt x="482" y="776"/>
                      </a:lnTo>
                      <a:lnTo>
                        <a:pt x="434" y="732"/>
                      </a:lnTo>
                      <a:lnTo>
                        <a:pt x="387" y="687"/>
                      </a:lnTo>
                      <a:lnTo>
                        <a:pt x="342" y="640"/>
                      </a:lnTo>
                      <a:lnTo>
                        <a:pt x="301" y="591"/>
                      </a:lnTo>
                      <a:lnTo>
                        <a:pt x="263" y="541"/>
                      </a:lnTo>
                      <a:lnTo>
                        <a:pt x="244" y="515"/>
                      </a:lnTo>
                      <a:lnTo>
                        <a:pt x="226" y="488"/>
                      </a:lnTo>
                      <a:lnTo>
                        <a:pt x="210" y="462"/>
                      </a:lnTo>
                      <a:lnTo>
                        <a:pt x="195" y="435"/>
                      </a:lnTo>
                      <a:lnTo>
                        <a:pt x="179" y="407"/>
                      </a:lnTo>
                      <a:lnTo>
                        <a:pt x="165" y="379"/>
                      </a:lnTo>
                      <a:lnTo>
                        <a:pt x="152" y="350"/>
                      </a:lnTo>
                      <a:lnTo>
                        <a:pt x="140" y="322"/>
                      </a:lnTo>
                      <a:lnTo>
                        <a:pt x="129" y="291"/>
                      </a:lnTo>
                      <a:lnTo>
                        <a:pt x="118" y="261"/>
                      </a:lnTo>
                      <a:lnTo>
                        <a:pt x="109" y="230"/>
                      </a:lnTo>
                      <a:lnTo>
                        <a:pt x="102" y="199"/>
                      </a:lnTo>
                      <a:lnTo>
                        <a:pt x="95" y="167"/>
                      </a:lnTo>
                      <a:lnTo>
                        <a:pt x="89" y="134"/>
                      </a:lnTo>
                      <a:lnTo>
                        <a:pt x="89" y="134"/>
                      </a:lnTo>
                      <a:lnTo>
                        <a:pt x="73" y="117"/>
                      </a:lnTo>
                      <a:lnTo>
                        <a:pt x="56" y="99"/>
                      </a:lnTo>
                      <a:lnTo>
                        <a:pt x="28" y="64"/>
                      </a:lnTo>
                      <a:lnTo>
                        <a:pt x="8" y="36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6">
                        <a:lumMod val="75000"/>
                      </a:schemeClr>
                    </a:gs>
                    <a:gs pos="3000">
                      <a:schemeClr val="accent6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30">
                  <a:extLst>
                    <a:ext uri="{FF2B5EF4-FFF2-40B4-BE49-F238E27FC236}">
                      <a16:creationId xmlns:a16="http://schemas.microsoft.com/office/drawing/2014/main" id="{89DEAC19-732F-2240-8905-3B2CC4C3D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1265" y="4679950"/>
                  <a:ext cx="673101" cy="85754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31">
                  <a:extLst>
                    <a:ext uri="{FF2B5EF4-FFF2-40B4-BE49-F238E27FC236}">
                      <a16:creationId xmlns:a16="http://schemas.microsoft.com/office/drawing/2014/main" id="{54E4AEC1-1104-7348-80F3-EC2DF77FE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1261" y="5530611"/>
                  <a:ext cx="673101" cy="4508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19"/>
                    </a:cxn>
                    <a:cxn ang="0">
                      <a:pos x="0" y="719"/>
                    </a:cxn>
                    <a:cxn ang="0">
                      <a:pos x="1" y="727"/>
                    </a:cxn>
                    <a:cxn ang="0">
                      <a:pos x="4" y="734"/>
                    </a:cxn>
                    <a:cxn ang="0">
                      <a:pos x="7" y="740"/>
                    </a:cxn>
                    <a:cxn ang="0">
                      <a:pos x="13" y="747"/>
                    </a:cxn>
                    <a:cxn ang="0">
                      <a:pos x="20" y="753"/>
                    </a:cxn>
                    <a:cxn ang="0">
                      <a:pos x="29" y="759"/>
                    </a:cxn>
                    <a:cxn ang="0">
                      <a:pos x="50" y="771"/>
                    </a:cxn>
                    <a:cxn ang="0">
                      <a:pos x="76" y="783"/>
                    </a:cxn>
                    <a:cxn ang="0">
                      <a:pos x="109" y="795"/>
                    </a:cxn>
                    <a:cxn ang="0">
                      <a:pos x="146" y="805"/>
                    </a:cxn>
                    <a:cxn ang="0">
                      <a:pos x="187" y="814"/>
                    </a:cxn>
                    <a:cxn ang="0">
                      <a:pos x="231" y="823"/>
                    </a:cxn>
                    <a:cxn ang="0">
                      <a:pos x="280" y="830"/>
                    </a:cxn>
                    <a:cxn ang="0">
                      <a:pos x="333" y="837"/>
                    </a:cxn>
                    <a:cxn ang="0">
                      <a:pos x="389" y="842"/>
                    </a:cxn>
                    <a:cxn ang="0">
                      <a:pos x="446" y="846"/>
                    </a:cxn>
                    <a:cxn ang="0">
                      <a:pos x="508" y="851"/>
                    </a:cxn>
                    <a:cxn ang="0">
                      <a:pos x="570" y="852"/>
                    </a:cxn>
                    <a:cxn ang="0">
                      <a:pos x="637" y="852"/>
                    </a:cxn>
                    <a:cxn ang="0">
                      <a:pos x="637" y="852"/>
                    </a:cxn>
                    <a:cxn ang="0">
                      <a:pos x="701" y="852"/>
                    </a:cxn>
                    <a:cxn ang="0">
                      <a:pos x="763" y="851"/>
                    </a:cxn>
                    <a:cxn ang="0">
                      <a:pos x="825" y="846"/>
                    </a:cxn>
                    <a:cxn ang="0">
                      <a:pos x="883" y="842"/>
                    </a:cxn>
                    <a:cxn ang="0">
                      <a:pos x="939" y="837"/>
                    </a:cxn>
                    <a:cxn ang="0">
                      <a:pos x="992" y="830"/>
                    </a:cxn>
                    <a:cxn ang="0">
                      <a:pos x="1041" y="823"/>
                    </a:cxn>
                    <a:cxn ang="0">
                      <a:pos x="1085" y="814"/>
                    </a:cxn>
                    <a:cxn ang="0">
                      <a:pos x="1126" y="805"/>
                    </a:cxn>
                    <a:cxn ang="0">
                      <a:pos x="1163" y="795"/>
                    </a:cxn>
                    <a:cxn ang="0">
                      <a:pos x="1195" y="783"/>
                    </a:cxn>
                    <a:cxn ang="0">
                      <a:pos x="1222" y="771"/>
                    </a:cxn>
                    <a:cxn ang="0">
                      <a:pos x="1243" y="759"/>
                    </a:cxn>
                    <a:cxn ang="0">
                      <a:pos x="1251" y="753"/>
                    </a:cxn>
                    <a:cxn ang="0">
                      <a:pos x="1259" y="747"/>
                    </a:cxn>
                    <a:cxn ang="0">
                      <a:pos x="1265" y="740"/>
                    </a:cxn>
                    <a:cxn ang="0">
                      <a:pos x="1268" y="734"/>
                    </a:cxn>
                    <a:cxn ang="0">
                      <a:pos x="1271" y="727"/>
                    </a:cxn>
                    <a:cxn ang="0">
                      <a:pos x="1272" y="719"/>
                    </a:cxn>
                    <a:cxn ang="0">
                      <a:pos x="127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2" h="852">
                      <a:moveTo>
                        <a:pt x="0" y="0"/>
                      </a:moveTo>
                      <a:lnTo>
                        <a:pt x="0" y="719"/>
                      </a:lnTo>
                      <a:lnTo>
                        <a:pt x="0" y="719"/>
                      </a:lnTo>
                      <a:lnTo>
                        <a:pt x="1" y="727"/>
                      </a:lnTo>
                      <a:lnTo>
                        <a:pt x="4" y="734"/>
                      </a:lnTo>
                      <a:lnTo>
                        <a:pt x="7" y="740"/>
                      </a:lnTo>
                      <a:lnTo>
                        <a:pt x="13" y="747"/>
                      </a:lnTo>
                      <a:lnTo>
                        <a:pt x="20" y="753"/>
                      </a:lnTo>
                      <a:lnTo>
                        <a:pt x="29" y="759"/>
                      </a:lnTo>
                      <a:lnTo>
                        <a:pt x="50" y="771"/>
                      </a:lnTo>
                      <a:lnTo>
                        <a:pt x="76" y="783"/>
                      </a:lnTo>
                      <a:lnTo>
                        <a:pt x="109" y="795"/>
                      </a:lnTo>
                      <a:lnTo>
                        <a:pt x="146" y="805"/>
                      </a:lnTo>
                      <a:lnTo>
                        <a:pt x="187" y="814"/>
                      </a:lnTo>
                      <a:lnTo>
                        <a:pt x="231" y="823"/>
                      </a:lnTo>
                      <a:lnTo>
                        <a:pt x="280" y="830"/>
                      </a:lnTo>
                      <a:lnTo>
                        <a:pt x="333" y="837"/>
                      </a:lnTo>
                      <a:lnTo>
                        <a:pt x="389" y="842"/>
                      </a:lnTo>
                      <a:lnTo>
                        <a:pt x="446" y="846"/>
                      </a:lnTo>
                      <a:lnTo>
                        <a:pt x="508" y="851"/>
                      </a:lnTo>
                      <a:lnTo>
                        <a:pt x="570" y="852"/>
                      </a:lnTo>
                      <a:lnTo>
                        <a:pt x="637" y="852"/>
                      </a:lnTo>
                      <a:lnTo>
                        <a:pt x="637" y="852"/>
                      </a:lnTo>
                      <a:lnTo>
                        <a:pt x="701" y="852"/>
                      </a:lnTo>
                      <a:lnTo>
                        <a:pt x="763" y="851"/>
                      </a:lnTo>
                      <a:lnTo>
                        <a:pt x="825" y="846"/>
                      </a:lnTo>
                      <a:lnTo>
                        <a:pt x="883" y="842"/>
                      </a:lnTo>
                      <a:lnTo>
                        <a:pt x="939" y="837"/>
                      </a:lnTo>
                      <a:lnTo>
                        <a:pt x="992" y="830"/>
                      </a:lnTo>
                      <a:lnTo>
                        <a:pt x="1041" y="823"/>
                      </a:lnTo>
                      <a:lnTo>
                        <a:pt x="1085" y="814"/>
                      </a:lnTo>
                      <a:lnTo>
                        <a:pt x="1126" y="805"/>
                      </a:lnTo>
                      <a:lnTo>
                        <a:pt x="1163" y="795"/>
                      </a:lnTo>
                      <a:lnTo>
                        <a:pt x="1195" y="783"/>
                      </a:lnTo>
                      <a:lnTo>
                        <a:pt x="1222" y="771"/>
                      </a:lnTo>
                      <a:lnTo>
                        <a:pt x="1243" y="759"/>
                      </a:lnTo>
                      <a:lnTo>
                        <a:pt x="1251" y="753"/>
                      </a:lnTo>
                      <a:lnTo>
                        <a:pt x="1259" y="747"/>
                      </a:lnTo>
                      <a:lnTo>
                        <a:pt x="1265" y="740"/>
                      </a:lnTo>
                      <a:lnTo>
                        <a:pt x="1268" y="734"/>
                      </a:lnTo>
                      <a:lnTo>
                        <a:pt x="1271" y="727"/>
                      </a:lnTo>
                      <a:lnTo>
                        <a:pt x="1272" y="719"/>
                      </a:lnTo>
                      <a:lnTo>
                        <a:pt x="12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E1D8921-C19B-5047-8DE2-6D6BDB025093}"/>
                  </a:ext>
                </a:extLst>
              </p:cNvPr>
              <p:cNvGrpSpPr/>
              <p:nvPr/>
            </p:nvGrpSpPr>
            <p:grpSpPr>
              <a:xfrm>
                <a:off x="8913812" y="2667000"/>
                <a:ext cx="1672695" cy="3201098"/>
                <a:chOff x="8913812" y="2667000"/>
                <a:chExt cx="1672695" cy="3201098"/>
              </a:xfrm>
            </p:grpSpPr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2959D3A-907A-0A40-BC7A-CA4087D45579}"/>
                    </a:ext>
                  </a:extLst>
                </p:cNvPr>
                <p:cNvSpPr/>
                <p:nvPr/>
              </p:nvSpPr>
              <p:spPr>
                <a:xfrm>
                  <a:off x="8913812" y="2667000"/>
                  <a:ext cx="1672695" cy="411700"/>
                </a:xfrm>
                <a:custGeom>
                  <a:avLst/>
                  <a:gdLst>
                    <a:gd name="connsiteX0" fmla="*/ 44450 w 1367367"/>
                    <a:gd name="connsiteY0" fmla="*/ 0 h 336550"/>
                    <a:gd name="connsiteX1" fmla="*/ 336550 w 1367367"/>
                    <a:gd name="connsiteY1" fmla="*/ 88900 h 336550"/>
                    <a:gd name="connsiteX2" fmla="*/ 734483 w 1367367"/>
                    <a:gd name="connsiteY2" fmla="*/ 186267 h 336550"/>
                    <a:gd name="connsiteX3" fmla="*/ 1123950 w 1367367"/>
                    <a:gd name="connsiteY3" fmla="*/ 232833 h 336550"/>
                    <a:gd name="connsiteX4" fmla="*/ 1339850 w 1367367"/>
                    <a:gd name="connsiteY4" fmla="*/ 198967 h 336550"/>
                    <a:gd name="connsiteX5" fmla="*/ 1289050 w 1367367"/>
                    <a:gd name="connsiteY5" fmla="*/ 266700 h 336550"/>
                    <a:gd name="connsiteX6" fmla="*/ 1077383 w 1367367"/>
                    <a:gd name="connsiteY6" fmla="*/ 313267 h 336550"/>
                    <a:gd name="connsiteX7" fmla="*/ 683683 w 1367367"/>
                    <a:gd name="connsiteY7" fmla="*/ 317500 h 336550"/>
                    <a:gd name="connsiteX8" fmla="*/ 209550 w 1367367"/>
                    <a:gd name="connsiteY8" fmla="*/ 198967 h 336550"/>
                    <a:gd name="connsiteX9" fmla="*/ 69850 w 1367367"/>
                    <a:gd name="connsiteY9" fmla="*/ 88900 h 336550"/>
                    <a:gd name="connsiteX10" fmla="*/ 44450 w 1367367"/>
                    <a:gd name="connsiteY10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7367" h="336550">
                      <a:moveTo>
                        <a:pt x="44450" y="0"/>
                      </a:moveTo>
                      <a:cubicBezTo>
                        <a:pt x="88900" y="0"/>
                        <a:pt x="221545" y="57856"/>
                        <a:pt x="336550" y="88900"/>
                      </a:cubicBezTo>
                      <a:cubicBezTo>
                        <a:pt x="451556" y="119945"/>
                        <a:pt x="603250" y="162278"/>
                        <a:pt x="734483" y="186267"/>
                      </a:cubicBezTo>
                      <a:cubicBezTo>
                        <a:pt x="865716" y="210256"/>
                        <a:pt x="1023056" y="230716"/>
                        <a:pt x="1123950" y="232833"/>
                      </a:cubicBezTo>
                      <a:cubicBezTo>
                        <a:pt x="1224844" y="234950"/>
                        <a:pt x="1312333" y="193323"/>
                        <a:pt x="1339850" y="198967"/>
                      </a:cubicBezTo>
                      <a:cubicBezTo>
                        <a:pt x="1367367" y="204611"/>
                        <a:pt x="1332794" y="247650"/>
                        <a:pt x="1289050" y="266700"/>
                      </a:cubicBezTo>
                      <a:cubicBezTo>
                        <a:pt x="1245306" y="285750"/>
                        <a:pt x="1178277" y="304800"/>
                        <a:pt x="1077383" y="313267"/>
                      </a:cubicBezTo>
                      <a:cubicBezTo>
                        <a:pt x="976489" y="321734"/>
                        <a:pt x="828322" y="336550"/>
                        <a:pt x="683683" y="317500"/>
                      </a:cubicBezTo>
                      <a:cubicBezTo>
                        <a:pt x="539044" y="298450"/>
                        <a:pt x="311855" y="237067"/>
                        <a:pt x="209550" y="198967"/>
                      </a:cubicBezTo>
                      <a:cubicBezTo>
                        <a:pt x="107245" y="160867"/>
                        <a:pt x="102305" y="122767"/>
                        <a:pt x="69850" y="88900"/>
                      </a:cubicBezTo>
                      <a:cubicBezTo>
                        <a:pt x="37395" y="55033"/>
                        <a:pt x="0" y="0"/>
                        <a:pt x="4445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000">
                      <a:srgbClr val="FFFFFF"/>
                    </a:gs>
                    <a:gs pos="73000">
                      <a:srgbClr val="FFFFFF">
                        <a:alpha val="0"/>
                      </a:srgbClr>
                    </a:gs>
                  </a:gsLst>
                  <a:lin ang="564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6E38CE48-DC1B-0F40-A6D1-55E6AC466313}"/>
                    </a:ext>
                  </a:extLst>
                </p:cNvPr>
                <p:cNvSpPr/>
                <p:nvPr/>
              </p:nvSpPr>
              <p:spPr>
                <a:xfrm>
                  <a:off x="9070622" y="2808111"/>
                  <a:ext cx="1235428" cy="1897944"/>
                </a:xfrm>
                <a:custGeom>
                  <a:avLst/>
                  <a:gdLst>
                    <a:gd name="connsiteX0" fmla="*/ 1411 w 1235428"/>
                    <a:gd name="connsiteY0" fmla="*/ 11289 h 1897944"/>
                    <a:gd name="connsiteX1" fmla="*/ 200378 w 1235428"/>
                    <a:gd name="connsiteY1" fmla="*/ 222956 h 1897944"/>
                    <a:gd name="connsiteX2" fmla="*/ 450145 w 1235428"/>
                    <a:gd name="connsiteY2" fmla="*/ 349956 h 1897944"/>
                    <a:gd name="connsiteX3" fmla="*/ 797278 w 1235428"/>
                    <a:gd name="connsiteY3" fmla="*/ 608189 h 1897944"/>
                    <a:gd name="connsiteX4" fmla="*/ 1025878 w 1235428"/>
                    <a:gd name="connsiteY4" fmla="*/ 1124656 h 1897944"/>
                    <a:gd name="connsiteX5" fmla="*/ 1165578 w 1235428"/>
                    <a:gd name="connsiteY5" fmla="*/ 1353256 h 1897944"/>
                    <a:gd name="connsiteX6" fmla="*/ 1195211 w 1235428"/>
                    <a:gd name="connsiteY6" fmla="*/ 1882422 h 1897944"/>
                    <a:gd name="connsiteX7" fmla="*/ 1207911 w 1235428"/>
                    <a:gd name="connsiteY7" fmla="*/ 1260122 h 1897944"/>
                    <a:gd name="connsiteX8" fmla="*/ 1030111 w 1235428"/>
                    <a:gd name="connsiteY8" fmla="*/ 862189 h 1897944"/>
                    <a:gd name="connsiteX9" fmla="*/ 1008945 w 1235428"/>
                    <a:gd name="connsiteY9" fmla="*/ 468489 h 1897944"/>
                    <a:gd name="connsiteX10" fmla="*/ 509411 w 1235428"/>
                    <a:gd name="connsiteY10" fmla="*/ 273756 h 1897944"/>
                    <a:gd name="connsiteX11" fmla="*/ 191911 w 1235428"/>
                    <a:gd name="connsiteY11" fmla="*/ 155222 h 1897944"/>
                    <a:gd name="connsiteX12" fmla="*/ 1411 w 1235428"/>
                    <a:gd name="connsiteY12" fmla="*/ 11289 h 189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5428" h="1897944">
                      <a:moveTo>
                        <a:pt x="1411" y="11289"/>
                      </a:moveTo>
                      <a:cubicBezTo>
                        <a:pt x="2822" y="22578"/>
                        <a:pt x="125589" y="166512"/>
                        <a:pt x="200378" y="222956"/>
                      </a:cubicBezTo>
                      <a:cubicBezTo>
                        <a:pt x="275167" y="279401"/>
                        <a:pt x="350662" y="285751"/>
                        <a:pt x="450145" y="349956"/>
                      </a:cubicBezTo>
                      <a:cubicBezTo>
                        <a:pt x="549628" y="414161"/>
                        <a:pt x="701323" y="479072"/>
                        <a:pt x="797278" y="608189"/>
                      </a:cubicBezTo>
                      <a:cubicBezTo>
                        <a:pt x="893234" y="737306"/>
                        <a:pt x="964495" y="1000478"/>
                        <a:pt x="1025878" y="1124656"/>
                      </a:cubicBezTo>
                      <a:cubicBezTo>
                        <a:pt x="1087261" y="1248834"/>
                        <a:pt x="1137356" y="1226962"/>
                        <a:pt x="1165578" y="1353256"/>
                      </a:cubicBezTo>
                      <a:cubicBezTo>
                        <a:pt x="1193800" y="1479550"/>
                        <a:pt x="1188156" y="1897944"/>
                        <a:pt x="1195211" y="1882422"/>
                      </a:cubicBezTo>
                      <a:cubicBezTo>
                        <a:pt x="1202266" y="1866900"/>
                        <a:pt x="1235428" y="1430161"/>
                        <a:pt x="1207911" y="1260122"/>
                      </a:cubicBezTo>
                      <a:cubicBezTo>
                        <a:pt x="1180394" y="1090083"/>
                        <a:pt x="1063272" y="994128"/>
                        <a:pt x="1030111" y="862189"/>
                      </a:cubicBezTo>
                      <a:cubicBezTo>
                        <a:pt x="996950" y="730250"/>
                        <a:pt x="1095728" y="566561"/>
                        <a:pt x="1008945" y="468489"/>
                      </a:cubicBezTo>
                      <a:cubicBezTo>
                        <a:pt x="922162" y="370417"/>
                        <a:pt x="645583" y="325967"/>
                        <a:pt x="509411" y="273756"/>
                      </a:cubicBezTo>
                      <a:cubicBezTo>
                        <a:pt x="373239" y="221545"/>
                        <a:pt x="275872" y="202494"/>
                        <a:pt x="191911" y="155222"/>
                      </a:cubicBezTo>
                      <a:cubicBezTo>
                        <a:pt x="107950" y="107950"/>
                        <a:pt x="0" y="0"/>
                        <a:pt x="1411" y="1128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1878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65D68051-EBA5-814A-8D2B-F43B5690FF4E}"/>
                    </a:ext>
                  </a:extLst>
                </p:cNvPr>
                <p:cNvSpPr/>
                <p:nvPr/>
              </p:nvSpPr>
              <p:spPr>
                <a:xfrm>
                  <a:off x="10215564" y="4343403"/>
                  <a:ext cx="211137" cy="1524695"/>
                </a:xfrm>
                <a:custGeom>
                  <a:avLst/>
                  <a:gdLst>
                    <a:gd name="connsiteX0" fmla="*/ 37042 w 153459"/>
                    <a:gd name="connsiteY0" fmla="*/ 95250 h 2247900"/>
                    <a:gd name="connsiteX1" fmla="*/ 5292 w 153459"/>
                    <a:gd name="connsiteY1" fmla="*/ 520700 h 2247900"/>
                    <a:gd name="connsiteX2" fmla="*/ 68792 w 153459"/>
                    <a:gd name="connsiteY2" fmla="*/ 857250 h 2247900"/>
                    <a:gd name="connsiteX3" fmla="*/ 17992 w 153459"/>
                    <a:gd name="connsiteY3" fmla="*/ 1397000 h 2247900"/>
                    <a:gd name="connsiteX4" fmla="*/ 30692 w 153459"/>
                    <a:gd name="connsiteY4" fmla="*/ 2006600 h 2247900"/>
                    <a:gd name="connsiteX5" fmla="*/ 43392 w 153459"/>
                    <a:gd name="connsiteY5" fmla="*/ 2190750 h 2247900"/>
                    <a:gd name="connsiteX6" fmla="*/ 56092 w 153459"/>
                    <a:gd name="connsiteY6" fmla="*/ 1663700 h 2247900"/>
                    <a:gd name="connsiteX7" fmla="*/ 68792 w 153459"/>
                    <a:gd name="connsiteY7" fmla="*/ 1231900 h 2247900"/>
                    <a:gd name="connsiteX8" fmla="*/ 144992 w 153459"/>
                    <a:gd name="connsiteY8" fmla="*/ 1009650 h 2247900"/>
                    <a:gd name="connsiteX9" fmla="*/ 119592 w 153459"/>
                    <a:gd name="connsiteY9" fmla="*/ 768350 h 2247900"/>
                    <a:gd name="connsiteX10" fmla="*/ 62442 w 153459"/>
                    <a:gd name="connsiteY10" fmla="*/ 615950 h 2247900"/>
                    <a:gd name="connsiteX11" fmla="*/ 43392 w 153459"/>
                    <a:gd name="connsiteY11" fmla="*/ 215900 h 2247900"/>
                    <a:gd name="connsiteX12" fmla="*/ 43392 w 153459"/>
                    <a:gd name="connsiteY12" fmla="*/ 31750 h 2247900"/>
                    <a:gd name="connsiteX13" fmla="*/ 30692 w 153459"/>
                    <a:gd name="connsiteY13" fmla="*/ 254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459" h="2247900">
                      <a:moveTo>
                        <a:pt x="37042" y="95250"/>
                      </a:moveTo>
                      <a:cubicBezTo>
                        <a:pt x="18521" y="244475"/>
                        <a:pt x="0" y="393700"/>
                        <a:pt x="5292" y="520700"/>
                      </a:cubicBezTo>
                      <a:cubicBezTo>
                        <a:pt x="10584" y="647700"/>
                        <a:pt x="66675" y="711200"/>
                        <a:pt x="68792" y="857250"/>
                      </a:cubicBezTo>
                      <a:cubicBezTo>
                        <a:pt x="70909" y="1003300"/>
                        <a:pt x="24342" y="1205442"/>
                        <a:pt x="17992" y="1397000"/>
                      </a:cubicBezTo>
                      <a:cubicBezTo>
                        <a:pt x="11642" y="1588558"/>
                        <a:pt x="26459" y="1874308"/>
                        <a:pt x="30692" y="2006600"/>
                      </a:cubicBezTo>
                      <a:cubicBezTo>
                        <a:pt x="34925" y="2138892"/>
                        <a:pt x="39159" y="2247900"/>
                        <a:pt x="43392" y="2190750"/>
                      </a:cubicBezTo>
                      <a:cubicBezTo>
                        <a:pt x="47625" y="2133600"/>
                        <a:pt x="51859" y="1823508"/>
                        <a:pt x="56092" y="1663700"/>
                      </a:cubicBezTo>
                      <a:cubicBezTo>
                        <a:pt x="60325" y="1503892"/>
                        <a:pt x="53975" y="1340908"/>
                        <a:pt x="68792" y="1231900"/>
                      </a:cubicBezTo>
                      <a:cubicBezTo>
                        <a:pt x="83609" y="1122892"/>
                        <a:pt x="136525" y="1086908"/>
                        <a:pt x="144992" y="1009650"/>
                      </a:cubicBezTo>
                      <a:cubicBezTo>
                        <a:pt x="153459" y="932392"/>
                        <a:pt x="133350" y="833967"/>
                        <a:pt x="119592" y="768350"/>
                      </a:cubicBezTo>
                      <a:cubicBezTo>
                        <a:pt x="105834" y="702733"/>
                        <a:pt x="75142" y="708025"/>
                        <a:pt x="62442" y="615950"/>
                      </a:cubicBezTo>
                      <a:cubicBezTo>
                        <a:pt x="49742" y="523875"/>
                        <a:pt x="46567" y="313267"/>
                        <a:pt x="43392" y="215900"/>
                      </a:cubicBezTo>
                      <a:cubicBezTo>
                        <a:pt x="40217" y="118533"/>
                        <a:pt x="45509" y="63500"/>
                        <a:pt x="43392" y="31750"/>
                      </a:cubicBezTo>
                      <a:cubicBezTo>
                        <a:pt x="41275" y="0"/>
                        <a:pt x="35983" y="12700"/>
                        <a:pt x="30692" y="25400"/>
                      </a:cubicBezTo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2130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4" name="Group 208">
            <a:extLst>
              <a:ext uri="{FF2B5EF4-FFF2-40B4-BE49-F238E27FC236}">
                <a16:creationId xmlns:a16="http://schemas.microsoft.com/office/drawing/2014/main" id="{E23FE3A7-B348-8848-B560-37F156ADAF71}"/>
              </a:ext>
            </a:extLst>
          </p:cNvPr>
          <p:cNvGrpSpPr/>
          <p:nvPr userDrawn="1"/>
        </p:nvGrpSpPr>
        <p:grpSpPr>
          <a:xfrm>
            <a:off x="7613963" y="874843"/>
            <a:ext cx="1682438" cy="2757360"/>
            <a:chOff x="6134100" y="304800"/>
            <a:chExt cx="1682438" cy="2757360"/>
          </a:xfrm>
        </p:grpSpPr>
        <p:grpSp>
          <p:nvGrpSpPr>
            <p:cNvPr id="65" name="Group 79">
              <a:extLst>
                <a:ext uri="{FF2B5EF4-FFF2-40B4-BE49-F238E27FC236}">
                  <a16:creationId xmlns:a16="http://schemas.microsoft.com/office/drawing/2014/main" id="{0C12F28E-908F-F34A-86C8-B77E1AC9D33C}"/>
                </a:ext>
              </a:extLst>
            </p:cNvPr>
            <p:cNvGrpSpPr/>
            <p:nvPr/>
          </p:nvGrpSpPr>
          <p:grpSpPr>
            <a:xfrm flipH="1">
              <a:off x="6134100" y="304800"/>
              <a:ext cx="1682438" cy="1989067"/>
              <a:chOff x="7723187" y="0"/>
              <a:chExt cx="3649663" cy="4314826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DB59D96C-965C-D041-B247-12BCC4283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87" y="1579563"/>
                <a:ext cx="2713038" cy="2735263"/>
              </a:xfrm>
              <a:custGeom>
                <a:avLst/>
                <a:gdLst/>
                <a:ahLst/>
                <a:cxnLst>
                  <a:cxn ang="0">
                    <a:pos x="5124" y="2784"/>
                  </a:cxn>
                  <a:cxn ang="0">
                    <a:pos x="5093" y="3105"/>
                  </a:cxn>
                  <a:cxn ang="0">
                    <a:pos x="5024" y="3413"/>
                  </a:cxn>
                  <a:cxn ang="0">
                    <a:pos x="4918" y="3705"/>
                  </a:cxn>
                  <a:cxn ang="0">
                    <a:pos x="4779" y="3978"/>
                  </a:cxn>
                  <a:cxn ang="0">
                    <a:pos x="4608" y="4229"/>
                  </a:cxn>
                  <a:cxn ang="0">
                    <a:pos x="4408" y="4456"/>
                  </a:cxn>
                  <a:cxn ang="0">
                    <a:pos x="4182" y="4656"/>
                  </a:cxn>
                  <a:cxn ang="0">
                    <a:pos x="3932" y="4827"/>
                  </a:cxn>
                  <a:cxn ang="0">
                    <a:pos x="3660" y="4966"/>
                  </a:cxn>
                  <a:cxn ang="0">
                    <a:pos x="3369" y="5071"/>
                  </a:cxn>
                  <a:cxn ang="0">
                    <a:pos x="3060" y="5140"/>
                  </a:cxn>
                  <a:cxn ang="0">
                    <a:pos x="2738" y="5168"/>
                  </a:cxn>
                  <a:cxn ang="0">
                    <a:pos x="2475" y="5162"/>
                  </a:cxn>
                  <a:cxn ang="0">
                    <a:pos x="2154" y="5116"/>
                  </a:cxn>
                  <a:cxn ang="0">
                    <a:pos x="1846" y="5034"/>
                  </a:cxn>
                  <a:cxn ang="0">
                    <a:pos x="1551" y="4914"/>
                  </a:cxn>
                  <a:cxn ang="0">
                    <a:pos x="1275" y="4762"/>
                  </a:cxn>
                  <a:cxn ang="0">
                    <a:pos x="1019" y="4578"/>
                  </a:cxn>
                  <a:cxn ang="0">
                    <a:pos x="784" y="4367"/>
                  </a:cxn>
                  <a:cxn ang="0">
                    <a:pos x="576" y="4131"/>
                  </a:cxn>
                  <a:cxn ang="0">
                    <a:pos x="397" y="3870"/>
                  </a:cxn>
                  <a:cxn ang="0">
                    <a:pos x="246" y="3590"/>
                  </a:cxn>
                  <a:cxn ang="0">
                    <a:pos x="130" y="3292"/>
                  </a:cxn>
                  <a:cxn ang="0">
                    <a:pos x="49" y="2978"/>
                  </a:cxn>
                  <a:cxn ang="0">
                    <a:pos x="6" y="2651"/>
                  </a:cxn>
                  <a:cxn ang="0">
                    <a:pos x="1" y="2386"/>
                  </a:cxn>
                  <a:cxn ang="0">
                    <a:pos x="32" y="2064"/>
                  </a:cxn>
                  <a:cxn ang="0">
                    <a:pos x="102" y="1756"/>
                  </a:cxn>
                  <a:cxn ang="0">
                    <a:pos x="208" y="1464"/>
                  </a:cxn>
                  <a:cxn ang="0">
                    <a:pos x="348" y="1191"/>
                  </a:cxn>
                  <a:cxn ang="0">
                    <a:pos x="519" y="941"/>
                  </a:cxn>
                  <a:cxn ang="0">
                    <a:pos x="718" y="714"/>
                  </a:cxn>
                  <a:cxn ang="0">
                    <a:pos x="943" y="515"/>
                  </a:cxn>
                  <a:cxn ang="0">
                    <a:pos x="1194" y="344"/>
                  </a:cxn>
                  <a:cxn ang="0">
                    <a:pos x="1467" y="204"/>
                  </a:cxn>
                  <a:cxn ang="0">
                    <a:pos x="1757" y="99"/>
                  </a:cxn>
                  <a:cxn ang="0">
                    <a:pos x="2065" y="31"/>
                  </a:cxn>
                  <a:cxn ang="0">
                    <a:pos x="2388" y="2"/>
                  </a:cxn>
                  <a:cxn ang="0">
                    <a:pos x="2652" y="9"/>
                  </a:cxn>
                  <a:cxn ang="0">
                    <a:pos x="2972" y="53"/>
                  </a:cxn>
                  <a:cxn ang="0">
                    <a:pos x="3282" y="137"/>
                  </a:cxn>
                  <a:cxn ang="0">
                    <a:pos x="3575" y="255"/>
                  </a:cxn>
                  <a:cxn ang="0">
                    <a:pos x="3851" y="408"/>
                  </a:cxn>
                  <a:cxn ang="0">
                    <a:pos x="4107" y="591"/>
                  </a:cxn>
                  <a:cxn ang="0">
                    <a:pos x="4342" y="802"/>
                  </a:cxn>
                  <a:cxn ang="0">
                    <a:pos x="4549" y="1038"/>
                  </a:cxn>
                  <a:cxn ang="0">
                    <a:pos x="4729" y="1299"/>
                  </a:cxn>
                  <a:cxn ang="0">
                    <a:pos x="4880" y="1579"/>
                  </a:cxn>
                  <a:cxn ang="0">
                    <a:pos x="4996" y="1877"/>
                  </a:cxn>
                  <a:cxn ang="0">
                    <a:pos x="5077" y="2191"/>
                  </a:cxn>
                  <a:cxn ang="0">
                    <a:pos x="5120" y="2518"/>
                  </a:cxn>
                </a:cxnLst>
                <a:rect l="0" t="0" r="r" b="b"/>
                <a:pathLst>
                  <a:path w="5126" h="5169">
                    <a:moveTo>
                      <a:pt x="5123" y="2585"/>
                    </a:moveTo>
                    <a:lnTo>
                      <a:pt x="5123" y="2585"/>
                    </a:lnTo>
                    <a:lnTo>
                      <a:pt x="5126" y="2651"/>
                    </a:lnTo>
                    <a:lnTo>
                      <a:pt x="5126" y="2717"/>
                    </a:lnTo>
                    <a:lnTo>
                      <a:pt x="5124" y="2784"/>
                    </a:lnTo>
                    <a:lnTo>
                      <a:pt x="5121" y="2849"/>
                    </a:lnTo>
                    <a:lnTo>
                      <a:pt x="5117" y="2914"/>
                    </a:lnTo>
                    <a:lnTo>
                      <a:pt x="5111" y="2978"/>
                    </a:lnTo>
                    <a:lnTo>
                      <a:pt x="5102" y="3042"/>
                    </a:lnTo>
                    <a:lnTo>
                      <a:pt x="5093" y="3105"/>
                    </a:lnTo>
                    <a:lnTo>
                      <a:pt x="5083" y="3169"/>
                    </a:lnTo>
                    <a:lnTo>
                      <a:pt x="5070" y="3231"/>
                    </a:lnTo>
                    <a:lnTo>
                      <a:pt x="5057" y="3292"/>
                    </a:lnTo>
                    <a:lnTo>
                      <a:pt x="5040" y="3353"/>
                    </a:lnTo>
                    <a:lnTo>
                      <a:pt x="5024" y="3413"/>
                    </a:lnTo>
                    <a:lnTo>
                      <a:pt x="5005" y="3474"/>
                    </a:lnTo>
                    <a:lnTo>
                      <a:pt x="4986" y="3533"/>
                    </a:lnTo>
                    <a:lnTo>
                      <a:pt x="4965" y="3590"/>
                    </a:lnTo>
                    <a:lnTo>
                      <a:pt x="4942" y="3648"/>
                    </a:lnTo>
                    <a:lnTo>
                      <a:pt x="4918" y="3705"/>
                    </a:lnTo>
                    <a:lnTo>
                      <a:pt x="4893" y="3761"/>
                    </a:lnTo>
                    <a:lnTo>
                      <a:pt x="4866" y="3816"/>
                    </a:lnTo>
                    <a:lnTo>
                      <a:pt x="4838" y="3870"/>
                    </a:lnTo>
                    <a:lnTo>
                      <a:pt x="4809" y="3925"/>
                    </a:lnTo>
                    <a:lnTo>
                      <a:pt x="4779" y="3978"/>
                    </a:lnTo>
                    <a:lnTo>
                      <a:pt x="4747" y="4030"/>
                    </a:lnTo>
                    <a:lnTo>
                      <a:pt x="4715" y="4081"/>
                    </a:lnTo>
                    <a:lnTo>
                      <a:pt x="4681" y="4131"/>
                    </a:lnTo>
                    <a:lnTo>
                      <a:pt x="4645" y="4180"/>
                    </a:lnTo>
                    <a:lnTo>
                      <a:pt x="4608" y="4229"/>
                    </a:lnTo>
                    <a:lnTo>
                      <a:pt x="4570" y="4276"/>
                    </a:lnTo>
                    <a:lnTo>
                      <a:pt x="4532" y="4323"/>
                    </a:lnTo>
                    <a:lnTo>
                      <a:pt x="4492" y="4367"/>
                    </a:lnTo>
                    <a:lnTo>
                      <a:pt x="4451" y="4412"/>
                    </a:lnTo>
                    <a:lnTo>
                      <a:pt x="4408" y="4456"/>
                    </a:lnTo>
                    <a:lnTo>
                      <a:pt x="4365" y="4497"/>
                    </a:lnTo>
                    <a:lnTo>
                      <a:pt x="4321" y="4538"/>
                    </a:lnTo>
                    <a:lnTo>
                      <a:pt x="4275" y="4578"/>
                    </a:lnTo>
                    <a:lnTo>
                      <a:pt x="4230" y="4618"/>
                    </a:lnTo>
                    <a:lnTo>
                      <a:pt x="4182" y="4656"/>
                    </a:lnTo>
                    <a:lnTo>
                      <a:pt x="4134" y="4692"/>
                    </a:lnTo>
                    <a:lnTo>
                      <a:pt x="4085" y="4727"/>
                    </a:lnTo>
                    <a:lnTo>
                      <a:pt x="4035" y="4762"/>
                    </a:lnTo>
                    <a:lnTo>
                      <a:pt x="3983" y="4795"/>
                    </a:lnTo>
                    <a:lnTo>
                      <a:pt x="3932" y="4827"/>
                    </a:lnTo>
                    <a:lnTo>
                      <a:pt x="3879" y="4857"/>
                    </a:lnTo>
                    <a:lnTo>
                      <a:pt x="3826" y="4886"/>
                    </a:lnTo>
                    <a:lnTo>
                      <a:pt x="3771" y="4914"/>
                    </a:lnTo>
                    <a:lnTo>
                      <a:pt x="3716" y="4941"/>
                    </a:lnTo>
                    <a:lnTo>
                      <a:pt x="3660" y="4966"/>
                    </a:lnTo>
                    <a:lnTo>
                      <a:pt x="3603" y="4989"/>
                    </a:lnTo>
                    <a:lnTo>
                      <a:pt x="3545" y="5012"/>
                    </a:lnTo>
                    <a:lnTo>
                      <a:pt x="3488" y="5034"/>
                    </a:lnTo>
                    <a:lnTo>
                      <a:pt x="3429" y="5053"/>
                    </a:lnTo>
                    <a:lnTo>
                      <a:pt x="3369" y="5071"/>
                    </a:lnTo>
                    <a:lnTo>
                      <a:pt x="3308" y="5088"/>
                    </a:lnTo>
                    <a:lnTo>
                      <a:pt x="3248" y="5103"/>
                    </a:lnTo>
                    <a:lnTo>
                      <a:pt x="3186" y="5116"/>
                    </a:lnTo>
                    <a:lnTo>
                      <a:pt x="3124" y="5128"/>
                    </a:lnTo>
                    <a:lnTo>
                      <a:pt x="3060" y="5140"/>
                    </a:lnTo>
                    <a:lnTo>
                      <a:pt x="2997" y="5149"/>
                    </a:lnTo>
                    <a:lnTo>
                      <a:pt x="2934" y="5156"/>
                    </a:lnTo>
                    <a:lnTo>
                      <a:pt x="2869" y="5162"/>
                    </a:lnTo>
                    <a:lnTo>
                      <a:pt x="2804" y="5165"/>
                    </a:lnTo>
                    <a:lnTo>
                      <a:pt x="2738" y="5168"/>
                    </a:lnTo>
                    <a:lnTo>
                      <a:pt x="2673" y="5169"/>
                    </a:lnTo>
                    <a:lnTo>
                      <a:pt x="2673" y="5169"/>
                    </a:lnTo>
                    <a:lnTo>
                      <a:pt x="2606" y="5168"/>
                    </a:lnTo>
                    <a:lnTo>
                      <a:pt x="2540" y="5165"/>
                    </a:lnTo>
                    <a:lnTo>
                      <a:pt x="2475" y="5162"/>
                    </a:lnTo>
                    <a:lnTo>
                      <a:pt x="2410" y="5156"/>
                    </a:lnTo>
                    <a:lnTo>
                      <a:pt x="2345" y="5149"/>
                    </a:lnTo>
                    <a:lnTo>
                      <a:pt x="2281" y="5140"/>
                    </a:lnTo>
                    <a:lnTo>
                      <a:pt x="2217" y="5128"/>
                    </a:lnTo>
                    <a:lnTo>
                      <a:pt x="2154" y="5116"/>
                    </a:lnTo>
                    <a:lnTo>
                      <a:pt x="2090" y="5103"/>
                    </a:lnTo>
                    <a:lnTo>
                      <a:pt x="2029" y="5088"/>
                    </a:lnTo>
                    <a:lnTo>
                      <a:pt x="1967" y="5071"/>
                    </a:lnTo>
                    <a:lnTo>
                      <a:pt x="1906" y="5053"/>
                    </a:lnTo>
                    <a:lnTo>
                      <a:pt x="1846" y="5034"/>
                    </a:lnTo>
                    <a:lnTo>
                      <a:pt x="1785" y="5012"/>
                    </a:lnTo>
                    <a:lnTo>
                      <a:pt x="1726" y="4989"/>
                    </a:lnTo>
                    <a:lnTo>
                      <a:pt x="1667" y="4966"/>
                    </a:lnTo>
                    <a:lnTo>
                      <a:pt x="1608" y="4941"/>
                    </a:lnTo>
                    <a:lnTo>
                      <a:pt x="1551" y="4914"/>
                    </a:lnTo>
                    <a:lnTo>
                      <a:pt x="1495" y="4886"/>
                    </a:lnTo>
                    <a:lnTo>
                      <a:pt x="1439" y="4857"/>
                    </a:lnTo>
                    <a:lnTo>
                      <a:pt x="1383" y="4827"/>
                    </a:lnTo>
                    <a:lnTo>
                      <a:pt x="1328" y="4795"/>
                    </a:lnTo>
                    <a:lnTo>
                      <a:pt x="1275" y="4762"/>
                    </a:lnTo>
                    <a:lnTo>
                      <a:pt x="1222" y="4727"/>
                    </a:lnTo>
                    <a:lnTo>
                      <a:pt x="1171" y="4692"/>
                    </a:lnTo>
                    <a:lnTo>
                      <a:pt x="1119" y="4656"/>
                    </a:lnTo>
                    <a:lnTo>
                      <a:pt x="1069" y="4618"/>
                    </a:lnTo>
                    <a:lnTo>
                      <a:pt x="1019" y="4578"/>
                    </a:lnTo>
                    <a:lnTo>
                      <a:pt x="970" y="4538"/>
                    </a:lnTo>
                    <a:lnTo>
                      <a:pt x="923" y="4497"/>
                    </a:lnTo>
                    <a:lnTo>
                      <a:pt x="876" y="4456"/>
                    </a:lnTo>
                    <a:lnTo>
                      <a:pt x="830" y="4412"/>
                    </a:lnTo>
                    <a:lnTo>
                      <a:pt x="784" y="4367"/>
                    </a:lnTo>
                    <a:lnTo>
                      <a:pt x="742" y="4323"/>
                    </a:lnTo>
                    <a:lnTo>
                      <a:pt x="699" y="4276"/>
                    </a:lnTo>
                    <a:lnTo>
                      <a:pt x="657" y="4229"/>
                    </a:lnTo>
                    <a:lnTo>
                      <a:pt x="616" y="4180"/>
                    </a:lnTo>
                    <a:lnTo>
                      <a:pt x="576" y="4131"/>
                    </a:lnTo>
                    <a:lnTo>
                      <a:pt x="538" y="4081"/>
                    </a:lnTo>
                    <a:lnTo>
                      <a:pt x="501" y="4030"/>
                    </a:lnTo>
                    <a:lnTo>
                      <a:pt x="464" y="3978"/>
                    </a:lnTo>
                    <a:lnTo>
                      <a:pt x="430" y="3925"/>
                    </a:lnTo>
                    <a:lnTo>
                      <a:pt x="397" y="3870"/>
                    </a:lnTo>
                    <a:lnTo>
                      <a:pt x="364" y="3816"/>
                    </a:lnTo>
                    <a:lnTo>
                      <a:pt x="333" y="3761"/>
                    </a:lnTo>
                    <a:lnTo>
                      <a:pt x="302" y="3705"/>
                    </a:lnTo>
                    <a:lnTo>
                      <a:pt x="274" y="3648"/>
                    </a:lnTo>
                    <a:lnTo>
                      <a:pt x="246" y="3590"/>
                    </a:lnTo>
                    <a:lnTo>
                      <a:pt x="221" y="3533"/>
                    </a:lnTo>
                    <a:lnTo>
                      <a:pt x="196" y="3474"/>
                    </a:lnTo>
                    <a:lnTo>
                      <a:pt x="172" y="3413"/>
                    </a:lnTo>
                    <a:lnTo>
                      <a:pt x="150" y="3353"/>
                    </a:lnTo>
                    <a:lnTo>
                      <a:pt x="130" y="3292"/>
                    </a:lnTo>
                    <a:lnTo>
                      <a:pt x="111" y="3231"/>
                    </a:lnTo>
                    <a:lnTo>
                      <a:pt x="93" y="3169"/>
                    </a:lnTo>
                    <a:lnTo>
                      <a:pt x="77" y="3105"/>
                    </a:lnTo>
                    <a:lnTo>
                      <a:pt x="62" y="3042"/>
                    </a:lnTo>
                    <a:lnTo>
                      <a:pt x="49" y="2978"/>
                    </a:lnTo>
                    <a:lnTo>
                      <a:pt x="37" y="2914"/>
                    </a:lnTo>
                    <a:lnTo>
                      <a:pt x="27" y="2849"/>
                    </a:lnTo>
                    <a:lnTo>
                      <a:pt x="19" y="2784"/>
                    </a:lnTo>
                    <a:lnTo>
                      <a:pt x="12" y="2717"/>
                    </a:lnTo>
                    <a:lnTo>
                      <a:pt x="6" y="2651"/>
                    </a:lnTo>
                    <a:lnTo>
                      <a:pt x="3" y="2585"/>
                    </a:lnTo>
                    <a:lnTo>
                      <a:pt x="3" y="2585"/>
                    </a:lnTo>
                    <a:lnTo>
                      <a:pt x="1" y="2518"/>
                    </a:lnTo>
                    <a:lnTo>
                      <a:pt x="0" y="2452"/>
                    </a:lnTo>
                    <a:lnTo>
                      <a:pt x="1" y="2386"/>
                    </a:lnTo>
                    <a:lnTo>
                      <a:pt x="4" y="2321"/>
                    </a:lnTo>
                    <a:lnTo>
                      <a:pt x="9" y="2256"/>
                    </a:lnTo>
                    <a:lnTo>
                      <a:pt x="16" y="2191"/>
                    </a:lnTo>
                    <a:lnTo>
                      <a:pt x="24" y="2128"/>
                    </a:lnTo>
                    <a:lnTo>
                      <a:pt x="32" y="2064"/>
                    </a:lnTo>
                    <a:lnTo>
                      <a:pt x="44" y="2001"/>
                    </a:lnTo>
                    <a:lnTo>
                      <a:pt x="56" y="1939"/>
                    </a:lnTo>
                    <a:lnTo>
                      <a:pt x="71" y="1877"/>
                    </a:lnTo>
                    <a:lnTo>
                      <a:pt x="86" y="1817"/>
                    </a:lnTo>
                    <a:lnTo>
                      <a:pt x="102" y="1756"/>
                    </a:lnTo>
                    <a:lnTo>
                      <a:pt x="121" y="1696"/>
                    </a:lnTo>
                    <a:lnTo>
                      <a:pt x="140" y="1637"/>
                    </a:lnTo>
                    <a:lnTo>
                      <a:pt x="162" y="1579"/>
                    </a:lnTo>
                    <a:lnTo>
                      <a:pt x="184" y="1522"/>
                    </a:lnTo>
                    <a:lnTo>
                      <a:pt x="208" y="1464"/>
                    </a:lnTo>
                    <a:lnTo>
                      <a:pt x="233" y="1408"/>
                    </a:lnTo>
                    <a:lnTo>
                      <a:pt x="259" y="1354"/>
                    </a:lnTo>
                    <a:lnTo>
                      <a:pt x="287" y="1299"/>
                    </a:lnTo>
                    <a:lnTo>
                      <a:pt x="317" y="1244"/>
                    </a:lnTo>
                    <a:lnTo>
                      <a:pt x="348" y="1191"/>
                    </a:lnTo>
                    <a:lnTo>
                      <a:pt x="379" y="1140"/>
                    </a:lnTo>
                    <a:lnTo>
                      <a:pt x="413" y="1090"/>
                    </a:lnTo>
                    <a:lnTo>
                      <a:pt x="447" y="1038"/>
                    </a:lnTo>
                    <a:lnTo>
                      <a:pt x="482" y="989"/>
                    </a:lnTo>
                    <a:lnTo>
                      <a:pt x="519" y="941"/>
                    </a:lnTo>
                    <a:lnTo>
                      <a:pt x="556" y="894"/>
                    </a:lnTo>
                    <a:lnTo>
                      <a:pt x="594" y="848"/>
                    </a:lnTo>
                    <a:lnTo>
                      <a:pt x="635" y="802"/>
                    </a:lnTo>
                    <a:lnTo>
                      <a:pt x="675" y="758"/>
                    </a:lnTo>
                    <a:lnTo>
                      <a:pt x="718" y="714"/>
                    </a:lnTo>
                    <a:lnTo>
                      <a:pt x="761" y="672"/>
                    </a:lnTo>
                    <a:lnTo>
                      <a:pt x="805" y="631"/>
                    </a:lnTo>
                    <a:lnTo>
                      <a:pt x="851" y="591"/>
                    </a:lnTo>
                    <a:lnTo>
                      <a:pt x="896" y="552"/>
                    </a:lnTo>
                    <a:lnTo>
                      <a:pt x="943" y="515"/>
                    </a:lnTo>
                    <a:lnTo>
                      <a:pt x="992" y="478"/>
                    </a:lnTo>
                    <a:lnTo>
                      <a:pt x="1041" y="442"/>
                    </a:lnTo>
                    <a:lnTo>
                      <a:pt x="1091" y="408"/>
                    </a:lnTo>
                    <a:lnTo>
                      <a:pt x="1143" y="375"/>
                    </a:lnTo>
                    <a:lnTo>
                      <a:pt x="1194" y="344"/>
                    </a:lnTo>
                    <a:lnTo>
                      <a:pt x="1247" y="313"/>
                    </a:lnTo>
                    <a:lnTo>
                      <a:pt x="1300" y="283"/>
                    </a:lnTo>
                    <a:lnTo>
                      <a:pt x="1355" y="255"/>
                    </a:lnTo>
                    <a:lnTo>
                      <a:pt x="1411" y="229"/>
                    </a:lnTo>
                    <a:lnTo>
                      <a:pt x="1467" y="204"/>
                    </a:lnTo>
                    <a:lnTo>
                      <a:pt x="1523" y="180"/>
                    </a:lnTo>
                    <a:lnTo>
                      <a:pt x="1580" y="158"/>
                    </a:lnTo>
                    <a:lnTo>
                      <a:pt x="1639" y="137"/>
                    </a:lnTo>
                    <a:lnTo>
                      <a:pt x="1698" y="117"/>
                    </a:lnTo>
                    <a:lnTo>
                      <a:pt x="1757" y="99"/>
                    </a:lnTo>
                    <a:lnTo>
                      <a:pt x="1818" y="83"/>
                    </a:lnTo>
                    <a:lnTo>
                      <a:pt x="1878" y="66"/>
                    </a:lnTo>
                    <a:lnTo>
                      <a:pt x="1940" y="53"/>
                    </a:lnTo>
                    <a:lnTo>
                      <a:pt x="2002" y="41"/>
                    </a:lnTo>
                    <a:lnTo>
                      <a:pt x="2065" y="31"/>
                    </a:lnTo>
                    <a:lnTo>
                      <a:pt x="2129" y="22"/>
                    </a:lnTo>
                    <a:lnTo>
                      <a:pt x="2194" y="15"/>
                    </a:lnTo>
                    <a:lnTo>
                      <a:pt x="2257" y="9"/>
                    </a:lnTo>
                    <a:lnTo>
                      <a:pt x="2322" y="5"/>
                    </a:lnTo>
                    <a:lnTo>
                      <a:pt x="2388" y="2"/>
                    </a:lnTo>
                    <a:lnTo>
                      <a:pt x="2455" y="0"/>
                    </a:lnTo>
                    <a:lnTo>
                      <a:pt x="2455" y="0"/>
                    </a:lnTo>
                    <a:lnTo>
                      <a:pt x="2521" y="2"/>
                    </a:lnTo>
                    <a:lnTo>
                      <a:pt x="2586" y="5"/>
                    </a:lnTo>
                    <a:lnTo>
                      <a:pt x="2652" y="9"/>
                    </a:lnTo>
                    <a:lnTo>
                      <a:pt x="2717" y="15"/>
                    </a:lnTo>
                    <a:lnTo>
                      <a:pt x="2782" y="22"/>
                    </a:lnTo>
                    <a:lnTo>
                      <a:pt x="2845" y="31"/>
                    </a:lnTo>
                    <a:lnTo>
                      <a:pt x="2909" y="41"/>
                    </a:lnTo>
                    <a:lnTo>
                      <a:pt x="2972" y="53"/>
                    </a:lnTo>
                    <a:lnTo>
                      <a:pt x="3035" y="66"/>
                    </a:lnTo>
                    <a:lnTo>
                      <a:pt x="3097" y="83"/>
                    </a:lnTo>
                    <a:lnTo>
                      <a:pt x="3159" y="99"/>
                    </a:lnTo>
                    <a:lnTo>
                      <a:pt x="3221" y="117"/>
                    </a:lnTo>
                    <a:lnTo>
                      <a:pt x="3282" y="137"/>
                    </a:lnTo>
                    <a:lnTo>
                      <a:pt x="3341" y="158"/>
                    </a:lnTo>
                    <a:lnTo>
                      <a:pt x="3401" y="180"/>
                    </a:lnTo>
                    <a:lnTo>
                      <a:pt x="3460" y="204"/>
                    </a:lnTo>
                    <a:lnTo>
                      <a:pt x="3517" y="229"/>
                    </a:lnTo>
                    <a:lnTo>
                      <a:pt x="3575" y="255"/>
                    </a:lnTo>
                    <a:lnTo>
                      <a:pt x="3631" y="283"/>
                    </a:lnTo>
                    <a:lnTo>
                      <a:pt x="3687" y="313"/>
                    </a:lnTo>
                    <a:lnTo>
                      <a:pt x="3743" y="344"/>
                    </a:lnTo>
                    <a:lnTo>
                      <a:pt x="3798" y="375"/>
                    </a:lnTo>
                    <a:lnTo>
                      <a:pt x="3851" y="408"/>
                    </a:lnTo>
                    <a:lnTo>
                      <a:pt x="3904" y="442"/>
                    </a:lnTo>
                    <a:lnTo>
                      <a:pt x="3957" y="478"/>
                    </a:lnTo>
                    <a:lnTo>
                      <a:pt x="4008" y="515"/>
                    </a:lnTo>
                    <a:lnTo>
                      <a:pt x="4059" y="552"/>
                    </a:lnTo>
                    <a:lnTo>
                      <a:pt x="4107" y="591"/>
                    </a:lnTo>
                    <a:lnTo>
                      <a:pt x="4156" y="631"/>
                    </a:lnTo>
                    <a:lnTo>
                      <a:pt x="4204" y="672"/>
                    </a:lnTo>
                    <a:lnTo>
                      <a:pt x="4250" y="714"/>
                    </a:lnTo>
                    <a:lnTo>
                      <a:pt x="4296" y="758"/>
                    </a:lnTo>
                    <a:lnTo>
                      <a:pt x="4342" y="802"/>
                    </a:lnTo>
                    <a:lnTo>
                      <a:pt x="4384" y="848"/>
                    </a:lnTo>
                    <a:lnTo>
                      <a:pt x="4427" y="894"/>
                    </a:lnTo>
                    <a:lnTo>
                      <a:pt x="4470" y="941"/>
                    </a:lnTo>
                    <a:lnTo>
                      <a:pt x="4510" y="989"/>
                    </a:lnTo>
                    <a:lnTo>
                      <a:pt x="4549" y="1038"/>
                    </a:lnTo>
                    <a:lnTo>
                      <a:pt x="4588" y="1090"/>
                    </a:lnTo>
                    <a:lnTo>
                      <a:pt x="4625" y="1140"/>
                    </a:lnTo>
                    <a:lnTo>
                      <a:pt x="4661" y="1191"/>
                    </a:lnTo>
                    <a:lnTo>
                      <a:pt x="4697" y="1244"/>
                    </a:lnTo>
                    <a:lnTo>
                      <a:pt x="4729" y="1299"/>
                    </a:lnTo>
                    <a:lnTo>
                      <a:pt x="4763" y="1354"/>
                    </a:lnTo>
                    <a:lnTo>
                      <a:pt x="4794" y="1408"/>
                    </a:lnTo>
                    <a:lnTo>
                      <a:pt x="4824" y="1464"/>
                    </a:lnTo>
                    <a:lnTo>
                      <a:pt x="4853" y="1522"/>
                    </a:lnTo>
                    <a:lnTo>
                      <a:pt x="4880" y="1579"/>
                    </a:lnTo>
                    <a:lnTo>
                      <a:pt x="4906" y="1637"/>
                    </a:lnTo>
                    <a:lnTo>
                      <a:pt x="4931" y="1696"/>
                    </a:lnTo>
                    <a:lnTo>
                      <a:pt x="4953" y="1756"/>
                    </a:lnTo>
                    <a:lnTo>
                      <a:pt x="4975" y="1817"/>
                    </a:lnTo>
                    <a:lnTo>
                      <a:pt x="4996" y="1877"/>
                    </a:lnTo>
                    <a:lnTo>
                      <a:pt x="5015" y="1939"/>
                    </a:lnTo>
                    <a:lnTo>
                      <a:pt x="5033" y="2001"/>
                    </a:lnTo>
                    <a:lnTo>
                      <a:pt x="5049" y="2064"/>
                    </a:lnTo>
                    <a:lnTo>
                      <a:pt x="5064" y="2128"/>
                    </a:lnTo>
                    <a:lnTo>
                      <a:pt x="5077" y="2191"/>
                    </a:lnTo>
                    <a:lnTo>
                      <a:pt x="5089" y="2256"/>
                    </a:lnTo>
                    <a:lnTo>
                      <a:pt x="5099" y="2321"/>
                    </a:lnTo>
                    <a:lnTo>
                      <a:pt x="5108" y="2386"/>
                    </a:lnTo>
                    <a:lnTo>
                      <a:pt x="5114" y="2452"/>
                    </a:lnTo>
                    <a:lnTo>
                      <a:pt x="5120" y="2518"/>
                    </a:lnTo>
                    <a:lnTo>
                      <a:pt x="5123" y="2585"/>
                    </a:lnTo>
                    <a:lnTo>
                      <a:pt x="5123" y="2585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BB630342-B888-A34F-90F2-FDBD46F26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112" y="406400"/>
                <a:ext cx="2947988" cy="2871788"/>
              </a:xfrm>
              <a:custGeom>
                <a:avLst/>
                <a:gdLst/>
                <a:ahLst/>
                <a:cxnLst>
                  <a:cxn ang="0">
                    <a:pos x="5553" y="2571"/>
                  </a:cxn>
                  <a:cxn ang="0">
                    <a:pos x="5490" y="2225"/>
                  </a:cxn>
                  <a:cxn ang="0">
                    <a:pos x="5385" y="1893"/>
                  </a:cxn>
                  <a:cxn ang="0">
                    <a:pos x="5244" y="1577"/>
                  </a:cxn>
                  <a:cxn ang="0">
                    <a:pos x="5067" y="1284"/>
                  </a:cxn>
                  <a:cxn ang="0">
                    <a:pos x="4859" y="1014"/>
                  </a:cxn>
                  <a:cxn ang="0">
                    <a:pos x="4620" y="769"/>
                  </a:cxn>
                  <a:cxn ang="0">
                    <a:pos x="4356" y="554"/>
                  </a:cxn>
                  <a:cxn ang="0">
                    <a:pos x="4069" y="370"/>
                  </a:cxn>
                  <a:cxn ang="0">
                    <a:pos x="3759" y="219"/>
                  </a:cxn>
                  <a:cxn ang="0">
                    <a:pos x="3433" y="106"/>
                  </a:cxn>
                  <a:cxn ang="0">
                    <a:pos x="3091" y="32"/>
                  </a:cxn>
                  <a:cxn ang="0">
                    <a:pos x="2737" y="1"/>
                  </a:cxn>
                  <a:cxn ang="0">
                    <a:pos x="2463" y="7"/>
                  </a:cxn>
                  <a:cxn ang="0">
                    <a:pos x="2137" y="51"/>
                  </a:cxn>
                  <a:cxn ang="0">
                    <a:pos x="1825" y="131"/>
                  </a:cxn>
                  <a:cxn ang="0">
                    <a:pos x="1530" y="246"/>
                  </a:cxn>
                  <a:cxn ang="0">
                    <a:pos x="1254" y="393"/>
                  </a:cxn>
                  <a:cxn ang="0">
                    <a:pos x="1001" y="572"/>
                  </a:cxn>
                  <a:cxn ang="0">
                    <a:pos x="769" y="778"/>
                  </a:cxn>
                  <a:cxn ang="0">
                    <a:pos x="564" y="1008"/>
                  </a:cxn>
                  <a:cxn ang="0">
                    <a:pos x="387" y="1263"/>
                  </a:cxn>
                  <a:cxn ang="0">
                    <a:pos x="240" y="1539"/>
                  </a:cxn>
                  <a:cxn ang="0">
                    <a:pos x="127" y="1832"/>
                  </a:cxn>
                  <a:cxn ang="0">
                    <a:pos x="47" y="2142"/>
                  </a:cxn>
                  <a:cxn ang="0">
                    <a:pos x="4" y="2466"/>
                  </a:cxn>
                  <a:cxn ang="0">
                    <a:pos x="199" y="2438"/>
                  </a:cxn>
                  <a:cxn ang="0">
                    <a:pos x="550" y="2322"/>
                  </a:cxn>
                  <a:cxn ang="0">
                    <a:pos x="926" y="2258"/>
                  </a:cxn>
                  <a:cxn ang="0">
                    <a:pos x="1226" y="2248"/>
                  </a:cxn>
                  <a:cxn ang="0">
                    <a:pos x="1551" y="2278"/>
                  </a:cxn>
                  <a:cxn ang="0">
                    <a:pos x="1865" y="2345"/>
                  </a:cxn>
                  <a:cxn ang="0">
                    <a:pos x="2164" y="2450"/>
                  </a:cxn>
                  <a:cxn ang="0">
                    <a:pos x="2448" y="2590"/>
                  </a:cxn>
                  <a:cxn ang="0">
                    <a:pos x="2712" y="2761"/>
                  </a:cxn>
                  <a:cxn ang="0">
                    <a:pos x="2956" y="2962"/>
                  </a:cxn>
                  <a:cxn ang="0">
                    <a:pos x="3175" y="3187"/>
                  </a:cxn>
                  <a:cxn ang="0">
                    <a:pos x="3367" y="3439"/>
                  </a:cxn>
                  <a:cxn ang="0">
                    <a:pos x="3529" y="3711"/>
                  </a:cxn>
                  <a:cxn ang="0">
                    <a:pos x="3659" y="4003"/>
                  </a:cxn>
                  <a:cxn ang="0">
                    <a:pos x="3755" y="4311"/>
                  </a:cxn>
                  <a:cxn ang="0">
                    <a:pos x="3814" y="4632"/>
                  </a:cxn>
                  <a:cxn ang="0">
                    <a:pos x="3831" y="4908"/>
                  </a:cxn>
                  <a:cxn ang="0">
                    <a:pos x="3809" y="5281"/>
                  </a:cxn>
                  <a:cxn ang="0">
                    <a:pos x="3886" y="5390"/>
                  </a:cxn>
                  <a:cxn ang="0">
                    <a:pos x="4129" y="5281"/>
                  </a:cxn>
                  <a:cxn ang="0">
                    <a:pos x="4358" y="5150"/>
                  </a:cxn>
                  <a:cxn ang="0">
                    <a:pos x="4571" y="4998"/>
                  </a:cxn>
                  <a:cxn ang="0">
                    <a:pos x="4767" y="4825"/>
                  </a:cxn>
                  <a:cxn ang="0">
                    <a:pos x="4946" y="4635"/>
                  </a:cxn>
                  <a:cxn ang="0">
                    <a:pos x="5105" y="4427"/>
                  </a:cxn>
                  <a:cxn ang="0">
                    <a:pos x="5242" y="4203"/>
                  </a:cxn>
                  <a:cxn ang="0">
                    <a:pos x="5359" y="3966"/>
                  </a:cxn>
                  <a:cxn ang="0">
                    <a:pos x="5450" y="3715"/>
                  </a:cxn>
                  <a:cxn ang="0">
                    <a:pos x="5518" y="3453"/>
                  </a:cxn>
                  <a:cxn ang="0">
                    <a:pos x="5559" y="3181"/>
                  </a:cxn>
                  <a:cxn ang="0">
                    <a:pos x="5572" y="2900"/>
                  </a:cxn>
                </a:cxnLst>
                <a:rect l="0" t="0" r="r" b="b"/>
                <a:pathLst>
                  <a:path w="5572" h="5427">
                    <a:moveTo>
                      <a:pt x="5569" y="2786"/>
                    </a:moveTo>
                    <a:lnTo>
                      <a:pt x="5569" y="2786"/>
                    </a:lnTo>
                    <a:lnTo>
                      <a:pt x="5566" y="2714"/>
                    </a:lnTo>
                    <a:lnTo>
                      <a:pt x="5560" y="2642"/>
                    </a:lnTo>
                    <a:lnTo>
                      <a:pt x="5553" y="2571"/>
                    </a:lnTo>
                    <a:lnTo>
                      <a:pt x="5543" y="2500"/>
                    </a:lnTo>
                    <a:lnTo>
                      <a:pt x="5532" y="2431"/>
                    </a:lnTo>
                    <a:lnTo>
                      <a:pt x="5519" y="2362"/>
                    </a:lnTo>
                    <a:lnTo>
                      <a:pt x="5504" y="2292"/>
                    </a:lnTo>
                    <a:lnTo>
                      <a:pt x="5490" y="2225"/>
                    </a:lnTo>
                    <a:lnTo>
                      <a:pt x="5472" y="2157"/>
                    </a:lnTo>
                    <a:lnTo>
                      <a:pt x="5453" y="2089"/>
                    </a:lnTo>
                    <a:lnTo>
                      <a:pt x="5432" y="2023"/>
                    </a:lnTo>
                    <a:lnTo>
                      <a:pt x="5409" y="1958"/>
                    </a:lnTo>
                    <a:lnTo>
                      <a:pt x="5385" y="1893"/>
                    </a:lnTo>
                    <a:lnTo>
                      <a:pt x="5360" y="1828"/>
                    </a:lnTo>
                    <a:lnTo>
                      <a:pt x="5333" y="1765"/>
                    </a:lnTo>
                    <a:lnTo>
                      <a:pt x="5304" y="1701"/>
                    </a:lnTo>
                    <a:lnTo>
                      <a:pt x="5274" y="1639"/>
                    </a:lnTo>
                    <a:lnTo>
                      <a:pt x="5244" y="1577"/>
                    </a:lnTo>
                    <a:lnTo>
                      <a:pt x="5211" y="1517"/>
                    </a:lnTo>
                    <a:lnTo>
                      <a:pt x="5177" y="1458"/>
                    </a:lnTo>
                    <a:lnTo>
                      <a:pt x="5142" y="1399"/>
                    </a:lnTo>
                    <a:lnTo>
                      <a:pt x="5105" y="1341"/>
                    </a:lnTo>
                    <a:lnTo>
                      <a:pt x="5067" y="1284"/>
                    </a:lnTo>
                    <a:lnTo>
                      <a:pt x="5028" y="1228"/>
                    </a:lnTo>
                    <a:lnTo>
                      <a:pt x="4987" y="1173"/>
                    </a:lnTo>
                    <a:lnTo>
                      <a:pt x="4946" y="1119"/>
                    </a:lnTo>
                    <a:lnTo>
                      <a:pt x="4903" y="1066"/>
                    </a:lnTo>
                    <a:lnTo>
                      <a:pt x="4859" y="1014"/>
                    </a:lnTo>
                    <a:lnTo>
                      <a:pt x="4813" y="962"/>
                    </a:lnTo>
                    <a:lnTo>
                      <a:pt x="4766" y="912"/>
                    </a:lnTo>
                    <a:lnTo>
                      <a:pt x="4719" y="864"/>
                    </a:lnTo>
                    <a:lnTo>
                      <a:pt x="4670" y="817"/>
                    </a:lnTo>
                    <a:lnTo>
                      <a:pt x="4620" y="769"/>
                    </a:lnTo>
                    <a:lnTo>
                      <a:pt x="4570" y="724"/>
                    </a:lnTo>
                    <a:lnTo>
                      <a:pt x="4518" y="679"/>
                    </a:lnTo>
                    <a:lnTo>
                      <a:pt x="4465" y="637"/>
                    </a:lnTo>
                    <a:lnTo>
                      <a:pt x="4411" y="594"/>
                    </a:lnTo>
                    <a:lnTo>
                      <a:pt x="4356" y="554"/>
                    </a:lnTo>
                    <a:lnTo>
                      <a:pt x="4300" y="514"/>
                    </a:lnTo>
                    <a:lnTo>
                      <a:pt x="4244" y="476"/>
                    </a:lnTo>
                    <a:lnTo>
                      <a:pt x="4187" y="439"/>
                    </a:lnTo>
                    <a:lnTo>
                      <a:pt x="4128" y="404"/>
                    </a:lnTo>
                    <a:lnTo>
                      <a:pt x="4069" y="370"/>
                    </a:lnTo>
                    <a:lnTo>
                      <a:pt x="4008" y="336"/>
                    </a:lnTo>
                    <a:lnTo>
                      <a:pt x="3946" y="305"/>
                    </a:lnTo>
                    <a:lnTo>
                      <a:pt x="3886" y="275"/>
                    </a:lnTo>
                    <a:lnTo>
                      <a:pt x="3822" y="246"/>
                    </a:lnTo>
                    <a:lnTo>
                      <a:pt x="3759" y="219"/>
                    </a:lnTo>
                    <a:lnTo>
                      <a:pt x="3696" y="193"/>
                    </a:lnTo>
                    <a:lnTo>
                      <a:pt x="3631" y="169"/>
                    </a:lnTo>
                    <a:lnTo>
                      <a:pt x="3566" y="147"/>
                    </a:lnTo>
                    <a:lnTo>
                      <a:pt x="3500" y="125"/>
                    </a:lnTo>
                    <a:lnTo>
                      <a:pt x="3433" y="106"/>
                    </a:lnTo>
                    <a:lnTo>
                      <a:pt x="3365" y="88"/>
                    </a:lnTo>
                    <a:lnTo>
                      <a:pt x="3298" y="72"/>
                    </a:lnTo>
                    <a:lnTo>
                      <a:pt x="3230" y="57"/>
                    </a:lnTo>
                    <a:lnTo>
                      <a:pt x="3160" y="44"/>
                    </a:lnTo>
                    <a:lnTo>
                      <a:pt x="3091" y="32"/>
                    </a:lnTo>
                    <a:lnTo>
                      <a:pt x="3022" y="23"/>
                    </a:lnTo>
                    <a:lnTo>
                      <a:pt x="2951" y="14"/>
                    </a:lnTo>
                    <a:lnTo>
                      <a:pt x="2880" y="9"/>
                    </a:lnTo>
                    <a:lnTo>
                      <a:pt x="2810" y="4"/>
                    </a:lnTo>
                    <a:lnTo>
                      <a:pt x="2737" y="1"/>
                    </a:lnTo>
                    <a:lnTo>
                      <a:pt x="2667" y="0"/>
                    </a:lnTo>
                    <a:lnTo>
                      <a:pt x="2667" y="0"/>
                    </a:lnTo>
                    <a:lnTo>
                      <a:pt x="2599" y="1"/>
                    </a:lnTo>
                    <a:lnTo>
                      <a:pt x="2531" y="4"/>
                    </a:lnTo>
                    <a:lnTo>
                      <a:pt x="2463" y="7"/>
                    </a:lnTo>
                    <a:lnTo>
                      <a:pt x="2397" y="13"/>
                    </a:lnTo>
                    <a:lnTo>
                      <a:pt x="2332" y="20"/>
                    </a:lnTo>
                    <a:lnTo>
                      <a:pt x="2266" y="29"/>
                    </a:lnTo>
                    <a:lnTo>
                      <a:pt x="2201" y="39"/>
                    </a:lnTo>
                    <a:lnTo>
                      <a:pt x="2137" y="51"/>
                    </a:lnTo>
                    <a:lnTo>
                      <a:pt x="2074" y="65"/>
                    </a:lnTo>
                    <a:lnTo>
                      <a:pt x="2011" y="79"/>
                    </a:lnTo>
                    <a:lnTo>
                      <a:pt x="1949" y="94"/>
                    </a:lnTo>
                    <a:lnTo>
                      <a:pt x="1887" y="112"/>
                    </a:lnTo>
                    <a:lnTo>
                      <a:pt x="1825" y="131"/>
                    </a:lnTo>
                    <a:lnTo>
                      <a:pt x="1764" y="152"/>
                    </a:lnTo>
                    <a:lnTo>
                      <a:pt x="1705" y="174"/>
                    </a:lnTo>
                    <a:lnTo>
                      <a:pt x="1646" y="196"/>
                    </a:lnTo>
                    <a:lnTo>
                      <a:pt x="1587" y="221"/>
                    </a:lnTo>
                    <a:lnTo>
                      <a:pt x="1530" y="246"/>
                    </a:lnTo>
                    <a:lnTo>
                      <a:pt x="1474" y="274"/>
                    </a:lnTo>
                    <a:lnTo>
                      <a:pt x="1418" y="302"/>
                    </a:lnTo>
                    <a:lnTo>
                      <a:pt x="1362" y="331"/>
                    </a:lnTo>
                    <a:lnTo>
                      <a:pt x="1307" y="362"/>
                    </a:lnTo>
                    <a:lnTo>
                      <a:pt x="1254" y="393"/>
                    </a:lnTo>
                    <a:lnTo>
                      <a:pt x="1201" y="427"/>
                    </a:lnTo>
                    <a:lnTo>
                      <a:pt x="1150" y="461"/>
                    </a:lnTo>
                    <a:lnTo>
                      <a:pt x="1100" y="497"/>
                    </a:lnTo>
                    <a:lnTo>
                      <a:pt x="1049" y="533"/>
                    </a:lnTo>
                    <a:lnTo>
                      <a:pt x="1001" y="572"/>
                    </a:lnTo>
                    <a:lnTo>
                      <a:pt x="952" y="610"/>
                    </a:lnTo>
                    <a:lnTo>
                      <a:pt x="905" y="651"/>
                    </a:lnTo>
                    <a:lnTo>
                      <a:pt x="859" y="693"/>
                    </a:lnTo>
                    <a:lnTo>
                      <a:pt x="814" y="734"/>
                    </a:lnTo>
                    <a:lnTo>
                      <a:pt x="769" y="778"/>
                    </a:lnTo>
                    <a:lnTo>
                      <a:pt x="727" y="822"/>
                    </a:lnTo>
                    <a:lnTo>
                      <a:pt x="684" y="867"/>
                    </a:lnTo>
                    <a:lnTo>
                      <a:pt x="643" y="914"/>
                    </a:lnTo>
                    <a:lnTo>
                      <a:pt x="603" y="961"/>
                    </a:lnTo>
                    <a:lnTo>
                      <a:pt x="564" y="1008"/>
                    </a:lnTo>
                    <a:lnTo>
                      <a:pt x="526" y="1058"/>
                    </a:lnTo>
                    <a:lnTo>
                      <a:pt x="491" y="1108"/>
                    </a:lnTo>
                    <a:lnTo>
                      <a:pt x="455" y="1159"/>
                    </a:lnTo>
                    <a:lnTo>
                      <a:pt x="420" y="1210"/>
                    </a:lnTo>
                    <a:lnTo>
                      <a:pt x="387" y="1263"/>
                    </a:lnTo>
                    <a:lnTo>
                      <a:pt x="355" y="1316"/>
                    </a:lnTo>
                    <a:lnTo>
                      <a:pt x="326" y="1371"/>
                    </a:lnTo>
                    <a:lnTo>
                      <a:pt x="296" y="1425"/>
                    </a:lnTo>
                    <a:lnTo>
                      <a:pt x="268" y="1481"/>
                    </a:lnTo>
                    <a:lnTo>
                      <a:pt x="240" y="1539"/>
                    </a:lnTo>
                    <a:lnTo>
                      <a:pt x="215" y="1596"/>
                    </a:lnTo>
                    <a:lnTo>
                      <a:pt x="191" y="1654"/>
                    </a:lnTo>
                    <a:lnTo>
                      <a:pt x="168" y="1713"/>
                    </a:lnTo>
                    <a:lnTo>
                      <a:pt x="147" y="1772"/>
                    </a:lnTo>
                    <a:lnTo>
                      <a:pt x="127" y="1832"/>
                    </a:lnTo>
                    <a:lnTo>
                      <a:pt x="107" y="1893"/>
                    </a:lnTo>
                    <a:lnTo>
                      <a:pt x="90" y="1955"/>
                    </a:lnTo>
                    <a:lnTo>
                      <a:pt x="75" y="2017"/>
                    </a:lnTo>
                    <a:lnTo>
                      <a:pt x="60" y="2080"/>
                    </a:lnTo>
                    <a:lnTo>
                      <a:pt x="47" y="2142"/>
                    </a:lnTo>
                    <a:lnTo>
                      <a:pt x="35" y="2207"/>
                    </a:lnTo>
                    <a:lnTo>
                      <a:pt x="25" y="2270"/>
                    </a:lnTo>
                    <a:lnTo>
                      <a:pt x="17" y="2335"/>
                    </a:lnTo>
                    <a:lnTo>
                      <a:pt x="10" y="2401"/>
                    </a:lnTo>
                    <a:lnTo>
                      <a:pt x="4" y="2466"/>
                    </a:lnTo>
                    <a:lnTo>
                      <a:pt x="0" y="2533"/>
                    </a:lnTo>
                    <a:lnTo>
                      <a:pt x="0" y="2533"/>
                    </a:lnTo>
                    <a:lnTo>
                      <a:pt x="65" y="2500"/>
                    </a:lnTo>
                    <a:lnTo>
                      <a:pt x="131" y="2468"/>
                    </a:lnTo>
                    <a:lnTo>
                      <a:pt x="199" y="2438"/>
                    </a:lnTo>
                    <a:lnTo>
                      <a:pt x="267" y="2412"/>
                    </a:lnTo>
                    <a:lnTo>
                      <a:pt x="336" y="2387"/>
                    </a:lnTo>
                    <a:lnTo>
                      <a:pt x="407" y="2363"/>
                    </a:lnTo>
                    <a:lnTo>
                      <a:pt x="477" y="2341"/>
                    </a:lnTo>
                    <a:lnTo>
                      <a:pt x="550" y="2322"/>
                    </a:lnTo>
                    <a:lnTo>
                      <a:pt x="623" y="2304"/>
                    </a:lnTo>
                    <a:lnTo>
                      <a:pt x="697" y="2289"/>
                    </a:lnTo>
                    <a:lnTo>
                      <a:pt x="772" y="2278"/>
                    </a:lnTo>
                    <a:lnTo>
                      <a:pt x="849" y="2266"/>
                    </a:lnTo>
                    <a:lnTo>
                      <a:pt x="926" y="2258"/>
                    </a:lnTo>
                    <a:lnTo>
                      <a:pt x="1002" y="2253"/>
                    </a:lnTo>
                    <a:lnTo>
                      <a:pt x="1080" y="2248"/>
                    </a:lnTo>
                    <a:lnTo>
                      <a:pt x="1160" y="2248"/>
                    </a:lnTo>
                    <a:lnTo>
                      <a:pt x="1160" y="2248"/>
                    </a:lnTo>
                    <a:lnTo>
                      <a:pt x="1226" y="2248"/>
                    </a:lnTo>
                    <a:lnTo>
                      <a:pt x="1291" y="2251"/>
                    </a:lnTo>
                    <a:lnTo>
                      <a:pt x="1358" y="2256"/>
                    </a:lnTo>
                    <a:lnTo>
                      <a:pt x="1422" y="2261"/>
                    </a:lnTo>
                    <a:lnTo>
                      <a:pt x="1486" y="2269"/>
                    </a:lnTo>
                    <a:lnTo>
                      <a:pt x="1551" y="2278"/>
                    </a:lnTo>
                    <a:lnTo>
                      <a:pt x="1614" y="2288"/>
                    </a:lnTo>
                    <a:lnTo>
                      <a:pt x="1677" y="2300"/>
                    </a:lnTo>
                    <a:lnTo>
                      <a:pt x="1741" y="2313"/>
                    </a:lnTo>
                    <a:lnTo>
                      <a:pt x="1803" y="2329"/>
                    </a:lnTo>
                    <a:lnTo>
                      <a:pt x="1865" y="2345"/>
                    </a:lnTo>
                    <a:lnTo>
                      <a:pt x="1925" y="2363"/>
                    </a:lnTo>
                    <a:lnTo>
                      <a:pt x="1987" y="2384"/>
                    </a:lnTo>
                    <a:lnTo>
                      <a:pt x="2046" y="2404"/>
                    </a:lnTo>
                    <a:lnTo>
                      <a:pt x="2106" y="2427"/>
                    </a:lnTo>
                    <a:lnTo>
                      <a:pt x="2164" y="2450"/>
                    </a:lnTo>
                    <a:lnTo>
                      <a:pt x="2223" y="2475"/>
                    </a:lnTo>
                    <a:lnTo>
                      <a:pt x="2280" y="2502"/>
                    </a:lnTo>
                    <a:lnTo>
                      <a:pt x="2336" y="2530"/>
                    </a:lnTo>
                    <a:lnTo>
                      <a:pt x="2392" y="2559"/>
                    </a:lnTo>
                    <a:lnTo>
                      <a:pt x="2448" y="2590"/>
                    </a:lnTo>
                    <a:lnTo>
                      <a:pt x="2503" y="2621"/>
                    </a:lnTo>
                    <a:lnTo>
                      <a:pt x="2556" y="2655"/>
                    </a:lnTo>
                    <a:lnTo>
                      <a:pt x="2609" y="2689"/>
                    </a:lnTo>
                    <a:lnTo>
                      <a:pt x="2662" y="2724"/>
                    </a:lnTo>
                    <a:lnTo>
                      <a:pt x="2712" y="2761"/>
                    </a:lnTo>
                    <a:lnTo>
                      <a:pt x="2764" y="2798"/>
                    </a:lnTo>
                    <a:lnTo>
                      <a:pt x="2813" y="2838"/>
                    </a:lnTo>
                    <a:lnTo>
                      <a:pt x="2861" y="2878"/>
                    </a:lnTo>
                    <a:lnTo>
                      <a:pt x="2910" y="2919"/>
                    </a:lnTo>
                    <a:lnTo>
                      <a:pt x="2956" y="2962"/>
                    </a:lnTo>
                    <a:lnTo>
                      <a:pt x="3001" y="3005"/>
                    </a:lnTo>
                    <a:lnTo>
                      <a:pt x="3047" y="3049"/>
                    </a:lnTo>
                    <a:lnTo>
                      <a:pt x="3090" y="3094"/>
                    </a:lnTo>
                    <a:lnTo>
                      <a:pt x="3132" y="3140"/>
                    </a:lnTo>
                    <a:lnTo>
                      <a:pt x="3175" y="3187"/>
                    </a:lnTo>
                    <a:lnTo>
                      <a:pt x="3215" y="3236"/>
                    </a:lnTo>
                    <a:lnTo>
                      <a:pt x="3255" y="3286"/>
                    </a:lnTo>
                    <a:lnTo>
                      <a:pt x="3293" y="3336"/>
                    </a:lnTo>
                    <a:lnTo>
                      <a:pt x="3330" y="3386"/>
                    </a:lnTo>
                    <a:lnTo>
                      <a:pt x="3367" y="3439"/>
                    </a:lnTo>
                    <a:lnTo>
                      <a:pt x="3402" y="3491"/>
                    </a:lnTo>
                    <a:lnTo>
                      <a:pt x="3435" y="3546"/>
                    </a:lnTo>
                    <a:lnTo>
                      <a:pt x="3467" y="3600"/>
                    </a:lnTo>
                    <a:lnTo>
                      <a:pt x="3500" y="3655"/>
                    </a:lnTo>
                    <a:lnTo>
                      <a:pt x="3529" y="3711"/>
                    </a:lnTo>
                    <a:lnTo>
                      <a:pt x="3557" y="3768"/>
                    </a:lnTo>
                    <a:lnTo>
                      <a:pt x="3585" y="3826"/>
                    </a:lnTo>
                    <a:lnTo>
                      <a:pt x="3612" y="3885"/>
                    </a:lnTo>
                    <a:lnTo>
                      <a:pt x="3635" y="3944"/>
                    </a:lnTo>
                    <a:lnTo>
                      <a:pt x="3659" y="4003"/>
                    </a:lnTo>
                    <a:lnTo>
                      <a:pt x="3681" y="4063"/>
                    </a:lnTo>
                    <a:lnTo>
                      <a:pt x="3702" y="4124"/>
                    </a:lnTo>
                    <a:lnTo>
                      <a:pt x="3721" y="4186"/>
                    </a:lnTo>
                    <a:lnTo>
                      <a:pt x="3738" y="4247"/>
                    </a:lnTo>
                    <a:lnTo>
                      <a:pt x="3755" y="4311"/>
                    </a:lnTo>
                    <a:lnTo>
                      <a:pt x="3769" y="4374"/>
                    </a:lnTo>
                    <a:lnTo>
                      <a:pt x="3783" y="4438"/>
                    </a:lnTo>
                    <a:lnTo>
                      <a:pt x="3794" y="4503"/>
                    </a:lnTo>
                    <a:lnTo>
                      <a:pt x="3805" y="4567"/>
                    </a:lnTo>
                    <a:lnTo>
                      <a:pt x="3814" y="4632"/>
                    </a:lnTo>
                    <a:lnTo>
                      <a:pt x="3819" y="4699"/>
                    </a:lnTo>
                    <a:lnTo>
                      <a:pt x="3825" y="4765"/>
                    </a:lnTo>
                    <a:lnTo>
                      <a:pt x="3828" y="4831"/>
                    </a:lnTo>
                    <a:lnTo>
                      <a:pt x="3828" y="4831"/>
                    </a:lnTo>
                    <a:lnTo>
                      <a:pt x="3831" y="4908"/>
                    </a:lnTo>
                    <a:lnTo>
                      <a:pt x="3831" y="4985"/>
                    </a:lnTo>
                    <a:lnTo>
                      <a:pt x="3828" y="5060"/>
                    </a:lnTo>
                    <a:lnTo>
                      <a:pt x="3824" y="5134"/>
                    </a:lnTo>
                    <a:lnTo>
                      <a:pt x="3818" y="5209"/>
                    </a:lnTo>
                    <a:lnTo>
                      <a:pt x="3809" y="5281"/>
                    </a:lnTo>
                    <a:lnTo>
                      <a:pt x="3799" y="5355"/>
                    </a:lnTo>
                    <a:lnTo>
                      <a:pt x="3786" y="5427"/>
                    </a:lnTo>
                    <a:lnTo>
                      <a:pt x="3786" y="5427"/>
                    </a:lnTo>
                    <a:lnTo>
                      <a:pt x="3836" y="5408"/>
                    </a:lnTo>
                    <a:lnTo>
                      <a:pt x="3886" y="5390"/>
                    </a:lnTo>
                    <a:lnTo>
                      <a:pt x="3936" y="5369"/>
                    </a:lnTo>
                    <a:lnTo>
                      <a:pt x="3985" y="5349"/>
                    </a:lnTo>
                    <a:lnTo>
                      <a:pt x="4033" y="5327"/>
                    </a:lnTo>
                    <a:lnTo>
                      <a:pt x="4082" y="5305"/>
                    </a:lnTo>
                    <a:lnTo>
                      <a:pt x="4129" y="5281"/>
                    </a:lnTo>
                    <a:lnTo>
                      <a:pt x="4176" y="5256"/>
                    </a:lnTo>
                    <a:lnTo>
                      <a:pt x="4223" y="5231"/>
                    </a:lnTo>
                    <a:lnTo>
                      <a:pt x="4269" y="5204"/>
                    </a:lnTo>
                    <a:lnTo>
                      <a:pt x="4313" y="5178"/>
                    </a:lnTo>
                    <a:lnTo>
                      <a:pt x="4358" y="5150"/>
                    </a:lnTo>
                    <a:lnTo>
                      <a:pt x="4402" y="5122"/>
                    </a:lnTo>
                    <a:lnTo>
                      <a:pt x="4446" y="5092"/>
                    </a:lnTo>
                    <a:lnTo>
                      <a:pt x="4489" y="5061"/>
                    </a:lnTo>
                    <a:lnTo>
                      <a:pt x="4530" y="5030"/>
                    </a:lnTo>
                    <a:lnTo>
                      <a:pt x="4571" y="4998"/>
                    </a:lnTo>
                    <a:lnTo>
                      <a:pt x="4613" y="4965"/>
                    </a:lnTo>
                    <a:lnTo>
                      <a:pt x="4652" y="4932"/>
                    </a:lnTo>
                    <a:lnTo>
                      <a:pt x="4691" y="4896"/>
                    </a:lnTo>
                    <a:lnTo>
                      <a:pt x="4731" y="4861"/>
                    </a:lnTo>
                    <a:lnTo>
                      <a:pt x="4767" y="4825"/>
                    </a:lnTo>
                    <a:lnTo>
                      <a:pt x="4804" y="4789"/>
                    </a:lnTo>
                    <a:lnTo>
                      <a:pt x="4841" y="4752"/>
                    </a:lnTo>
                    <a:lnTo>
                      <a:pt x="4876" y="4713"/>
                    </a:lnTo>
                    <a:lnTo>
                      <a:pt x="4912" y="4675"/>
                    </a:lnTo>
                    <a:lnTo>
                      <a:pt x="4946" y="4635"/>
                    </a:lnTo>
                    <a:lnTo>
                      <a:pt x="4980" y="4595"/>
                    </a:lnTo>
                    <a:lnTo>
                      <a:pt x="5012" y="4554"/>
                    </a:lnTo>
                    <a:lnTo>
                      <a:pt x="5043" y="4513"/>
                    </a:lnTo>
                    <a:lnTo>
                      <a:pt x="5074" y="4470"/>
                    </a:lnTo>
                    <a:lnTo>
                      <a:pt x="5105" y="4427"/>
                    </a:lnTo>
                    <a:lnTo>
                      <a:pt x="5134" y="4383"/>
                    </a:lnTo>
                    <a:lnTo>
                      <a:pt x="5162" y="4340"/>
                    </a:lnTo>
                    <a:lnTo>
                      <a:pt x="5190" y="4295"/>
                    </a:lnTo>
                    <a:lnTo>
                      <a:pt x="5217" y="4250"/>
                    </a:lnTo>
                    <a:lnTo>
                      <a:pt x="5242" y="4203"/>
                    </a:lnTo>
                    <a:lnTo>
                      <a:pt x="5267" y="4158"/>
                    </a:lnTo>
                    <a:lnTo>
                      <a:pt x="5292" y="4110"/>
                    </a:lnTo>
                    <a:lnTo>
                      <a:pt x="5314" y="4063"/>
                    </a:lnTo>
                    <a:lnTo>
                      <a:pt x="5336" y="4014"/>
                    </a:lnTo>
                    <a:lnTo>
                      <a:pt x="5359" y="3966"/>
                    </a:lnTo>
                    <a:lnTo>
                      <a:pt x="5379" y="3917"/>
                    </a:lnTo>
                    <a:lnTo>
                      <a:pt x="5398" y="3867"/>
                    </a:lnTo>
                    <a:lnTo>
                      <a:pt x="5416" y="3817"/>
                    </a:lnTo>
                    <a:lnTo>
                      <a:pt x="5434" y="3767"/>
                    </a:lnTo>
                    <a:lnTo>
                      <a:pt x="5450" y="3715"/>
                    </a:lnTo>
                    <a:lnTo>
                      <a:pt x="5466" y="3664"/>
                    </a:lnTo>
                    <a:lnTo>
                      <a:pt x="5481" y="3612"/>
                    </a:lnTo>
                    <a:lnTo>
                      <a:pt x="5494" y="3559"/>
                    </a:lnTo>
                    <a:lnTo>
                      <a:pt x="5506" y="3507"/>
                    </a:lnTo>
                    <a:lnTo>
                      <a:pt x="5518" y="3453"/>
                    </a:lnTo>
                    <a:lnTo>
                      <a:pt x="5528" y="3400"/>
                    </a:lnTo>
                    <a:lnTo>
                      <a:pt x="5537" y="3345"/>
                    </a:lnTo>
                    <a:lnTo>
                      <a:pt x="5546" y="3291"/>
                    </a:lnTo>
                    <a:lnTo>
                      <a:pt x="5553" y="3236"/>
                    </a:lnTo>
                    <a:lnTo>
                      <a:pt x="5559" y="3181"/>
                    </a:lnTo>
                    <a:lnTo>
                      <a:pt x="5563" y="3125"/>
                    </a:lnTo>
                    <a:lnTo>
                      <a:pt x="5568" y="3069"/>
                    </a:lnTo>
                    <a:lnTo>
                      <a:pt x="5571" y="3013"/>
                    </a:lnTo>
                    <a:lnTo>
                      <a:pt x="5572" y="2957"/>
                    </a:lnTo>
                    <a:lnTo>
                      <a:pt x="5572" y="2900"/>
                    </a:lnTo>
                    <a:lnTo>
                      <a:pt x="5571" y="2842"/>
                    </a:lnTo>
                    <a:lnTo>
                      <a:pt x="5569" y="2786"/>
                    </a:lnTo>
                    <a:lnTo>
                      <a:pt x="5569" y="2786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  <a:gs pos="30000">
                    <a:schemeClr val="accent2">
                      <a:lumMod val="5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55000">
                    <a:schemeClr val="accent2">
                      <a:lumMod val="50000"/>
                    </a:schemeClr>
                  </a:gs>
                  <a:gs pos="69000">
                    <a:schemeClr val="accent2">
                      <a:lumMod val="50000"/>
                    </a:schemeClr>
                  </a:gs>
                </a:gsLst>
                <a:lin ang="27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3F29C365-429A-2448-80FF-3BA19E4D1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2325" y="1582738"/>
                <a:ext cx="2017713" cy="1719263"/>
              </a:xfrm>
              <a:custGeom>
                <a:avLst/>
                <a:gdLst/>
                <a:ahLst/>
                <a:cxnLst>
                  <a:cxn ang="0">
                    <a:pos x="3757" y="3095"/>
                  </a:cxn>
                  <a:cxn ang="0">
                    <a:pos x="3794" y="3057"/>
                  </a:cxn>
                  <a:cxn ang="0">
                    <a:pos x="3810" y="3002"/>
                  </a:cxn>
                  <a:cxn ang="0">
                    <a:pos x="3809" y="2896"/>
                  </a:cxn>
                  <a:cxn ang="0">
                    <a:pos x="3774" y="2695"/>
                  </a:cxn>
                  <a:cxn ang="0">
                    <a:pos x="3759" y="2585"/>
                  </a:cxn>
                  <a:cxn ang="0">
                    <a:pos x="3735" y="2321"/>
                  </a:cxn>
                  <a:cxn ang="0">
                    <a:pos x="3685" y="2064"/>
                  </a:cxn>
                  <a:cxn ang="0">
                    <a:pos x="3611" y="1817"/>
                  </a:cxn>
                  <a:cxn ang="0">
                    <a:pos x="3516" y="1579"/>
                  </a:cxn>
                  <a:cxn ang="0">
                    <a:pos x="3399" y="1354"/>
                  </a:cxn>
                  <a:cxn ang="0">
                    <a:pos x="3261" y="1140"/>
                  </a:cxn>
                  <a:cxn ang="0">
                    <a:pos x="3106" y="941"/>
                  </a:cxn>
                  <a:cxn ang="0">
                    <a:pos x="2932" y="758"/>
                  </a:cxn>
                  <a:cxn ang="0">
                    <a:pos x="2743" y="591"/>
                  </a:cxn>
                  <a:cxn ang="0">
                    <a:pos x="2540" y="442"/>
                  </a:cxn>
                  <a:cxn ang="0">
                    <a:pos x="2323" y="313"/>
                  </a:cxn>
                  <a:cxn ang="0">
                    <a:pos x="2096" y="204"/>
                  </a:cxn>
                  <a:cxn ang="0">
                    <a:pos x="1857" y="117"/>
                  </a:cxn>
                  <a:cxn ang="0">
                    <a:pos x="1608" y="53"/>
                  </a:cxn>
                  <a:cxn ang="0">
                    <a:pos x="1353" y="15"/>
                  </a:cxn>
                  <a:cxn ang="0">
                    <a:pos x="1091" y="0"/>
                  </a:cxn>
                  <a:cxn ang="0">
                    <a:pos x="902" y="7"/>
                  </a:cxn>
                  <a:cxn ang="0">
                    <a:pos x="676" y="31"/>
                  </a:cxn>
                  <a:cxn ang="0">
                    <a:pos x="480" y="69"/>
                  </a:cxn>
                  <a:cxn ang="0">
                    <a:pos x="216" y="149"/>
                  </a:cxn>
                  <a:cxn ang="0">
                    <a:pos x="41" y="229"/>
                  </a:cxn>
                  <a:cxn ang="0">
                    <a:pos x="1" y="308"/>
                  </a:cxn>
                  <a:cxn ang="0">
                    <a:pos x="37" y="667"/>
                  </a:cxn>
                  <a:cxn ang="0">
                    <a:pos x="95" y="972"/>
                  </a:cxn>
                  <a:cxn ang="0">
                    <a:pos x="166" y="1246"/>
                  </a:cxn>
                  <a:cxn ang="0">
                    <a:pos x="265" y="1536"/>
                  </a:cxn>
                  <a:cxn ang="0">
                    <a:pos x="395" y="1833"/>
                  </a:cxn>
                  <a:cxn ang="0">
                    <a:pos x="560" y="2125"/>
                  </a:cxn>
                  <a:cxn ang="0">
                    <a:pos x="762" y="2403"/>
                  </a:cxn>
                  <a:cxn ang="0">
                    <a:pos x="1007" y="2658"/>
                  </a:cxn>
                  <a:cxn ang="0">
                    <a:pos x="1145" y="2775"/>
                  </a:cxn>
                  <a:cxn ang="0">
                    <a:pos x="1297" y="2881"/>
                  </a:cxn>
                  <a:cxn ang="0">
                    <a:pos x="1461" y="2975"/>
                  </a:cxn>
                  <a:cxn ang="0">
                    <a:pos x="1637" y="3059"/>
                  </a:cxn>
                  <a:cxn ang="0">
                    <a:pos x="1828" y="3129"/>
                  </a:cxn>
                  <a:cxn ang="0">
                    <a:pos x="2031" y="3185"/>
                  </a:cxn>
                  <a:cxn ang="0">
                    <a:pos x="2249" y="3223"/>
                  </a:cxn>
                  <a:cxn ang="0">
                    <a:pos x="2484" y="3247"/>
                  </a:cxn>
                  <a:cxn ang="0">
                    <a:pos x="2731" y="3251"/>
                  </a:cxn>
                  <a:cxn ang="0">
                    <a:pos x="2997" y="3236"/>
                  </a:cxn>
                  <a:cxn ang="0">
                    <a:pos x="3277" y="3201"/>
                  </a:cxn>
                  <a:cxn ang="0">
                    <a:pos x="3575" y="3144"/>
                  </a:cxn>
                </a:cxnLst>
                <a:rect l="0" t="0" r="r" b="b"/>
                <a:pathLst>
                  <a:path w="3813" h="3251">
                    <a:moveTo>
                      <a:pt x="3729" y="3105"/>
                    </a:moveTo>
                    <a:lnTo>
                      <a:pt x="3729" y="3105"/>
                    </a:lnTo>
                    <a:lnTo>
                      <a:pt x="3744" y="3101"/>
                    </a:lnTo>
                    <a:lnTo>
                      <a:pt x="3757" y="3095"/>
                    </a:lnTo>
                    <a:lnTo>
                      <a:pt x="3768" y="3087"/>
                    </a:lnTo>
                    <a:lnTo>
                      <a:pt x="3778" y="3079"/>
                    </a:lnTo>
                    <a:lnTo>
                      <a:pt x="3787" y="3068"/>
                    </a:lnTo>
                    <a:lnTo>
                      <a:pt x="3794" y="3057"/>
                    </a:lnTo>
                    <a:lnTo>
                      <a:pt x="3800" y="3045"/>
                    </a:lnTo>
                    <a:lnTo>
                      <a:pt x="3805" y="3031"/>
                    </a:lnTo>
                    <a:lnTo>
                      <a:pt x="3809" y="3017"/>
                    </a:lnTo>
                    <a:lnTo>
                      <a:pt x="3810" y="3002"/>
                    </a:lnTo>
                    <a:lnTo>
                      <a:pt x="3812" y="2986"/>
                    </a:lnTo>
                    <a:lnTo>
                      <a:pt x="3813" y="2970"/>
                    </a:lnTo>
                    <a:lnTo>
                      <a:pt x="3812" y="2934"/>
                    </a:lnTo>
                    <a:lnTo>
                      <a:pt x="3809" y="2896"/>
                    </a:lnTo>
                    <a:lnTo>
                      <a:pt x="3803" y="2857"/>
                    </a:lnTo>
                    <a:lnTo>
                      <a:pt x="3797" y="2816"/>
                    </a:lnTo>
                    <a:lnTo>
                      <a:pt x="3781" y="2735"/>
                    </a:lnTo>
                    <a:lnTo>
                      <a:pt x="3774" y="2695"/>
                    </a:lnTo>
                    <a:lnTo>
                      <a:pt x="3768" y="2657"/>
                    </a:lnTo>
                    <a:lnTo>
                      <a:pt x="3762" y="2620"/>
                    </a:lnTo>
                    <a:lnTo>
                      <a:pt x="3759" y="2585"/>
                    </a:lnTo>
                    <a:lnTo>
                      <a:pt x="3759" y="2585"/>
                    </a:lnTo>
                    <a:lnTo>
                      <a:pt x="3756" y="2518"/>
                    </a:lnTo>
                    <a:lnTo>
                      <a:pt x="3750" y="2452"/>
                    </a:lnTo>
                    <a:lnTo>
                      <a:pt x="3744" y="2386"/>
                    </a:lnTo>
                    <a:lnTo>
                      <a:pt x="3735" y="2321"/>
                    </a:lnTo>
                    <a:lnTo>
                      <a:pt x="3725" y="2256"/>
                    </a:lnTo>
                    <a:lnTo>
                      <a:pt x="3713" y="2191"/>
                    </a:lnTo>
                    <a:lnTo>
                      <a:pt x="3700" y="2128"/>
                    </a:lnTo>
                    <a:lnTo>
                      <a:pt x="3685" y="2064"/>
                    </a:lnTo>
                    <a:lnTo>
                      <a:pt x="3669" y="2001"/>
                    </a:lnTo>
                    <a:lnTo>
                      <a:pt x="3651" y="1939"/>
                    </a:lnTo>
                    <a:lnTo>
                      <a:pt x="3632" y="1877"/>
                    </a:lnTo>
                    <a:lnTo>
                      <a:pt x="3611" y="1817"/>
                    </a:lnTo>
                    <a:lnTo>
                      <a:pt x="3589" y="1756"/>
                    </a:lnTo>
                    <a:lnTo>
                      <a:pt x="3567" y="1696"/>
                    </a:lnTo>
                    <a:lnTo>
                      <a:pt x="3542" y="1637"/>
                    </a:lnTo>
                    <a:lnTo>
                      <a:pt x="3516" y="1579"/>
                    </a:lnTo>
                    <a:lnTo>
                      <a:pt x="3489" y="1522"/>
                    </a:lnTo>
                    <a:lnTo>
                      <a:pt x="3460" y="1464"/>
                    </a:lnTo>
                    <a:lnTo>
                      <a:pt x="3430" y="1408"/>
                    </a:lnTo>
                    <a:lnTo>
                      <a:pt x="3399" y="1354"/>
                    </a:lnTo>
                    <a:lnTo>
                      <a:pt x="3365" y="1299"/>
                    </a:lnTo>
                    <a:lnTo>
                      <a:pt x="3333" y="1244"/>
                    </a:lnTo>
                    <a:lnTo>
                      <a:pt x="3297" y="1191"/>
                    </a:lnTo>
                    <a:lnTo>
                      <a:pt x="3261" y="1140"/>
                    </a:lnTo>
                    <a:lnTo>
                      <a:pt x="3224" y="1090"/>
                    </a:lnTo>
                    <a:lnTo>
                      <a:pt x="3185" y="1038"/>
                    </a:lnTo>
                    <a:lnTo>
                      <a:pt x="3146" y="989"/>
                    </a:lnTo>
                    <a:lnTo>
                      <a:pt x="3106" y="941"/>
                    </a:lnTo>
                    <a:lnTo>
                      <a:pt x="3063" y="894"/>
                    </a:lnTo>
                    <a:lnTo>
                      <a:pt x="3020" y="848"/>
                    </a:lnTo>
                    <a:lnTo>
                      <a:pt x="2978" y="802"/>
                    </a:lnTo>
                    <a:lnTo>
                      <a:pt x="2932" y="758"/>
                    </a:lnTo>
                    <a:lnTo>
                      <a:pt x="2886" y="714"/>
                    </a:lnTo>
                    <a:lnTo>
                      <a:pt x="2840" y="672"/>
                    </a:lnTo>
                    <a:lnTo>
                      <a:pt x="2792" y="631"/>
                    </a:lnTo>
                    <a:lnTo>
                      <a:pt x="2743" y="591"/>
                    </a:lnTo>
                    <a:lnTo>
                      <a:pt x="2695" y="552"/>
                    </a:lnTo>
                    <a:lnTo>
                      <a:pt x="2644" y="515"/>
                    </a:lnTo>
                    <a:lnTo>
                      <a:pt x="2593" y="478"/>
                    </a:lnTo>
                    <a:lnTo>
                      <a:pt x="2540" y="442"/>
                    </a:lnTo>
                    <a:lnTo>
                      <a:pt x="2487" y="408"/>
                    </a:lnTo>
                    <a:lnTo>
                      <a:pt x="2434" y="375"/>
                    </a:lnTo>
                    <a:lnTo>
                      <a:pt x="2379" y="344"/>
                    </a:lnTo>
                    <a:lnTo>
                      <a:pt x="2323" y="313"/>
                    </a:lnTo>
                    <a:lnTo>
                      <a:pt x="2267" y="283"/>
                    </a:lnTo>
                    <a:lnTo>
                      <a:pt x="2211" y="255"/>
                    </a:lnTo>
                    <a:lnTo>
                      <a:pt x="2153" y="229"/>
                    </a:lnTo>
                    <a:lnTo>
                      <a:pt x="2096" y="204"/>
                    </a:lnTo>
                    <a:lnTo>
                      <a:pt x="2037" y="180"/>
                    </a:lnTo>
                    <a:lnTo>
                      <a:pt x="1977" y="158"/>
                    </a:lnTo>
                    <a:lnTo>
                      <a:pt x="1918" y="137"/>
                    </a:lnTo>
                    <a:lnTo>
                      <a:pt x="1857" y="117"/>
                    </a:lnTo>
                    <a:lnTo>
                      <a:pt x="1795" y="99"/>
                    </a:lnTo>
                    <a:lnTo>
                      <a:pt x="1733" y="83"/>
                    </a:lnTo>
                    <a:lnTo>
                      <a:pt x="1671" y="66"/>
                    </a:lnTo>
                    <a:lnTo>
                      <a:pt x="1608" y="53"/>
                    </a:lnTo>
                    <a:lnTo>
                      <a:pt x="1545" y="41"/>
                    </a:lnTo>
                    <a:lnTo>
                      <a:pt x="1481" y="31"/>
                    </a:lnTo>
                    <a:lnTo>
                      <a:pt x="1418" y="22"/>
                    </a:lnTo>
                    <a:lnTo>
                      <a:pt x="1353" y="15"/>
                    </a:lnTo>
                    <a:lnTo>
                      <a:pt x="1288" y="9"/>
                    </a:lnTo>
                    <a:lnTo>
                      <a:pt x="1222" y="5"/>
                    </a:lnTo>
                    <a:lnTo>
                      <a:pt x="1157" y="2"/>
                    </a:lnTo>
                    <a:lnTo>
                      <a:pt x="1091" y="0"/>
                    </a:lnTo>
                    <a:lnTo>
                      <a:pt x="1091" y="0"/>
                    </a:lnTo>
                    <a:lnTo>
                      <a:pt x="1026" y="2"/>
                    </a:lnTo>
                    <a:lnTo>
                      <a:pt x="962" y="3"/>
                    </a:lnTo>
                    <a:lnTo>
                      <a:pt x="902" y="7"/>
                    </a:lnTo>
                    <a:lnTo>
                      <a:pt x="841" y="12"/>
                    </a:lnTo>
                    <a:lnTo>
                      <a:pt x="785" y="18"/>
                    </a:lnTo>
                    <a:lnTo>
                      <a:pt x="729" y="24"/>
                    </a:lnTo>
                    <a:lnTo>
                      <a:pt x="676" y="31"/>
                    </a:lnTo>
                    <a:lnTo>
                      <a:pt x="625" y="40"/>
                    </a:lnTo>
                    <a:lnTo>
                      <a:pt x="575" y="49"/>
                    </a:lnTo>
                    <a:lnTo>
                      <a:pt x="527" y="59"/>
                    </a:lnTo>
                    <a:lnTo>
                      <a:pt x="480" y="69"/>
                    </a:lnTo>
                    <a:lnTo>
                      <a:pt x="437" y="80"/>
                    </a:lnTo>
                    <a:lnTo>
                      <a:pt x="355" y="103"/>
                    </a:lnTo>
                    <a:lnTo>
                      <a:pt x="283" y="125"/>
                    </a:lnTo>
                    <a:lnTo>
                      <a:pt x="216" y="149"/>
                    </a:lnTo>
                    <a:lnTo>
                      <a:pt x="160" y="173"/>
                    </a:lnTo>
                    <a:lnTo>
                      <a:pt x="112" y="193"/>
                    </a:lnTo>
                    <a:lnTo>
                      <a:pt x="72" y="212"/>
                    </a:lnTo>
                    <a:lnTo>
                      <a:pt x="41" y="229"/>
                    </a:lnTo>
                    <a:lnTo>
                      <a:pt x="17" y="240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" y="308"/>
                    </a:lnTo>
                    <a:lnTo>
                      <a:pt x="6" y="379"/>
                    </a:lnTo>
                    <a:lnTo>
                      <a:pt x="11" y="463"/>
                    </a:lnTo>
                    <a:lnTo>
                      <a:pt x="23" y="559"/>
                    </a:lnTo>
                    <a:lnTo>
                      <a:pt x="37" y="667"/>
                    </a:lnTo>
                    <a:lnTo>
                      <a:pt x="57" y="782"/>
                    </a:lnTo>
                    <a:lnTo>
                      <a:pt x="67" y="843"/>
                    </a:lnTo>
                    <a:lnTo>
                      <a:pt x="81" y="907"/>
                    </a:lnTo>
                    <a:lnTo>
                      <a:pt x="95" y="972"/>
                    </a:lnTo>
                    <a:lnTo>
                      <a:pt x="110" y="1038"/>
                    </a:lnTo>
                    <a:lnTo>
                      <a:pt x="128" y="1106"/>
                    </a:lnTo>
                    <a:lnTo>
                      <a:pt x="147" y="1175"/>
                    </a:lnTo>
                    <a:lnTo>
                      <a:pt x="166" y="1246"/>
                    </a:lnTo>
                    <a:lnTo>
                      <a:pt x="188" y="1318"/>
                    </a:lnTo>
                    <a:lnTo>
                      <a:pt x="212" y="1390"/>
                    </a:lnTo>
                    <a:lnTo>
                      <a:pt x="238" y="1463"/>
                    </a:lnTo>
                    <a:lnTo>
                      <a:pt x="265" y="1536"/>
                    </a:lnTo>
                    <a:lnTo>
                      <a:pt x="294" y="1610"/>
                    </a:lnTo>
                    <a:lnTo>
                      <a:pt x="327" y="1684"/>
                    </a:lnTo>
                    <a:lnTo>
                      <a:pt x="359" y="1759"/>
                    </a:lnTo>
                    <a:lnTo>
                      <a:pt x="395" y="1833"/>
                    </a:lnTo>
                    <a:lnTo>
                      <a:pt x="433" y="1906"/>
                    </a:lnTo>
                    <a:lnTo>
                      <a:pt x="473" y="1980"/>
                    </a:lnTo>
                    <a:lnTo>
                      <a:pt x="514" y="2052"/>
                    </a:lnTo>
                    <a:lnTo>
                      <a:pt x="560" y="2125"/>
                    </a:lnTo>
                    <a:lnTo>
                      <a:pt x="606" y="2197"/>
                    </a:lnTo>
                    <a:lnTo>
                      <a:pt x="656" y="2266"/>
                    </a:lnTo>
                    <a:lnTo>
                      <a:pt x="707" y="2336"/>
                    </a:lnTo>
                    <a:lnTo>
                      <a:pt x="762" y="2403"/>
                    </a:lnTo>
                    <a:lnTo>
                      <a:pt x="819" y="2470"/>
                    </a:lnTo>
                    <a:lnTo>
                      <a:pt x="878" y="2535"/>
                    </a:lnTo>
                    <a:lnTo>
                      <a:pt x="940" y="2598"/>
                    </a:lnTo>
                    <a:lnTo>
                      <a:pt x="1007" y="2658"/>
                    </a:lnTo>
                    <a:lnTo>
                      <a:pt x="1040" y="2688"/>
                    </a:lnTo>
                    <a:lnTo>
                      <a:pt x="1074" y="2717"/>
                    </a:lnTo>
                    <a:lnTo>
                      <a:pt x="1110" y="2747"/>
                    </a:lnTo>
                    <a:lnTo>
                      <a:pt x="1145" y="2775"/>
                    </a:lnTo>
                    <a:lnTo>
                      <a:pt x="1182" y="2801"/>
                    </a:lnTo>
                    <a:lnTo>
                      <a:pt x="1220" y="2829"/>
                    </a:lnTo>
                    <a:lnTo>
                      <a:pt x="1257" y="2855"/>
                    </a:lnTo>
                    <a:lnTo>
                      <a:pt x="1297" y="2881"/>
                    </a:lnTo>
                    <a:lnTo>
                      <a:pt x="1337" y="2905"/>
                    </a:lnTo>
                    <a:lnTo>
                      <a:pt x="1377" y="2930"/>
                    </a:lnTo>
                    <a:lnTo>
                      <a:pt x="1418" y="2953"/>
                    </a:lnTo>
                    <a:lnTo>
                      <a:pt x="1461" y="2975"/>
                    </a:lnTo>
                    <a:lnTo>
                      <a:pt x="1503" y="2998"/>
                    </a:lnTo>
                    <a:lnTo>
                      <a:pt x="1548" y="3018"/>
                    </a:lnTo>
                    <a:lnTo>
                      <a:pt x="1592" y="3039"/>
                    </a:lnTo>
                    <a:lnTo>
                      <a:pt x="1637" y="3059"/>
                    </a:lnTo>
                    <a:lnTo>
                      <a:pt x="1683" y="3077"/>
                    </a:lnTo>
                    <a:lnTo>
                      <a:pt x="1730" y="3095"/>
                    </a:lnTo>
                    <a:lnTo>
                      <a:pt x="1779" y="3113"/>
                    </a:lnTo>
                    <a:lnTo>
                      <a:pt x="1828" y="3129"/>
                    </a:lnTo>
                    <a:lnTo>
                      <a:pt x="1878" y="3144"/>
                    </a:lnTo>
                    <a:lnTo>
                      <a:pt x="1928" y="3158"/>
                    </a:lnTo>
                    <a:lnTo>
                      <a:pt x="1980" y="3172"/>
                    </a:lnTo>
                    <a:lnTo>
                      <a:pt x="2031" y="3185"/>
                    </a:lnTo>
                    <a:lnTo>
                      <a:pt x="2084" y="3195"/>
                    </a:lnTo>
                    <a:lnTo>
                      <a:pt x="2139" y="3205"/>
                    </a:lnTo>
                    <a:lnTo>
                      <a:pt x="2193" y="3216"/>
                    </a:lnTo>
                    <a:lnTo>
                      <a:pt x="2249" y="3223"/>
                    </a:lnTo>
                    <a:lnTo>
                      <a:pt x="2307" y="3231"/>
                    </a:lnTo>
                    <a:lnTo>
                      <a:pt x="2364" y="3238"/>
                    </a:lnTo>
                    <a:lnTo>
                      <a:pt x="2423" y="3242"/>
                    </a:lnTo>
                    <a:lnTo>
                      <a:pt x="2484" y="3247"/>
                    </a:lnTo>
                    <a:lnTo>
                      <a:pt x="2544" y="3250"/>
                    </a:lnTo>
                    <a:lnTo>
                      <a:pt x="2606" y="3251"/>
                    </a:lnTo>
                    <a:lnTo>
                      <a:pt x="2668" y="3251"/>
                    </a:lnTo>
                    <a:lnTo>
                      <a:pt x="2731" y="3251"/>
                    </a:lnTo>
                    <a:lnTo>
                      <a:pt x="2796" y="3250"/>
                    </a:lnTo>
                    <a:lnTo>
                      <a:pt x="2863" y="3247"/>
                    </a:lnTo>
                    <a:lnTo>
                      <a:pt x="2929" y="3242"/>
                    </a:lnTo>
                    <a:lnTo>
                      <a:pt x="2997" y="3236"/>
                    </a:lnTo>
                    <a:lnTo>
                      <a:pt x="3065" y="3229"/>
                    </a:lnTo>
                    <a:lnTo>
                      <a:pt x="3134" y="3220"/>
                    </a:lnTo>
                    <a:lnTo>
                      <a:pt x="3205" y="3211"/>
                    </a:lnTo>
                    <a:lnTo>
                      <a:pt x="3277" y="3201"/>
                    </a:lnTo>
                    <a:lnTo>
                      <a:pt x="3349" y="3188"/>
                    </a:lnTo>
                    <a:lnTo>
                      <a:pt x="3423" y="3174"/>
                    </a:lnTo>
                    <a:lnTo>
                      <a:pt x="3498" y="3160"/>
                    </a:lnTo>
                    <a:lnTo>
                      <a:pt x="3575" y="3144"/>
                    </a:lnTo>
                    <a:lnTo>
                      <a:pt x="3651" y="3124"/>
                    </a:lnTo>
                    <a:lnTo>
                      <a:pt x="3729" y="3105"/>
                    </a:lnTo>
                    <a:lnTo>
                      <a:pt x="3729" y="310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3000">
                    <a:schemeClr val="accent2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0601D9D2-1710-B241-9982-532DEC635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550" y="862013"/>
                <a:ext cx="3157538" cy="3313113"/>
              </a:xfrm>
              <a:custGeom>
                <a:avLst/>
                <a:gdLst/>
                <a:ahLst/>
                <a:cxnLst>
                  <a:cxn ang="0">
                    <a:pos x="4176" y="5653"/>
                  </a:cxn>
                  <a:cxn ang="0">
                    <a:pos x="3948" y="5836"/>
                  </a:cxn>
                  <a:cxn ang="0">
                    <a:pos x="3697" y="5989"/>
                  </a:cxn>
                  <a:cxn ang="0">
                    <a:pos x="3426" y="6110"/>
                  </a:cxn>
                  <a:cxn ang="0">
                    <a:pos x="3137" y="6199"/>
                  </a:cxn>
                  <a:cxn ang="0">
                    <a:pos x="2832" y="6249"/>
                  </a:cxn>
                  <a:cxn ang="0">
                    <a:pos x="2578" y="6262"/>
                  </a:cxn>
                  <a:cxn ang="0">
                    <a:pos x="2263" y="6243"/>
                  </a:cxn>
                  <a:cxn ang="0">
                    <a:pos x="1958" y="6184"/>
                  </a:cxn>
                  <a:cxn ang="0">
                    <a:pos x="1666" y="6091"/>
                  </a:cxn>
                  <a:cxn ang="0">
                    <a:pos x="1389" y="5964"/>
                  </a:cxn>
                  <a:cxn ang="0">
                    <a:pos x="1129" y="5806"/>
                  </a:cxn>
                  <a:cxn ang="0">
                    <a:pos x="890" y="5621"/>
                  </a:cxn>
                  <a:cxn ang="0">
                    <a:pos x="674" y="5408"/>
                  </a:cxn>
                  <a:cxn ang="0">
                    <a:pos x="484" y="5172"/>
                  </a:cxn>
                  <a:cxn ang="0">
                    <a:pos x="320" y="4916"/>
                  </a:cxn>
                  <a:cxn ang="0">
                    <a:pos x="189" y="4640"/>
                  </a:cxn>
                  <a:cxn ang="0">
                    <a:pos x="90" y="4348"/>
                  </a:cxn>
                  <a:cxn ang="0">
                    <a:pos x="25" y="4043"/>
                  </a:cxn>
                  <a:cxn ang="0">
                    <a:pos x="3" y="3791"/>
                  </a:cxn>
                  <a:cxn ang="0">
                    <a:pos x="9" y="3521"/>
                  </a:cxn>
                  <a:cxn ang="0">
                    <a:pos x="47" y="3263"/>
                  </a:cxn>
                  <a:cxn ang="0">
                    <a:pos x="113" y="3017"/>
                  </a:cxn>
                  <a:cxn ang="0">
                    <a:pos x="245" y="2686"/>
                  </a:cxn>
                  <a:cxn ang="0">
                    <a:pos x="485" y="2237"/>
                  </a:cxn>
                  <a:cxn ang="0">
                    <a:pos x="1589" y="146"/>
                  </a:cxn>
                  <a:cxn ang="0">
                    <a:pos x="1418" y="406"/>
                  </a:cxn>
                  <a:cxn ang="0">
                    <a:pos x="1277" y="684"/>
                  </a:cxn>
                  <a:cxn ang="0">
                    <a:pos x="1168" y="984"/>
                  </a:cxn>
                  <a:cxn ang="0">
                    <a:pos x="1095" y="1296"/>
                  </a:cxn>
                  <a:cxn ang="0">
                    <a:pos x="1058" y="1623"/>
                  </a:cxn>
                  <a:cxn ang="0">
                    <a:pos x="1057" y="1893"/>
                  </a:cxn>
                  <a:cxn ang="0">
                    <a:pos x="1095" y="2253"/>
                  </a:cxn>
                  <a:cxn ang="0">
                    <a:pos x="1175" y="2599"/>
                  </a:cxn>
                  <a:cxn ang="0">
                    <a:pos x="1296" y="2928"/>
                  </a:cxn>
                  <a:cxn ang="0">
                    <a:pos x="1455" y="3238"/>
                  </a:cxn>
                  <a:cxn ang="0">
                    <a:pos x="1647" y="3527"/>
                  </a:cxn>
                  <a:cxn ang="0">
                    <a:pos x="1871" y="3791"/>
                  </a:cxn>
                  <a:cxn ang="0">
                    <a:pos x="2123" y="4027"/>
                  </a:cxn>
                  <a:cxn ang="0">
                    <a:pos x="2400" y="4233"/>
                  </a:cxn>
                  <a:cxn ang="0">
                    <a:pos x="2701" y="4406"/>
                  </a:cxn>
                  <a:cxn ang="0">
                    <a:pos x="3021" y="4544"/>
                  </a:cxn>
                  <a:cxn ang="0">
                    <a:pos x="3357" y="4643"/>
                  </a:cxn>
                  <a:cxn ang="0">
                    <a:pos x="3708" y="4701"/>
                  </a:cxn>
                  <a:cxn ang="0">
                    <a:pos x="3997" y="4715"/>
                  </a:cxn>
                  <a:cxn ang="0">
                    <a:pos x="4358" y="4692"/>
                  </a:cxn>
                  <a:cxn ang="0">
                    <a:pos x="4701" y="4625"/>
                  </a:cxn>
                  <a:cxn ang="0">
                    <a:pos x="5028" y="4518"/>
                  </a:cxn>
                  <a:cxn ang="0">
                    <a:pos x="5334" y="4372"/>
                  </a:cxn>
                  <a:cxn ang="0">
                    <a:pos x="5615" y="4189"/>
                  </a:cxn>
                  <a:cxn ang="0">
                    <a:pos x="5870" y="3975"/>
                  </a:cxn>
                </a:cxnLst>
                <a:rect l="0" t="0" r="r" b="b"/>
                <a:pathLst>
                  <a:path w="5965" h="6262">
                    <a:moveTo>
                      <a:pt x="4302" y="5531"/>
                    </a:moveTo>
                    <a:lnTo>
                      <a:pt x="4302" y="5531"/>
                    </a:lnTo>
                    <a:lnTo>
                      <a:pt x="4262" y="5573"/>
                    </a:lnTo>
                    <a:lnTo>
                      <a:pt x="4219" y="5613"/>
                    </a:lnTo>
                    <a:lnTo>
                      <a:pt x="4176" y="5653"/>
                    </a:lnTo>
                    <a:lnTo>
                      <a:pt x="4134" y="5693"/>
                    </a:lnTo>
                    <a:lnTo>
                      <a:pt x="4088" y="5730"/>
                    </a:lnTo>
                    <a:lnTo>
                      <a:pt x="4042" y="5767"/>
                    </a:lnTo>
                    <a:lnTo>
                      <a:pt x="3997" y="5802"/>
                    </a:lnTo>
                    <a:lnTo>
                      <a:pt x="3948" y="5836"/>
                    </a:lnTo>
                    <a:lnTo>
                      <a:pt x="3899" y="5868"/>
                    </a:lnTo>
                    <a:lnTo>
                      <a:pt x="3851" y="5901"/>
                    </a:lnTo>
                    <a:lnTo>
                      <a:pt x="3800" y="5932"/>
                    </a:lnTo>
                    <a:lnTo>
                      <a:pt x="3749" y="5961"/>
                    </a:lnTo>
                    <a:lnTo>
                      <a:pt x="3697" y="5989"/>
                    </a:lnTo>
                    <a:lnTo>
                      <a:pt x="3644" y="6016"/>
                    </a:lnTo>
                    <a:lnTo>
                      <a:pt x="3591" y="6041"/>
                    </a:lnTo>
                    <a:lnTo>
                      <a:pt x="3537" y="6066"/>
                    </a:lnTo>
                    <a:lnTo>
                      <a:pt x="3482" y="6089"/>
                    </a:lnTo>
                    <a:lnTo>
                      <a:pt x="3426" y="6110"/>
                    </a:lnTo>
                    <a:lnTo>
                      <a:pt x="3370" y="6131"/>
                    </a:lnTo>
                    <a:lnTo>
                      <a:pt x="3313" y="6150"/>
                    </a:lnTo>
                    <a:lnTo>
                      <a:pt x="3255" y="6168"/>
                    </a:lnTo>
                    <a:lnTo>
                      <a:pt x="3196" y="6184"/>
                    </a:lnTo>
                    <a:lnTo>
                      <a:pt x="3137" y="6199"/>
                    </a:lnTo>
                    <a:lnTo>
                      <a:pt x="3077" y="6212"/>
                    </a:lnTo>
                    <a:lnTo>
                      <a:pt x="3016" y="6224"/>
                    </a:lnTo>
                    <a:lnTo>
                      <a:pt x="2956" y="6234"/>
                    </a:lnTo>
                    <a:lnTo>
                      <a:pt x="2894" y="6241"/>
                    </a:lnTo>
                    <a:lnTo>
                      <a:pt x="2832" y="6249"/>
                    </a:lnTo>
                    <a:lnTo>
                      <a:pt x="2770" y="6255"/>
                    </a:lnTo>
                    <a:lnTo>
                      <a:pt x="2707" y="6259"/>
                    </a:lnTo>
                    <a:lnTo>
                      <a:pt x="2643" y="6260"/>
                    </a:lnTo>
                    <a:lnTo>
                      <a:pt x="2578" y="6262"/>
                    </a:lnTo>
                    <a:lnTo>
                      <a:pt x="2578" y="6262"/>
                    </a:lnTo>
                    <a:lnTo>
                      <a:pt x="2515" y="6260"/>
                    </a:lnTo>
                    <a:lnTo>
                      <a:pt x="2452" y="6259"/>
                    </a:lnTo>
                    <a:lnTo>
                      <a:pt x="2388" y="6255"/>
                    </a:lnTo>
                    <a:lnTo>
                      <a:pt x="2325" y="6249"/>
                    </a:lnTo>
                    <a:lnTo>
                      <a:pt x="2263" y="6243"/>
                    </a:lnTo>
                    <a:lnTo>
                      <a:pt x="2201" y="6234"/>
                    </a:lnTo>
                    <a:lnTo>
                      <a:pt x="2139" y="6224"/>
                    </a:lnTo>
                    <a:lnTo>
                      <a:pt x="2079" y="6212"/>
                    </a:lnTo>
                    <a:lnTo>
                      <a:pt x="2018" y="6199"/>
                    </a:lnTo>
                    <a:lnTo>
                      <a:pt x="1958" y="6184"/>
                    </a:lnTo>
                    <a:lnTo>
                      <a:pt x="1899" y="6168"/>
                    </a:lnTo>
                    <a:lnTo>
                      <a:pt x="1838" y="6151"/>
                    </a:lnTo>
                    <a:lnTo>
                      <a:pt x="1781" y="6132"/>
                    </a:lnTo>
                    <a:lnTo>
                      <a:pt x="1722" y="6112"/>
                    </a:lnTo>
                    <a:lnTo>
                      <a:pt x="1666" y="6091"/>
                    </a:lnTo>
                    <a:lnTo>
                      <a:pt x="1608" y="6067"/>
                    </a:lnTo>
                    <a:lnTo>
                      <a:pt x="1552" y="6044"/>
                    </a:lnTo>
                    <a:lnTo>
                      <a:pt x="1496" y="6019"/>
                    </a:lnTo>
                    <a:lnTo>
                      <a:pt x="1442" y="5992"/>
                    </a:lnTo>
                    <a:lnTo>
                      <a:pt x="1389" y="5964"/>
                    </a:lnTo>
                    <a:lnTo>
                      <a:pt x="1334" y="5935"/>
                    </a:lnTo>
                    <a:lnTo>
                      <a:pt x="1283" y="5904"/>
                    </a:lnTo>
                    <a:lnTo>
                      <a:pt x="1229" y="5873"/>
                    </a:lnTo>
                    <a:lnTo>
                      <a:pt x="1179" y="5840"/>
                    </a:lnTo>
                    <a:lnTo>
                      <a:pt x="1129" y="5806"/>
                    </a:lnTo>
                    <a:lnTo>
                      <a:pt x="1079" y="5771"/>
                    </a:lnTo>
                    <a:lnTo>
                      <a:pt x="1030" y="5734"/>
                    </a:lnTo>
                    <a:lnTo>
                      <a:pt x="983" y="5697"/>
                    </a:lnTo>
                    <a:lnTo>
                      <a:pt x="936" y="5659"/>
                    </a:lnTo>
                    <a:lnTo>
                      <a:pt x="890" y="5621"/>
                    </a:lnTo>
                    <a:lnTo>
                      <a:pt x="845" y="5579"/>
                    </a:lnTo>
                    <a:lnTo>
                      <a:pt x="800" y="5538"/>
                    </a:lnTo>
                    <a:lnTo>
                      <a:pt x="758" y="5495"/>
                    </a:lnTo>
                    <a:lnTo>
                      <a:pt x="715" y="5452"/>
                    </a:lnTo>
                    <a:lnTo>
                      <a:pt x="674" y="5408"/>
                    </a:lnTo>
                    <a:lnTo>
                      <a:pt x="634" y="5363"/>
                    </a:lnTo>
                    <a:lnTo>
                      <a:pt x="594" y="5317"/>
                    </a:lnTo>
                    <a:lnTo>
                      <a:pt x="556" y="5270"/>
                    </a:lnTo>
                    <a:lnTo>
                      <a:pt x="519" y="5221"/>
                    </a:lnTo>
                    <a:lnTo>
                      <a:pt x="484" y="5172"/>
                    </a:lnTo>
                    <a:lnTo>
                      <a:pt x="448" y="5122"/>
                    </a:lnTo>
                    <a:lnTo>
                      <a:pt x="414" y="5072"/>
                    </a:lnTo>
                    <a:lnTo>
                      <a:pt x="382" y="5020"/>
                    </a:lnTo>
                    <a:lnTo>
                      <a:pt x="351" y="4969"/>
                    </a:lnTo>
                    <a:lnTo>
                      <a:pt x="320" y="4916"/>
                    </a:lnTo>
                    <a:lnTo>
                      <a:pt x="292" y="4861"/>
                    </a:lnTo>
                    <a:lnTo>
                      <a:pt x="264" y="4808"/>
                    </a:lnTo>
                    <a:lnTo>
                      <a:pt x="237" y="4752"/>
                    </a:lnTo>
                    <a:lnTo>
                      <a:pt x="212" y="4696"/>
                    </a:lnTo>
                    <a:lnTo>
                      <a:pt x="189" y="4640"/>
                    </a:lnTo>
                    <a:lnTo>
                      <a:pt x="165" y="4583"/>
                    </a:lnTo>
                    <a:lnTo>
                      <a:pt x="144" y="4525"/>
                    </a:lnTo>
                    <a:lnTo>
                      <a:pt x="125" y="4468"/>
                    </a:lnTo>
                    <a:lnTo>
                      <a:pt x="106" y="4409"/>
                    </a:lnTo>
                    <a:lnTo>
                      <a:pt x="90" y="4348"/>
                    </a:lnTo>
                    <a:lnTo>
                      <a:pt x="74" y="4289"/>
                    </a:lnTo>
                    <a:lnTo>
                      <a:pt x="59" y="4227"/>
                    </a:lnTo>
                    <a:lnTo>
                      <a:pt x="47" y="4167"/>
                    </a:lnTo>
                    <a:lnTo>
                      <a:pt x="35" y="4105"/>
                    </a:lnTo>
                    <a:lnTo>
                      <a:pt x="25" y="4043"/>
                    </a:lnTo>
                    <a:lnTo>
                      <a:pt x="18" y="3981"/>
                    </a:lnTo>
                    <a:lnTo>
                      <a:pt x="10" y="3918"/>
                    </a:lnTo>
                    <a:lnTo>
                      <a:pt x="6" y="3854"/>
                    </a:lnTo>
                    <a:lnTo>
                      <a:pt x="3" y="3791"/>
                    </a:lnTo>
                    <a:lnTo>
                      <a:pt x="3" y="3791"/>
                    </a:lnTo>
                    <a:lnTo>
                      <a:pt x="0" y="3735"/>
                    </a:lnTo>
                    <a:lnTo>
                      <a:pt x="0" y="3682"/>
                    </a:lnTo>
                    <a:lnTo>
                      <a:pt x="1" y="3627"/>
                    </a:lnTo>
                    <a:lnTo>
                      <a:pt x="4" y="3574"/>
                    </a:lnTo>
                    <a:lnTo>
                      <a:pt x="9" y="3521"/>
                    </a:lnTo>
                    <a:lnTo>
                      <a:pt x="13" y="3468"/>
                    </a:lnTo>
                    <a:lnTo>
                      <a:pt x="21" y="3416"/>
                    </a:lnTo>
                    <a:lnTo>
                      <a:pt x="28" y="3365"/>
                    </a:lnTo>
                    <a:lnTo>
                      <a:pt x="37" y="3315"/>
                    </a:lnTo>
                    <a:lnTo>
                      <a:pt x="47" y="3263"/>
                    </a:lnTo>
                    <a:lnTo>
                      <a:pt x="59" y="3213"/>
                    </a:lnTo>
                    <a:lnTo>
                      <a:pt x="71" y="3164"/>
                    </a:lnTo>
                    <a:lnTo>
                      <a:pt x="84" y="3114"/>
                    </a:lnTo>
                    <a:lnTo>
                      <a:pt x="99" y="3065"/>
                    </a:lnTo>
                    <a:lnTo>
                      <a:pt x="113" y="3017"/>
                    </a:lnTo>
                    <a:lnTo>
                      <a:pt x="130" y="2968"/>
                    </a:lnTo>
                    <a:lnTo>
                      <a:pt x="147" y="2921"/>
                    </a:lnTo>
                    <a:lnTo>
                      <a:pt x="165" y="2874"/>
                    </a:lnTo>
                    <a:lnTo>
                      <a:pt x="203" y="2779"/>
                    </a:lnTo>
                    <a:lnTo>
                      <a:pt x="245" y="2686"/>
                    </a:lnTo>
                    <a:lnTo>
                      <a:pt x="289" y="2594"/>
                    </a:lnTo>
                    <a:lnTo>
                      <a:pt x="335" y="2504"/>
                    </a:lnTo>
                    <a:lnTo>
                      <a:pt x="383" y="2414"/>
                    </a:lnTo>
                    <a:lnTo>
                      <a:pt x="433" y="2325"/>
                    </a:lnTo>
                    <a:lnTo>
                      <a:pt x="485" y="2237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666" y="47"/>
                    </a:lnTo>
                    <a:lnTo>
                      <a:pt x="1627" y="96"/>
                    </a:lnTo>
                    <a:lnTo>
                      <a:pt x="1589" y="146"/>
                    </a:lnTo>
                    <a:lnTo>
                      <a:pt x="1552" y="196"/>
                    </a:lnTo>
                    <a:lnTo>
                      <a:pt x="1517" y="246"/>
                    </a:lnTo>
                    <a:lnTo>
                      <a:pt x="1483" y="299"/>
                    </a:lnTo>
                    <a:lnTo>
                      <a:pt x="1449" y="351"/>
                    </a:lnTo>
                    <a:lnTo>
                      <a:pt x="1418" y="406"/>
                    </a:lnTo>
                    <a:lnTo>
                      <a:pt x="1387" y="460"/>
                    </a:lnTo>
                    <a:lnTo>
                      <a:pt x="1358" y="515"/>
                    </a:lnTo>
                    <a:lnTo>
                      <a:pt x="1330" y="571"/>
                    </a:lnTo>
                    <a:lnTo>
                      <a:pt x="1302" y="627"/>
                    </a:lnTo>
                    <a:lnTo>
                      <a:pt x="1277" y="684"/>
                    </a:lnTo>
                    <a:lnTo>
                      <a:pt x="1252" y="743"/>
                    </a:lnTo>
                    <a:lnTo>
                      <a:pt x="1229" y="802"/>
                    </a:lnTo>
                    <a:lnTo>
                      <a:pt x="1207" y="861"/>
                    </a:lnTo>
                    <a:lnTo>
                      <a:pt x="1187" y="922"/>
                    </a:lnTo>
                    <a:lnTo>
                      <a:pt x="1168" y="984"/>
                    </a:lnTo>
                    <a:lnTo>
                      <a:pt x="1151" y="1044"/>
                    </a:lnTo>
                    <a:lnTo>
                      <a:pt x="1135" y="1106"/>
                    </a:lnTo>
                    <a:lnTo>
                      <a:pt x="1120" y="1169"/>
                    </a:lnTo>
                    <a:lnTo>
                      <a:pt x="1107" y="1233"/>
                    </a:lnTo>
                    <a:lnTo>
                      <a:pt x="1095" y="1296"/>
                    </a:lnTo>
                    <a:lnTo>
                      <a:pt x="1084" y="1361"/>
                    </a:lnTo>
                    <a:lnTo>
                      <a:pt x="1075" y="1426"/>
                    </a:lnTo>
                    <a:lnTo>
                      <a:pt x="1067" y="1492"/>
                    </a:lnTo>
                    <a:lnTo>
                      <a:pt x="1063" y="1557"/>
                    </a:lnTo>
                    <a:lnTo>
                      <a:pt x="1058" y="1623"/>
                    </a:lnTo>
                    <a:lnTo>
                      <a:pt x="1056" y="1691"/>
                    </a:lnTo>
                    <a:lnTo>
                      <a:pt x="1054" y="1758"/>
                    </a:lnTo>
                    <a:lnTo>
                      <a:pt x="1054" y="1825"/>
                    </a:lnTo>
                    <a:lnTo>
                      <a:pt x="1057" y="1893"/>
                    </a:lnTo>
                    <a:lnTo>
                      <a:pt x="1057" y="1893"/>
                    </a:lnTo>
                    <a:lnTo>
                      <a:pt x="1061" y="1967"/>
                    </a:lnTo>
                    <a:lnTo>
                      <a:pt x="1066" y="2039"/>
                    </a:lnTo>
                    <a:lnTo>
                      <a:pt x="1075" y="2111"/>
                    </a:lnTo>
                    <a:lnTo>
                      <a:pt x="1084" y="2182"/>
                    </a:lnTo>
                    <a:lnTo>
                      <a:pt x="1095" y="2253"/>
                    </a:lnTo>
                    <a:lnTo>
                      <a:pt x="1107" y="2324"/>
                    </a:lnTo>
                    <a:lnTo>
                      <a:pt x="1122" y="2393"/>
                    </a:lnTo>
                    <a:lnTo>
                      <a:pt x="1138" y="2462"/>
                    </a:lnTo>
                    <a:lnTo>
                      <a:pt x="1156" y="2532"/>
                    </a:lnTo>
                    <a:lnTo>
                      <a:pt x="1175" y="2599"/>
                    </a:lnTo>
                    <a:lnTo>
                      <a:pt x="1197" y="2666"/>
                    </a:lnTo>
                    <a:lnTo>
                      <a:pt x="1219" y="2732"/>
                    </a:lnTo>
                    <a:lnTo>
                      <a:pt x="1243" y="2799"/>
                    </a:lnTo>
                    <a:lnTo>
                      <a:pt x="1269" y="2863"/>
                    </a:lnTo>
                    <a:lnTo>
                      <a:pt x="1296" y="2928"/>
                    </a:lnTo>
                    <a:lnTo>
                      <a:pt x="1325" y="2992"/>
                    </a:lnTo>
                    <a:lnTo>
                      <a:pt x="1355" y="3055"/>
                    </a:lnTo>
                    <a:lnTo>
                      <a:pt x="1387" y="3117"/>
                    </a:lnTo>
                    <a:lnTo>
                      <a:pt x="1420" y="3179"/>
                    </a:lnTo>
                    <a:lnTo>
                      <a:pt x="1455" y="3238"/>
                    </a:lnTo>
                    <a:lnTo>
                      <a:pt x="1490" y="3298"/>
                    </a:lnTo>
                    <a:lnTo>
                      <a:pt x="1527" y="3357"/>
                    </a:lnTo>
                    <a:lnTo>
                      <a:pt x="1566" y="3415"/>
                    </a:lnTo>
                    <a:lnTo>
                      <a:pt x="1605" y="3471"/>
                    </a:lnTo>
                    <a:lnTo>
                      <a:pt x="1647" y="3527"/>
                    </a:lnTo>
                    <a:lnTo>
                      <a:pt x="1689" y="3581"/>
                    </a:lnTo>
                    <a:lnTo>
                      <a:pt x="1732" y="3636"/>
                    </a:lnTo>
                    <a:lnTo>
                      <a:pt x="1776" y="3689"/>
                    </a:lnTo>
                    <a:lnTo>
                      <a:pt x="1824" y="3741"/>
                    </a:lnTo>
                    <a:lnTo>
                      <a:pt x="1871" y="3791"/>
                    </a:lnTo>
                    <a:lnTo>
                      <a:pt x="1918" y="3841"/>
                    </a:lnTo>
                    <a:lnTo>
                      <a:pt x="1968" y="3888"/>
                    </a:lnTo>
                    <a:lnTo>
                      <a:pt x="2018" y="3935"/>
                    </a:lnTo>
                    <a:lnTo>
                      <a:pt x="2070" y="3982"/>
                    </a:lnTo>
                    <a:lnTo>
                      <a:pt x="2123" y="4027"/>
                    </a:lnTo>
                    <a:lnTo>
                      <a:pt x="2176" y="4071"/>
                    </a:lnTo>
                    <a:lnTo>
                      <a:pt x="2230" y="4114"/>
                    </a:lnTo>
                    <a:lnTo>
                      <a:pt x="2286" y="4155"/>
                    </a:lnTo>
                    <a:lnTo>
                      <a:pt x="2342" y="4195"/>
                    </a:lnTo>
                    <a:lnTo>
                      <a:pt x="2400" y="4233"/>
                    </a:lnTo>
                    <a:lnTo>
                      <a:pt x="2457" y="4270"/>
                    </a:lnTo>
                    <a:lnTo>
                      <a:pt x="2518" y="4307"/>
                    </a:lnTo>
                    <a:lnTo>
                      <a:pt x="2577" y="4341"/>
                    </a:lnTo>
                    <a:lnTo>
                      <a:pt x="2639" y="4375"/>
                    </a:lnTo>
                    <a:lnTo>
                      <a:pt x="2701" y="4406"/>
                    </a:lnTo>
                    <a:lnTo>
                      <a:pt x="2763" y="4437"/>
                    </a:lnTo>
                    <a:lnTo>
                      <a:pt x="2826" y="4466"/>
                    </a:lnTo>
                    <a:lnTo>
                      <a:pt x="2889" y="4493"/>
                    </a:lnTo>
                    <a:lnTo>
                      <a:pt x="2954" y="4519"/>
                    </a:lnTo>
                    <a:lnTo>
                      <a:pt x="3021" y="4544"/>
                    </a:lnTo>
                    <a:lnTo>
                      <a:pt x="3087" y="4566"/>
                    </a:lnTo>
                    <a:lnTo>
                      <a:pt x="3153" y="4588"/>
                    </a:lnTo>
                    <a:lnTo>
                      <a:pt x="3221" y="4608"/>
                    </a:lnTo>
                    <a:lnTo>
                      <a:pt x="3289" y="4627"/>
                    </a:lnTo>
                    <a:lnTo>
                      <a:pt x="3357" y="4643"/>
                    </a:lnTo>
                    <a:lnTo>
                      <a:pt x="3426" y="4658"/>
                    </a:lnTo>
                    <a:lnTo>
                      <a:pt x="3497" y="4671"/>
                    </a:lnTo>
                    <a:lnTo>
                      <a:pt x="3566" y="4683"/>
                    </a:lnTo>
                    <a:lnTo>
                      <a:pt x="3637" y="4692"/>
                    </a:lnTo>
                    <a:lnTo>
                      <a:pt x="3708" y="4701"/>
                    </a:lnTo>
                    <a:lnTo>
                      <a:pt x="3780" y="4706"/>
                    </a:lnTo>
                    <a:lnTo>
                      <a:pt x="3852" y="4711"/>
                    </a:lnTo>
                    <a:lnTo>
                      <a:pt x="3924" y="4714"/>
                    </a:lnTo>
                    <a:lnTo>
                      <a:pt x="3997" y="4715"/>
                    </a:lnTo>
                    <a:lnTo>
                      <a:pt x="3997" y="4715"/>
                    </a:lnTo>
                    <a:lnTo>
                      <a:pt x="4070" y="4714"/>
                    </a:lnTo>
                    <a:lnTo>
                      <a:pt x="4142" y="4711"/>
                    </a:lnTo>
                    <a:lnTo>
                      <a:pt x="4215" y="4706"/>
                    </a:lnTo>
                    <a:lnTo>
                      <a:pt x="4287" y="4701"/>
                    </a:lnTo>
                    <a:lnTo>
                      <a:pt x="4358" y="4692"/>
                    </a:lnTo>
                    <a:lnTo>
                      <a:pt x="4427" y="4683"/>
                    </a:lnTo>
                    <a:lnTo>
                      <a:pt x="4498" y="4671"/>
                    </a:lnTo>
                    <a:lnTo>
                      <a:pt x="4566" y="4658"/>
                    </a:lnTo>
                    <a:lnTo>
                      <a:pt x="4635" y="4642"/>
                    </a:lnTo>
                    <a:lnTo>
                      <a:pt x="4701" y="4625"/>
                    </a:lnTo>
                    <a:lnTo>
                      <a:pt x="4769" y="4606"/>
                    </a:lnTo>
                    <a:lnTo>
                      <a:pt x="4835" y="4587"/>
                    </a:lnTo>
                    <a:lnTo>
                      <a:pt x="4900" y="4565"/>
                    </a:lnTo>
                    <a:lnTo>
                      <a:pt x="4965" y="4543"/>
                    </a:lnTo>
                    <a:lnTo>
                      <a:pt x="5028" y="4518"/>
                    </a:lnTo>
                    <a:lnTo>
                      <a:pt x="5090" y="4491"/>
                    </a:lnTo>
                    <a:lnTo>
                      <a:pt x="5152" y="4463"/>
                    </a:lnTo>
                    <a:lnTo>
                      <a:pt x="5214" y="4434"/>
                    </a:lnTo>
                    <a:lnTo>
                      <a:pt x="5275" y="4403"/>
                    </a:lnTo>
                    <a:lnTo>
                      <a:pt x="5334" y="4372"/>
                    </a:lnTo>
                    <a:lnTo>
                      <a:pt x="5391" y="4338"/>
                    </a:lnTo>
                    <a:lnTo>
                      <a:pt x="5449" y="4302"/>
                    </a:lnTo>
                    <a:lnTo>
                      <a:pt x="5505" y="4266"/>
                    </a:lnTo>
                    <a:lnTo>
                      <a:pt x="5561" y="4229"/>
                    </a:lnTo>
                    <a:lnTo>
                      <a:pt x="5615" y="4189"/>
                    </a:lnTo>
                    <a:lnTo>
                      <a:pt x="5668" y="4149"/>
                    </a:lnTo>
                    <a:lnTo>
                      <a:pt x="5720" y="4108"/>
                    </a:lnTo>
                    <a:lnTo>
                      <a:pt x="5772" y="4065"/>
                    </a:lnTo>
                    <a:lnTo>
                      <a:pt x="5822" y="4021"/>
                    </a:lnTo>
                    <a:lnTo>
                      <a:pt x="5870" y="3975"/>
                    </a:lnTo>
                    <a:lnTo>
                      <a:pt x="5917" y="3928"/>
                    </a:lnTo>
                    <a:lnTo>
                      <a:pt x="5965" y="3881"/>
                    </a:lnTo>
                    <a:lnTo>
                      <a:pt x="4302" y="5531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accent2">
                      <a:lumMod val="60000"/>
                      <a:lumOff val="40000"/>
                    </a:schemeClr>
                  </a:gs>
                  <a:gs pos="30000">
                    <a:schemeClr val="accent2">
                      <a:lumMod val="50000"/>
                    </a:schemeClr>
                  </a:gs>
                  <a:gs pos="57000">
                    <a:schemeClr val="accent2">
                      <a:lumMod val="75000"/>
                    </a:schemeClr>
                  </a:gs>
                  <a:gs pos="96000">
                    <a:schemeClr val="accent2">
                      <a:lumMod val="40000"/>
                      <a:lumOff val="60000"/>
                    </a:schemeClr>
                  </a:gs>
                </a:gsLst>
                <a:lin ang="1326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3CD4590C-253D-2345-BAF3-738624C85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5062" y="407988"/>
                <a:ext cx="2586038" cy="2505075"/>
              </a:xfrm>
              <a:custGeom>
                <a:avLst/>
                <a:gdLst/>
                <a:ahLst/>
                <a:cxnLst>
                  <a:cxn ang="0">
                    <a:pos x="372" y="914"/>
                  </a:cxn>
                  <a:cxn ang="0">
                    <a:pos x="605" y="734"/>
                  </a:cxn>
                  <a:cxn ang="0">
                    <a:pos x="857" y="586"/>
                  </a:cxn>
                  <a:cxn ang="0">
                    <a:pos x="1125" y="471"/>
                  </a:cxn>
                  <a:cxn ang="0">
                    <a:pos x="1407" y="389"/>
                  </a:cxn>
                  <a:cxn ang="0">
                    <a:pos x="1702" y="343"/>
                  </a:cxn>
                  <a:cxn ang="0">
                    <a:pos x="1943" y="331"/>
                  </a:cxn>
                  <a:cxn ang="0">
                    <a:pos x="2263" y="351"/>
                  </a:cxn>
                  <a:cxn ang="0">
                    <a:pos x="2573" y="410"/>
                  </a:cxn>
                  <a:cxn ang="0">
                    <a:pos x="2868" y="505"/>
                  </a:cxn>
                  <a:cxn ang="0">
                    <a:pos x="3149" y="634"/>
                  </a:cxn>
                  <a:cxn ang="0">
                    <a:pos x="3412" y="793"/>
                  </a:cxn>
                  <a:cxn ang="0">
                    <a:pos x="3653" y="982"/>
                  </a:cxn>
                  <a:cxn ang="0">
                    <a:pos x="3873" y="1197"/>
                  </a:cxn>
                  <a:cxn ang="0">
                    <a:pos x="4066" y="1436"/>
                  </a:cxn>
                  <a:cxn ang="0">
                    <a:pos x="4231" y="1695"/>
                  </a:cxn>
                  <a:cxn ang="0">
                    <a:pos x="4364" y="1974"/>
                  </a:cxn>
                  <a:cxn ang="0">
                    <a:pos x="4466" y="2270"/>
                  </a:cxn>
                  <a:cxn ang="0">
                    <a:pos x="4529" y="2578"/>
                  </a:cxn>
                  <a:cxn ang="0">
                    <a:pos x="4553" y="2835"/>
                  </a:cxn>
                  <a:cxn ang="0">
                    <a:pos x="4548" y="3125"/>
                  </a:cxn>
                  <a:cxn ang="0">
                    <a:pos x="4511" y="3408"/>
                  </a:cxn>
                  <a:cxn ang="0">
                    <a:pos x="4442" y="3683"/>
                  </a:cxn>
                  <a:cxn ang="0">
                    <a:pos x="4340" y="3944"/>
                  </a:cxn>
                  <a:cxn ang="0">
                    <a:pos x="4208" y="4191"/>
                  </a:cxn>
                  <a:cxn ang="0">
                    <a:pos x="4046" y="4423"/>
                  </a:cxn>
                  <a:cxn ang="0">
                    <a:pos x="4256" y="4688"/>
                  </a:cxn>
                  <a:cxn ang="0">
                    <a:pos x="4445" y="4436"/>
                  </a:cxn>
                  <a:cxn ang="0">
                    <a:pos x="4603" y="4162"/>
                  </a:cxn>
                  <a:cxn ang="0">
                    <a:pos x="4728" y="3867"/>
                  </a:cxn>
                  <a:cxn ang="0">
                    <a:pos x="4819" y="3556"/>
                  </a:cxn>
                  <a:cxn ang="0">
                    <a:pos x="4873" y="3229"/>
                  </a:cxn>
                  <a:cxn ang="0">
                    <a:pos x="4887" y="2889"/>
                  </a:cxn>
                  <a:cxn ang="0">
                    <a:pos x="4867" y="2603"/>
                  </a:cxn>
                  <a:cxn ang="0">
                    <a:pos x="4803" y="2251"/>
                  </a:cxn>
                  <a:cxn ang="0">
                    <a:pos x="4699" y="1915"/>
                  </a:cxn>
                  <a:cxn ang="0">
                    <a:pos x="4554" y="1598"/>
                  </a:cxn>
                  <a:cxn ang="0">
                    <a:pos x="4376" y="1300"/>
                  </a:cxn>
                  <a:cxn ang="0">
                    <a:pos x="4165" y="1026"/>
                  </a:cxn>
                  <a:cxn ang="0">
                    <a:pos x="3923" y="778"/>
                  </a:cxn>
                  <a:cxn ang="0">
                    <a:pos x="3655" y="560"/>
                  </a:cxn>
                  <a:cxn ang="0">
                    <a:pos x="3364" y="373"/>
                  </a:cxn>
                  <a:cxn ang="0">
                    <a:pos x="3052" y="221"/>
                  </a:cxn>
                  <a:cxn ang="0">
                    <a:pos x="2720" y="106"/>
                  </a:cxn>
                  <a:cxn ang="0">
                    <a:pos x="2375" y="32"/>
                  </a:cxn>
                  <a:cxn ang="0">
                    <a:pos x="2017" y="0"/>
                  </a:cxn>
                  <a:cxn ang="0">
                    <a:pos x="1730" y="7"/>
                  </a:cxn>
                  <a:cxn ang="0">
                    <a:pos x="1383" y="56"/>
                  </a:cxn>
                  <a:cxn ang="0">
                    <a:pos x="1054" y="144"/>
                  </a:cxn>
                  <a:cxn ang="0">
                    <a:pos x="745" y="272"/>
                  </a:cxn>
                  <a:cxn ang="0">
                    <a:pos x="456" y="435"/>
                  </a:cxn>
                  <a:cxn ang="0">
                    <a:pos x="192" y="631"/>
                  </a:cxn>
                  <a:cxn ang="0">
                    <a:pos x="244" y="1036"/>
                  </a:cxn>
                </a:cxnLst>
                <a:rect l="0" t="0" r="r" b="b"/>
                <a:pathLst>
                  <a:path w="4887" h="4735">
                    <a:moveTo>
                      <a:pt x="244" y="1036"/>
                    </a:moveTo>
                    <a:lnTo>
                      <a:pt x="244" y="1036"/>
                    </a:lnTo>
                    <a:lnTo>
                      <a:pt x="285" y="993"/>
                    </a:lnTo>
                    <a:lnTo>
                      <a:pt x="329" y="954"/>
                    </a:lnTo>
                    <a:lnTo>
                      <a:pt x="372" y="914"/>
                    </a:lnTo>
                    <a:lnTo>
                      <a:pt x="417" y="875"/>
                    </a:lnTo>
                    <a:lnTo>
                      <a:pt x="463" y="837"/>
                    </a:lnTo>
                    <a:lnTo>
                      <a:pt x="509" y="802"/>
                    </a:lnTo>
                    <a:lnTo>
                      <a:pt x="556" y="768"/>
                    </a:lnTo>
                    <a:lnTo>
                      <a:pt x="605" y="734"/>
                    </a:lnTo>
                    <a:lnTo>
                      <a:pt x="653" y="701"/>
                    </a:lnTo>
                    <a:lnTo>
                      <a:pt x="703" y="670"/>
                    </a:lnTo>
                    <a:lnTo>
                      <a:pt x="754" y="641"/>
                    </a:lnTo>
                    <a:lnTo>
                      <a:pt x="805" y="613"/>
                    </a:lnTo>
                    <a:lnTo>
                      <a:pt x="857" y="586"/>
                    </a:lnTo>
                    <a:lnTo>
                      <a:pt x="908" y="560"/>
                    </a:lnTo>
                    <a:lnTo>
                      <a:pt x="961" y="536"/>
                    </a:lnTo>
                    <a:lnTo>
                      <a:pt x="1016" y="513"/>
                    </a:lnTo>
                    <a:lnTo>
                      <a:pt x="1071" y="491"/>
                    </a:lnTo>
                    <a:lnTo>
                      <a:pt x="1125" y="471"/>
                    </a:lnTo>
                    <a:lnTo>
                      <a:pt x="1180" y="452"/>
                    </a:lnTo>
                    <a:lnTo>
                      <a:pt x="1236" y="435"/>
                    </a:lnTo>
                    <a:lnTo>
                      <a:pt x="1293" y="418"/>
                    </a:lnTo>
                    <a:lnTo>
                      <a:pt x="1349" y="402"/>
                    </a:lnTo>
                    <a:lnTo>
                      <a:pt x="1407" y="389"/>
                    </a:lnTo>
                    <a:lnTo>
                      <a:pt x="1466" y="377"/>
                    </a:lnTo>
                    <a:lnTo>
                      <a:pt x="1523" y="367"/>
                    </a:lnTo>
                    <a:lnTo>
                      <a:pt x="1582" y="356"/>
                    </a:lnTo>
                    <a:lnTo>
                      <a:pt x="1643" y="349"/>
                    </a:lnTo>
                    <a:lnTo>
                      <a:pt x="1702" y="343"/>
                    </a:lnTo>
                    <a:lnTo>
                      <a:pt x="1762" y="337"/>
                    </a:lnTo>
                    <a:lnTo>
                      <a:pt x="1822" y="334"/>
                    </a:lnTo>
                    <a:lnTo>
                      <a:pt x="1883" y="331"/>
                    </a:lnTo>
                    <a:lnTo>
                      <a:pt x="1943" y="331"/>
                    </a:lnTo>
                    <a:lnTo>
                      <a:pt x="1943" y="331"/>
                    </a:lnTo>
                    <a:lnTo>
                      <a:pt x="2008" y="331"/>
                    </a:lnTo>
                    <a:lnTo>
                      <a:pt x="2073" y="334"/>
                    </a:lnTo>
                    <a:lnTo>
                      <a:pt x="2136" y="339"/>
                    </a:lnTo>
                    <a:lnTo>
                      <a:pt x="2200" y="345"/>
                    </a:lnTo>
                    <a:lnTo>
                      <a:pt x="2263" y="351"/>
                    </a:lnTo>
                    <a:lnTo>
                      <a:pt x="2327" y="359"/>
                    </a:lnTo>
                    <a:lnTo>
                      <a:pt x="2388" y="370"/>
                    </a:lnTo>
                    <a:lnTo>
                      <a:pt x="2450" y="382"/>
                    </a:lnTo>
                    <a:lnTo>
                      <a:pt x="2511" y="395"/>
                    </a:lnTo>
                    <a:lnTo>
                      <a:pt x="2573" y="410"/>
                    </a:lnTo>
                    <a:lnTo>
                      <a:pt x="2632" y="426"/>
                    </a:lnTo>
                    <a:lnTo>
                      <a:pt x="2692" y="443"/>
                    </a:lnTo>
                    <a:lnTo>
                      <a:pt x="2751" y="463"/>
                    </a:lnTo>
                    <a:lnTo>
                      <a:pt x="2810" y="483"/>
                    </a:lnTo>
                    <a:lnTo>
                      <a:pt x="2868" y="505"/>
                    </a:lnTo>
                    <a:lnTo>
                      <a:pt x="2925" y="527"/>
                    </a:lnTo>
                    <a:lnTo>
                      <a:pt x="2983" y="553"/>
                    </a:lnTo>
                    <a:lnTo>
                      <a:pt x="3039" y="578"/>
                    </a:lnTo>
                    <a:lnTo>
                      <a:pt x="3095" y="606"/>
                    </a:lnTo>
                    <a:lnTo>
                      <a:pt x="3149" y="634"/>
                    </a:lnTo>
                    <a:lnTo>
                      <a:pt x="3202" y="663"/>
                    </a:lnTo>
                    <a:lnTo>
                      <a:pt x="3257" y="694"/>
                    </a:lnTo>
                    <a:lnTo>
                      <a:pt x="3308" y="727"/>
                    </a:lnTo>
                    <a:lnTo>
                      <a:pt x="3360" y="759"/>
                    </a:lnTo>
                    <a:lnTo>
                      <a:pt x="3412" y="793"/>
                    </a:lnTo>
                    <a:lnTo>
                      <a:pt x="3462" y="828"/>
                    </a:lnTo>
                    <a:lnTo>
                      <a:pt x="3510" y="865"/>
                    </a:lnTo>
                    <a:lnTo>
                      <a:pt x="3559" y="903"/>
                    </a:lnTo>
                    <a:lnTo>
                      <a:pt x="3608" y="942"/>
                    </a:lnTo>
                    <a:lnTo>
                      <a:pt x="3653" y="982"/>
                    </a:lnTo>
                    <a:lnTo>
                      <a:pt x="3699" y="1023"/>
                    </a:lnTo>
                    <a:lnTo>
                      <a:pt x="3745" y="1066"/>
                    </a:lnTo>
                    <a:lnTo>
                      <a:pt x="3788" y="1108"/>
                    </a:lnTo>
                    <a:lnTo>
                      <a:pt x="3830" y="1153"/>
                    </a:lnTo>
                    <a:lnTo>
                      <a:pt x="3873" y="1197"/>
                    </a:lnTo>
                    <a:lnTo>
                      <a:pt x="3913" y="1243"/>
                    </a:lnTo>
                    <a:lnTo>
                      <a:pt x="3953" y="1290"/>
                    </a:lnTo>
                    <a:lnTo>
                      <a:pt x="3992" y="1337"/>
                    </a:lnTo>
                    <a:lnTo>
                      <a:pt x="4029" y="1386"/>
                    </a:lnTo>
                    <a:lnTo>
                      <a:pt x="4066" y="1436"/>
                    </a:lnTo>
                    <a:lnTo>
                      <a:pt x="4102" y="1486"/>
                    </a:lnTo>
                    <a:lnTo>
                      <a:pt x="4135" y="1537"/>
                    </a:lnTo>
                    <a:lnTo>
                      <a:pt x="4168" y="1589"/>
                    </a:lnTo>
                    <a:lnTo>
                      <a:pt x="4200" y="1642"/>
                    </a:lnTo>
                    <a:lnTo>
                      <a:pt x="4231" y="1695"/>
                    </a:lnTo>
                    <a:lnTo>
                      <a:pt x="4259" y="1750"/>
                    </a:lnTo>
                    <a:lnTo>
                      <a:pt x="4289" y="1806"/>
                    </a:lnTo>
                    <a:lnTo>
                      <a:pt x="4315" y="1860"/>
                    </a:lnTo>
                    <a:lnTo>
                      <a:pt x="4340" y="1918"/>
                    </a:lnTo>
                    <a:lnTo>
                      <a:pt x="4364" y="1974"/>
                    </a:lnTo>
                    <a:lnTo>
                      <a:pt x="4388" y="2033"/>
                    </a:lnTo>
                    <a:lnTo>
                      <a:pt x="4410" y="2090"/>
                    </a:lnTo>
                    <a:lnTo>
                      <a:pt x="4429" y="2149"/>
                    </a:lnTo>
                    <a:lnTo>
                      <a:pt x="4448" y="2210"/>
                    </a:lnTo>
                    <a:lnTo>
                      <a:pt x="4466" y="2270"/>
                    </a:lnTo>
                    <a:lnTo>
                      <a:pt x="4480" y="2331"/>
                    </a:lnTo>
                    <a:lnTo>
                      <a:pt x="4495" y="2391"/>
                    </a:lnTo>
                    <a:lnTo>
                      <a:pt x="4508" y="2453"/>
                    </a:lnTo>
                    <a:lnTo>
                      <a:pt x="4520" y="2516"/>
                    </a:lnTo>
                    <a:lnTo>
                      <a:pt x="4529" y="2578"/>
                    </a:lnTo>
                    <a:lnTo>
                      <a:pt x="4538" y="2642"/>
                    </a:lnTo>
                    <a:lnTo>
                      <a:pt x="4545" y="2705"/>
                    </a:lnTo>
                    <a:lnTo>
                      <a:pt x="4550" y="2770"/>
                    </a:lnTo>
                    <a:lnTo>
                      <a:pt x="4553" y="2835"/>
                    </a:lnTo>
                    <a:lnTo>
                      <a:pt x="4553" y="2835"/>
                    </a:lnTo>
                    <a:lnTo>
                      <a:pt x="4556" y="2892"/>
                    </a:lnTo>
                    <a:lnTo>
                      <a:pt x="4556" y="2951"/>
                    </a:lnTo>
                    <a:lnTo>
                      <a:pt x="4554" y="3010"/>
                    </a:lnTo>
                    <a:lnTo>
                      <a:pt x="4553" y="3068"/>
                    </a:lnTo>
                    <a:lnTo>
                      <a:pt x="4548" y="3125"/>
                    </a:lnTo>
                    <a:lnTo>
                      <a:pt x="4544" y="3183"/>
                    </a:lnTo>
                    <a:lnTo>
                      <a:pt x="4538" y="3240"/>
                    </a:lnTo>
                    <a:lnTo>
                      <a:pt x="4531" y="3296"/>
                    </a:lnTo>
                    <a:lnTo>
                      <a:pt x="4522" y="3352"/>
                    </a:lnTo>
                    <a:lnTo>
                      <a:pt x="4511" y="3408"/>
                    </a:lnTo>
                    <a:lnTo>
                      <a:pt x="4500" y="3464"/>
                    </a:lnTo>
                    <a:lnTo>
                      <a:pt x="4488" y="3519"/>
                    </a:lnTo>
                    <a:lnTo>
                      <a:pt x="4473" y="3574"/>
                    </a:lnTo>
                    <a:lnTo>
                      <a:pt x="4458" y="3628"/>
                    </a:lnTo>
                    <a:lnTo>
                      <a:pt x="4442" y="3683"/>
                    </a:lnTo>
                    <a:lnTo>
                      <a:pt x="4424" y="3736"/>
                    </a:lnTo>
                    <a:lnTo>
                      <a:pt x="4405" y="3789"/>
                    </a:lnTo>
                    <a:lnTo>
                      <a:pt x="4385" y="3840"/>
                    </a:lnTo>
                    <a:lnTo>
                      <a:pt x="4362" y="3894"/>
                    </a:lnTo>
                    <a:lnTo>
                      <a:pt x="4340" y="3944"/>
                    </a:lnTo>
                    <a:lnTo>
                      <a:pt x="4317" y="3995"/>
                    </a:lnTo>
                    <a:lnTo>
                      <a:pt x="4290" y="4045"/>
                    </a:lnTo>
                    <a:lnTo>
                      <a:pt x="4264" y="4094"/>
                    </a:lnTo>
                    <a:lnTo>
                      <a:pt x="4237" y="4143"/>
                    </a:lnTo>
                    <a:lnTo>
                      <a:pt x="4208" y="4191"/>
                    </a:lnTo>
                    <a:lnTo>
                      <a:pt x="4178" y="4239"/>
                    </a:lnTo>
                    <a:lnTo>
                      <a:pt x="4147" y="4286"/>
                    </a:lnTo>
                    <a:lnTo>
                      <a:pt x="4115" y="4333"/>
                    </a:lnTo>
                    <a:lnTo>
                      <a:pt x="4081" y="4377"/>
                    </a:lnTo>
                    <a:lnTo>
                      <a:pt x="4046" y="4423"/>
                    </a:lnTo>
                    <a:lnTo>
                      <a:pt x="4010" y="4467"/>
                    </a:lnTo>
                    <a:lnTo>
                      <a:pt x="3973" y="4510"/>
                    </a:lnTo>
                    <a:lnTo>
                      <a:pt x="4215" y="4735"/>
                    </a:lnTo>
                    <a:lnTo>
                      <a:pt x="4215" y="4735"/>
                    </a:lnTo>
                    <a:lnTo>
                      <a:pt x="4256" y="4688"/>
                    </a:lnTo>
                    <a:lnTo>
                      <a:pt x="4296" y="4640"/>
                    </a:lnTo>
                    <a:lnTo>
                      <a:pt x="4336" y="4589"/>
                    </a:lnTo>
                    <a:lnTo>
                      <a:pt x="4373" y="4539"/>
                    </a:lnTo>
                    <a:lnTo>
                      <a:pt x="4410" y="4488"/>
                    </a:lnTo>
                    <a:lnTo>
                      <a:pt x="4445" y="4436"/>
                    </a:lnTo>
                    <a:lnTo>
                      <a:pt x="4479" y="4383"/>
                    </a:lnTo>
                    <a:lnTo>
                      <a:pt x="4511" y="4328"/>
                    </a:lnTo>
                    <a:lnTo>
                      <a:pt x="4544" y="4274"/>
                    </a:lnTo>
                    <a:lnTo>
                      <a:pt x="4575" y="4218"/>
                    </a:lnTo>
                    <a:lnTo>
                      <a:pt x="4603" y="4162"/>
                    </a:lnTo>
                    <a:lnTo>
                      <a:pt x="4631" y="4104"/>
                    </a:lnTo>
                    <a:lnTo>
                      <a:pt x="4657" y="4045"/>
                    </a:lnTo>
                    <a:lnTo>
                      <a:pt x="4682" y="3986"/>
                    </a:lnTo>
                    <a:lnTo>
                      <a:pt x="4706" y="3927"/>
                    </a:lnTo>
                    <a:lnTo>
                      <a:pt x="4728" y="3867"/>
                    </a:lnTo>
                    <a:lnTo>
                      <a:pt x="4750" y="3807"/>
                    </a:lnTo>
                    <a:lnTo>
                      <a:pt x="4769" y="3745"/>
                    </a:lnTo>
                    <a:lnTo>
                      <a:pt x="4787" y="3681"/>
                    </a:lnTo>
                    <a:lnTo>
                      <a:pt x="4803" y="3619"/>
                    </a:lnTo>
                    <a:lnTo>
                      <a:pt x="4819" y="3556"/>
                    </a:lnTo>
                    <a:lnTo>
                      <a:pt x="4833" y="3491"/>
                    </a:lnTo>
                    <a:lnTo>
                      <a:pt x="4845" y="3426"/>
                    </a:lnTo>
                    <a:lnTo>
                      <a:pt x="4856" y="3361"/>
                    </a:lnTo>
                    <a:lnTo>
                      <a:pt x="4865" y="3295"/>
                    </a:lnTo>
                    <a:lnTo>
                      <a:pt x="4873" y="3229"/>
                    </a:lnTo>
                    <a:lnTo>
                      <a:pt x="4878" y="3162"/>
                    </a:lnTo>
                    <a:lnTo>
                      <a:pt x="4883" y="3094"/>
                    </a:lnTo>
                    <a:lnTo>
                      <a:pt x="4886" y="3027"/>
                    </a:lnTo>
                    <a:lnTo>
                      <a:pt x="4887" y="2959"/>
                    </a:lnTo>
                    <a:lnTo>
                      <a:pt x="4887" y="2889"/>
                    </a:lnTo>
                    <a:lnTo>
                      <a:pt x="4884" y="2820"/>
                    </a:lnTo>
                    <a:lnTo>
                      <a:pt x="4884" y="2820"/>
                    </a:lnTo>
                    <a:lnTo>
                      <a:pt x="4880" y="2748"/>
                    </a:lnTo>
                    <a:lnTo>
                      <a:pt x="4875" y="2676"/>
                    </a:lnTo>
                    <a:lnTo>
                      <a:pt x="4867" y="2603"/>
                    </a:lnTo>
                    <a:lnTo>
                      <a:pt x="4858" y="2531"/>
                    </a:lnTo>
                    <a:lnTo>
                      <a:pt x="4846" y="2460"/>
                    </a:lnTo>
                    <a:lnTo>
                      <a:pt x="4834" y="2391"/>
                    </a:lnTo>
                    <a:lnTo>
                      <a:pt x="4819" y="2320"/>
                    </a:lnTo>
                    <a:lnTo>
                      <a:pt x="4803" y="2251"/>
                    </a:lnTo>
                    <a:lnTo>
                      <a:pt x="4786" y="2183"/>
                    </a:lnTo>
                    <a:lnTo>
                      <a:pt x="4766" y="2115"/>
                    </a:lnTo>
                    <a:lnTo>
                      <a:pt x="4744" y="2048"/>
                    </a:lnTo>
                    <a:lnTo>
                      <a:pt x="4722" y="1981"/>
                    </a:lnTo>
                    <a:lnTo>
                      <a:pt x="4699" y="1915"/>
                    </a:lnTo>
                    <a:lnTo>
                      <a:pt x="4672" y="1850"/>
                    </a:lnTo>
                    <a:lnTo>
                      <a:pt x="4646" y="1785"/>
                    </a:lnTo>
                    <a:lnTo>
                      <a:pt x="4616" y="1722"/>
                    </a:lnTo>
                    <a:lnTo>
                      <a:pt x="4587" y="1660"/>
                    </a:lnTo>
                    <a:lnTo>
                      <a:pt x="4554" y="1598"/>
                    </a:lnTo>
                    <a:lnTo>
                      <a:pt x="4522" y="1536"/>
                    </a:lnTo>
                    <a:lnTo>
                      <a:pt x="4486" y="1476"/>
                    </a:lnTo>
                    <a:lnTo>
                      <a:pt x="4451" y="1417"/>
                    </a:lnTo>
                    <a:lnTo>
                      <a:pt x="4414" y="1358"/>
                    </a:lnTo>
                    <a:lnTo>
                      <a:pt x="4376" y="1300"/>
                    </a:lnTo>
                    <a:lnTo>
                      <a:pt x="4336" y="1243"/>
                    </a:lnTo>
                    <a:lnTo>
                      <a:pt x="4295" y="1187"/>
                    </a:lnTo>
                    <a:lnTo>
                      <a:pt x="4252" y="1132"/>
                    </a:lnTo>
                    <a:lnTo>
                      <a:pt x="4209" y="1079"/>
                    </a:lnTo>
                    <a:lnTo>
                      <a:pt x="4165" y="1026"/>
                    </a:lnTo>
                    <a:lnTo>
                      <a:pt x="4118" y="974"/>
                    </a:lnTo>
                    <a:lnTo>
                      <a:pt x="4071" y="924"/>
                    </a:lnTo>
                    <a:lnTo>
                      <a:pt x="4023" y="874"/>
                    </a:lnTo>
                    <a:lnTo>
                      <a:pt x="3973" y="825"/>
                    </a:lnTo>
                    <a:lnTo>
                      <a:pt x="3923" y="778"/>
                    </a:lnTo>
                    <a:lnTo>
                      <a:pt x="3872" y="732"/>
                    </a:lnTo>
                    <a:lnTo>
                      <a:pt x="3818" y="687"/>
                    </a:lnTo>
                    <a:lnTo>
                      <a:pt x="3765" y="644"/>
                    </a:lnTo>
                    <a:lnTo>
                      <a:pt x="3711" y="601"/>
                    </a:lnTo>
                    <a:lnTo>
                      <a:pt x="3655" y="560"/>
                    </a:lnTo>
                    <a:lnTo>
                      <a:pt x="3599" y="520"/>
                    </a:lnTo>
                    <a:lnTo>
                      <a:pt x="3541" y="482"/>
                    </a:lnTo>
                    <a:lnTo>
                      <a:pt x="3484" y="443"/>
                    </a:lnTo>
                    <a:lnTo>
                      <a:pt x="3423" y="408"/>
                    </a:lnTo>
                    <a:lnTo>
                      <a:pt x="3364" y="373"/>
                    </a:lnTo>
                    <a:lnTo>
                      <a:pt x="3303" y="340"/>
                    </a:lnTo>
                    <a:lnTo>
                      <a:pt x="3241" y="308"/>
                    </a:lnTo>
                    <a:lnTo>
                      <a:pt x="3179" y="277"/>
                    </a:lnTo>
                    <a:lnTo>
                      <a:pt x="3115" y="249"/>
                    </a:lnTo>
                    <a:lnTo>
                      <a:pt x="3052" y="221"/>
                    </a:lnTo>
                    <a:lnTo>
                      <a:pt x="2987" y="194"/>
                    </a:lnTo>
                    <a:lnTo>
                      <a:pt x="2921" y="171"/>
                    </a:lnTo>
                    <a:lnTo>
                      <a:pt x="2854" y="147"/>
                    </a:lnTo>
                    <a:lnTo>
                      <a:pt x="2788" y="126"/>
                    </a:lnTo>
                    <a:lnTo>
                      <a:pt x="2720" y="106"/>
                    </a:lnTo>
                    <a:lnTo>
                      <a:pt x="2652" y="88"/>
                    </a:lnTo>
                    <a:lnTo>
                      <a:pt x="2585" y="72"/>
                    </a:lnTo>
                    <a:lnTo>
                      <a:pt x="2515" y="57"/>
                    </a:lnTo>
                    <a:lnTo>
                      <a:pt x="2445" y="44"/>
                    </a:lnTo>
                    <a:lnTo>
                      <a:pt x="2375" y="32"/>
                    </a:lnTo>
                    <a:lnTo>
                      <a:pt x="2304" y="22"/>
                    </a:lnTo>
                    <a:lnTo>
                      <a:pt x="2234" y="14"/>
                    </a:lnTo>
                    <a:lnTo>
                      <a:pt x="2161" y="7"/>
                    </a:lnTo>
                    <a:lnTo>
                      <a:pt x="2089" y="3"/>
                    </a:lnTo>
                    <a:lnTo>
                      <a:pt x="2017" y="0"/>
                    </a:lnTo>
                    <a:lnTo>
                      <a:pt x="1943" y="0"/>
                    </a:lnTo>
                    <a:lnTo>
                      <a:pt x="1943" y="0"/>
                    </a:lnTo>
                    <a:lnTo>
                      <a:pt x="1873" y="0"/>
                    </a:lnTo>
                    <a:lnTo>
                      <a:pt x="1800" y="3"/>
                    </a:lnTo>
                    <a:lnTo>
                      <a:pt x="1730" y="7"/>
                    </a:lnTo>
                    <a:lnTo>
                      <a:pt x="1659" y="13"/>
                    </a:lnTo>
                    <a:lnTo>
                      <a:pt x="1589" y="22"/>
                    </a:lnTo>
                    <a:lnTo>
                      <a:pt x="1520" y="31"/>
                    </a:lnTo>
                    <a:lnTo>
                      <a:pt x="1452" y="42"/>
                    </a:lnTo>
                    <a:lnTo>
                      <a:pt x="1383" y="56"/>
                    </a:lnTo>
                    <a:lnTo>
                      <a:pt x="1317" y="70"/>
                    </a:lnTo>
                    <a:lnTo>
                      <a:pt x="1250" y="87"/>
                    </a:lnTo>
                    <a:lnTo>
                      <a:pt x="1184" y="104"/>
                    </a:lnTo>
                    <a:lnTo>
                      <a:pt x="1119" y="123"/>
                    </a:lnTo>
                    <a:lnTo>
                      <a:pt x="1054" y="144"/>
                    </a:lnTo>
                    <a:lnTo>
                      <a:pt x="991" y="168"/>
                    </a:lnTo>
                    <a:lnTo>
                      <a:pt x="928" y="191"/>
                    </a:lnTo>
                    <a:lnTo>
                      <a:pt x="866" y="216"/>
                    </a:lnTo>
                    <a:lnTo>
                      <a:pt x="805" y="243"/>
                    </a:lnTo>
                    <a:lnTo>
                      <a:pt x="745" y="272"/>
                    </a:lnTo>
                    <a:lnTo>
                      <a:pt x="684" y="302"/>
                    </a:lnTo>
                    <a:lnTo>
                      <a:pt x="627" y="333"/>
                    </a:lnTo>
                    <a:lnTo>
                      <a:pt x="569" y="365"/>
                    </a:lnTo>
                    <a:lnTo>
                      <a:pt x="512" y="399"/>
                    </a:lnTo>
                    <a:lnTo>
                      <a:pt x="456" y="435"/>
                    </a:lnTo>
                    <a:lnTo>
                      <a:pt x="401" y="471"/>
                    </a:lnTo>
                    <a:lnTo>
                      <a:pt x="348" y="510"/>
                    </a:lnTo>
                    <a:lnTo>
                      <a:pt x="295" y="548"/>
                    </a:lnTo>
                    <a:lnTo>
                      <a:pt x="244" y="589"/>
                    </a:lnTo>
                    <a:lnTo>
                      <a:pt x="192" y="631"/>
                    </a:lnTo>
                    <a:lnTo>
                      <a:pt x="143" y="673"/>
                    </a:lnTo>
                    <a:lnTo>
                      <a:pt x="95" y="718"/>
                    </a:lnTo>
                    <a:lnTo>
                      <a:pt x="46" y="763"/>
                    </a:lnTo>
                    <a:lnTo>
                      <a:pt x="0" y="809"/>
                    </a:lnTo>
                    <a:lnTo>
                      <a:pt x="244" y="103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86000">
                    <a:srgbClr val="CFCFCF"/>
                  </a:gs>
                  <a:gs pos="0">
                    <a:srgbClr val="A6A6A6"/>
                  </a:gs>
                  <a:gs pos="35000">
                    <a:srgbClr val="262626"/>
                  </a:gs>
                  <a:gs pos="66000">
                    <a:srgbClr val="454545"/>
                  </a:gs>
                  <a:gs pos="46000">
                    <a:srgbClr val="616161"/>
                  </a:gs>
                  <a:gs pos="100000">
                    <a:srgbClr val="A6A6A6"/>
                  </a:gs>
                </a:gsLst>
                <a:lin ang="1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1009282E-F34E-9E4B-B59F-E61F0477D7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85175" y="374650"/>
                <a:ext cx="2987675" cy="2986088"/>
              </a:xfrm>
              <a:custGeom>
                <a:avLst/>
                <a:gdLst/>
                <a:ahLst/>
                <a:cxnLst>
                  <a:cxn ang="0">
                    <a:pos x="3147" y="371"/>
                  </a:cxn>
                  <a:cxn ang="0">
                    <a:pos x="3686" y="529"/>
                  </a:cxn>
                  <a:cxn ang="0">
                    <a:pos x="4171" y="794"/>
                  </a:cxn>
                  <a:cxn ang="0">
                    <a:pos x="4591" y="1153"/>
                  </a:cxn>
                  <a:cxn ang="0">
                    <a:pos x="4927" y="1591"/>
                  </a:cxn>
                  <a:cxn ang="0">
                    <a:pos x="5169" y="2092"/>
                  </a:cxn>
                  <a:cxn ang="0">
                    <a:pos x="5297" y="2643"/>
                  </a:cxn>
                  <a:cxn ang="0">
                    <a:pos x="5307" y="3142"/>
                  </a:cxn>
                  <a:cxn ang="0">
                    <a:pos x="5204" y="3672"/>
                  </a:cxn>
                  <a:cxn ang="0">
                    <a:pos x="4987" y="4159"/>
                  </a:cxn>
                  <a:cxn ang="0">
                    <a:pos x="4663" y="4587"/>
                  </a:cxn>
                  <a:cxn ang="0">
                    <a:pos x="4299" y="4896"/>
                  </a:cxn>
                  <a:cxn ang="0">
                    <a:pos x="3829" y="5145"/>
                  </a:cxn>
                  <a:cxn ang="0">
                    <a:pos x="3310" y="5284"/>
                  </a:cxn>
                  <a:cxn ang="0">
                    <a:pos x="2814" y="5308"/>
                  </a:cxn>
                  <a:cxn ang="0">
                    <a:pos x="2256" y="5215"/>
                  </a:cxn>
                  <a:cxn ang="0">
                    <a:pos x="1738" y="5008"/>
                  </a:cxn>
                  <a:cxn ang="0">
                    <a:pos x="1280" y="4699"/>
                  </a:cxn>
                  <a:cxn ang="0">
                    <a:pos x="895" y="4303"/>
                  </a:cxn>
                  <a:cxn ang="0">
                    <a:pos x="599" y="3836"/>
                  </a:cxn>
                  <a:cxn ang="0">
                    <a:pos x="407" y="3311"/>
                  </a:cxn>
                  <a:cxn ang="0">
                    <a:pos x="335" y="2807"/>
                  </a:cxn>
                  <a:cxn ang="0">
                    <a:pos x="370" y="2260"/>
                  </a:cxn>
                  <a:cxn ang="0">
                    <a:pos x="525" y="1747"/>
                  </a:cxn>
                  <a:cxn ang="0">
                    <a:pos x="790" y="1285"/>
                  </a:cxn>
                  <a:cxn ang="0">
                    <a:pos x="1115" y="929"/>
                  </a:cxn>
                  <a:cxn ang="0">
                    <a:pos x="1549" y="620"/>
                  </a:cxn>
                  <a:cxn ang="0">
                    <a:pos x="2043" y="421"/>
                  </a:cxn>
                  <a:cxn ang="0">
                    <a:pos x="2580" y="334"/>
                  </a:cxn>
                  <a:cxn ang="0">
                    <a:pos x="2345" y="23"/>
                  </a:cxn>
                  <a:cxn ang="0">
                    <a:pos x="1741" y="171"/>
                  </a:cxn>
                  <a:cxn ang="0">
                    <a:pos x="1202" y="445"/>
                  </a:cxn>
                  <a:cxn ang="0">
                    <a:pos x="745" y="827"/>
                  </a:cxn>
                  <a:cxn ang="0">
                    <a:pos x="382" y="1300"/>
                  </a:cxn>
                  <a:cxn ang="0">
                    <a:pos x="133" y="1852"/>
                  </a:cxn>
                  <a:cxn ang="0">
                    <a:pos x="10" y="2462"/>
                  </a:cxn>
                  <a:cxn ang="0">
                    <a:pos x="21" y="3038"/>
                  </a:cxn>
                  <a:cxn ang="0">
                    <a:pos x="165" y="3659"/>
                  </a:cxn>
                  <a:cxn ang="0">
                    <a:pos x="436" y="4225"/>
                  </a:cxn>
                  <a:cxn ang="0">
                    <a:pos x="817" y="4718"/>
                  </a:cxn>
                  <a:cxn ang="0">
                    <a:pos x="1288" y="5122"/>
                  </a:cxn>
                  <a:cxn ang="0">
                    <a:pos x="1835" y="5420"/>
                  </a:cxn>
                  <a:cxn ang="0">
                    <a:pos x="2443" y="5598"/>
                  </a:cxn>
                  <a:cxn ang="0">
                    <a:pos x="3016" y="5641"/>
                  </a:cxn>
                  <a:cxn ang="0">
                    <a:pos x="3644" y="5554"/>
                  </a:cxn>
                  <a:cxn ang="0">
                    <a:pos x="4215" y="5333"/>
                  </a:cxn>
                  <a:cxn ang="0">
                    <a:pos x="4710" y="4998"/>
                  </a:cxn>
                  <a:cxn ang="0">
                    <a:pos x="5117" y="4563"/>
                  </a:cxn>
                  <a:cxn ang="0">
                    <a:pos x="5418" y="4044"/>
                  </a:cxn>
                  <a:cxn ang="0">
                    <a:pos x="5599" y="3459"/>
                  </a:cxn>
                  <a:cxn ang="0">
                    <a:pos x="5643" y="2820"/>
                  </a:cxn>
                  <a:cxn ang="0">
                    <a:pos x="5562" y="2253"/>
                  </a:cxn>
                  <a:cxn ang="0">
                    <a:pos x="5346" y="1660"/>
                  </a:cxn>
                  <a:cxn ang="0">
                    <a:pos x="5012" y="1134"/>
                  </a:cxn>
                  <a:cxn ang="0">
                    <a:pos x="4579" y="688"/>
                  </a:cxn>
                  <a:cxn ang="0">
                    <a:pos x="4061" y="340"/>
                  </a:cxn>
                  <a:cxn ang="0">
                    <a:pos x="3481" y="107"/>
                  </a:cxn>
                  <a:cxn ang="0">
                    <a:pos x="2848" y="4"/>
                  </a:cxn>
                </a:cxnLst>
                <a:rect l="0" t="0" r="r" b="b"/>
                <a:pathLst>
                  <a:path w="5646" h="5642">
                    <a:moveTo>
                      <a:pt x="2704" y="331"/>
                    </a:moveTo>
                    <a:lnTo>
                      <a:pt x="2704" y="331"/>
                    </a:lnTo>
                    <a:lnTo>
                      <a:pt x="2767" y="333"/>
                    </a:lnTo>
                    <a:lnTo>
                      <a:pt x="2832" y="334"/>
                    </a:lnTo>
                    <a:lnTo>
                      <a:pt x="2895" y="339"/>
                    </a:lnTo>
                    <a:lnTo>
                      <a:pt x="2959" y="345"/>
                    </a:lnTo>
                    <a:lnTo>
                      <a:pt x="3022" y="352"/>
                    </a:lnTo>
                    <a:lnTo>
                      <a:pt x="3086" y="361"/>
                    </a:lnTo>
                    <a:lnTo>
                      <a:pt x="3147" y="371"/>
                    </a:lnTo>
                    <a:lnTo>
                      <a:pt x="3209" y="383"/>
                    </a:lnTo>
                    <a:lnTo>
                      <a:pt x="3270" y="396"/>
                    </a:lnTo>
                    <a:lnTo>
                      <a:pt x="3332" y="411"/>
                    </a:lnTo>
                    <a:lnTo>
                      <a:pt x="3392" y="427"/>
                    </a:lnTo>
                    <a:lnTo>
                      <a:pt x="3451" y="445"/>
                    </a:lnTo>
                    <a:lnTo>
                      <a:pt x="3510" y="464"/>
                    </a:lnTo>
                    <a:lnTo>
                      <a:pt x="3569" y="483"/>
                    </a:lnTo>
                    <a:lnTo>
                      <a:pt x="3628" y="505"/>
                    </a:lnTo>
                    <a:lnTo>
                      <a:pt x="3686" y="529"/>
                    </a:lnTo>
                    <a:lnTo>
                      <a:pt x="3742" y="553"/>
                    </a:lnTo>
                    <a:lnTo>
                      <a:pt x="3798" y="579"/>
                    </a:lnTo>
                    <a:lnTo>
                      <a:pt x="3854" y="606"/>
                    </a:lnTo>
                    <a:lnTo>
                      <a:pt x="3908" y="634"/>
                    </a:lnTo>
                    <a:lnTo>
                      <a:pt x="3963" y="663"/>
                    </a:lnTo>
                    <a:lnTo>
                      <a:pt x="4016" y="694"/>
                    </a:lnTo>
                    <a:lnTo>
                      <a:pt x="4067" y="727"/>
                    </a:lnTo>
                    <a:lnTo>
                      <a:pt x="4120" y="761"/>
                    </a:lnTo>
                    <a:lnTo>
                      <a:pt x="4171" y="794"/>
                    </a:lnTo>
                    <a:lnTo>
                      <a:pt x="4221" y="830"/>
                    </a:lnTo>
                    <a:lnTo>
                      <a:pt x="4271" y="867"/>
                    </a:lnTo>
                    <a:lnTo>
                      <a:pt x="4318" y="904"/>
                    </a:lnTo>
                    <a:lnTo>
                      <a:pt x="4367" y="943"/>
                    </a:lnTo>
                    <a:lnTo>
                      <a:pt x="4412" y="983"/>
                    </a:lnTo>
                    <a:lnTo>
                      <a:pt x="4458" y="1024"/>
                    </a:lnTo>
                    <a:lnTo>
                      <a:pt x="4504" y="1066"/>
                    </a:lnTo>
                    <a:lnTo>
                      <a:pt x="4546" y="1108"/>
                    </a:lnTo>
                    <a:lnTo>
                      <a:pt x="4591" y="1153"/>
                    </a:lnTo>
                    <a:lnTo>
                      <a:pt x="4632" y="1198"/>
                    </a:lnTo>
                    <a:lnTo>
                      <a:pt x="4673" y="1244"/>
                    </a:lnTo>
                    <a:lnTo>
                      <a:pt x="4712" y="1290"/>
                    </a:lnTo>
                    <a:lnTo>
                      <a:pt x="4751" y="1338"/>
                    </a:lnTo>
                    <a:lnTo>
                      <a:pt x="4788" y="1387"/>
                    </a:lnTo>
                    <a:lnTo>
                      <a:pt x="4825" y="1436"/>
                    </a:lnTo>
                    <a:lnTo>
                      <a:pt x="4861" y="1487"/>
                    </a:lnTo>
                    <a:lnTo>
                      <a:pt x="4894" y="1538"/>
                    </a:lnTo>
                    <a:lnTo>
                      <a:pt x="4927" y="1591"/>
                    </a:lnTo>
                    <a:lnTo>
                      <a:pt x="4959" y="1642"/>
                    </a:lnTo>
                    <a:lnTo>
                      <a:pt x="4990" y="1697"/>
                    </a:lnTo>
                    <a:lnTo>
                      <a:pt x="5020" y="1751"/>
                    </a:lnTo>
                    <a:lnTo>
                      <a:pt x="5048" y="1806"/>
                    </a:lnTo>
                    <a:lnTo>
                      <a:pt x="5074" y="1862"/>
                    </a:lnTo>
                    <a:lnTo>
                      <a:pt x="5099" y="1918"/>
                    </a:lnTo>
                    <a:lnTo>
                      <a:pt x="5124" y="1975"/>
                    </a:lnTo>
                    <a:lnTo>
                      <a:pt x="5146" y="2033"/>
                    </a:lnTo>
                    <a:lnTo>
                      <a:pt x="5169" y="2092"/>
                    </a:lnTo>
                    <a:lnTo>
                      <a:pt x="5188" y="2151"/>
                    </a:lnTo>
                    <a:lnTo>
                      <a:pt x="5207" y="2210"/>
                    </a:lnTo>
                    <a:lnTo>
                      <a:pt x="5225" y="2270"/>
                    </a:lnTo>
                    <a:lnTo>
                      <a:pt x="5241" y="2331"/>
                    </a:lnTo>
                    <a:lnTo>
                      <a:pt x="5254" y="2393"/>
                    </a:lnTo>
                    <a:lnTo>
                      <a:pt x="5267" y="2455"/>
                    </a:lnTo>
                    <a:lnTo>
                      <a:pt x="5279" y="2517"/>
                    </a:lnTo>
                    <a:lnTo>
                      <a:pt x="5288" y="2580"/>
                    </a:lnTo>
                    <a:lnTo>
                      <a:pt x="5297" y="2643"/>
                    </a:lnTo>
                    <a:lnTo>
                      <a:pt x="5304" y="2707"/>
                    </a:lnTo>
                    <a:lnTo>
                      <a:pt x="5309" y="2770"/>
                    </a:lnTo>
                    <a:lnTo>
                      <a:pt x="5313" y="2835"/>
                    </a:lnTo>
                    <a:lnTo>
                      <a:pt x="5313" y="2835"/>
                    </a:lnTo>
                    <a:lnTo>
                      <a:pt x="5315" y="2897"/>
                    </a:lnTo>
                    <a:lnTo>
                      <a:pt x="5315" y="2959"/>
                    </a:lnTo>
                    <a:lnTo>
                      <a:pt x="5313" y="3021"/>
                    </a:lnTo>
                    <a:lnTo>
                      <a:pt x="5312" y="3081"/>
                    </a:lnTo>
                    <a:lnTo>
                      <a:pt x="5307" y="3142"/>
                    </a:lnTo>
                    <a:lnTo>
                      <a:pt x="5301" y="3202"/>
                    </a:lnTo>
                    <a:lnTo>
                      <a:pt x="5294" y="3263"/>
                    </a:lnTo>
                    <a:lnTo>
                      <a:pt x="5285" y="3323"/>
                    </a:lnTo>
                    <a:lnTo>
                      <a:pt x="5276" y="3382"/>
                    </a:lnTo>
                    <a:lnTo>
                      <a:pt x="5264" y="3441"/>
                    </a:lnTo>
                    <a:lnTo>
                      <a:pt x="5251" y="3500"/>
                    </a:lnTo>
                    <a:lnTo>
                      <a:pt x="5238" y="3557"/>
                    </a:lnTo>
                    <a:lnTo>
                      <a:pt x="5222" y="3615"/>
                    </a:lnTo>
                    <a:lnTo>
                      <a:pt x="5204" y="3672"/>
                    </a:lnTo>
                    <a:lnTo>
                      <a:pt x="5186" y="3728"/>
                    </a:lnTo>
                    <a:lnTo>
                      <a:pt x="5166" y="3785"/>
                    </a:lnTo>
                    <a:lnTo>
                      <a:pt x="5145" y="3841"/>
                    </a:lnTo>
                    <a:lnTo>
                      <a:pt x="5121" y="3895"/>
                    </a:lnTo>
                    <a:lnTo>
                      <a:pt x="5098" y="3948"/>
                    </a:lnTo>
                    <a:lnTo>
                      <a:pt x="5073" y="4003"/>
                    </a:lnTo>
                    <a:lnTo>
                      <a:pt x="5045" y="4056"/>
                    </a:lnTo>
                    <a:lnTo>
                      <a:pt x="5017" y="4107"/>
                    </a:lnTo>
                    <a:lnTo>
                      <a:pt x="4987" y="4159"/>
                    </a:lnTo>
                    <a:lnTo>
                      <a:pt x="4956" y="4209"/>
                    </a:lnTo>
                    <a:lnTo>
                      <a:pt x="4924" y="4259"/>
                    </a:lnTo>
                    <a:lnTo>
                      <a:pt x="4891" y="4309"/>
                    </a:lnTo>
                    <a:lnTo>
                      <a:pt x="4856" y="4357"/>
                    </a:lnTo>
                    <a:lnTo>
                      <a:pt x="4819" y="4405"/>
                    </a:lnTo>
                    <a:lnTo>
                      <a:pt x="4782" y="4452"/>
                    </a:lnTo>
                    <a:lnTo>
                      <a:pt x="4744" y="4498"/>
                    </a:lnTo>
                    <a:lnTo>
                      <a:pt x="4704" y="4542"/>
                    </a:lnTo>
                    <a:lnTo>
                      <a:pt x="4663" y="4587"/>
                    </a:lnTo>
                    <a:lnTo>
                      <a:pt x="4663" y="4587"/>
                    </a:lnTo>
                    <a:lnTo>
                      <a:pt x="4620" y="4631"/>
                    </a:lnTo>
                    <a:lnTo>
                      <a:pt x="4576" y="4672"/>
                    </a:lnTo>
                    <a:lnTo>
                      <a:pt x="4532" y="4713"/>
                    </a:lnTo>
                    <a:lnTo>
                      <a:pt x="4488" y="4752"/>
                    </a:lnTo>
                    <a:lnTo>
                      <a:pt x="4442" y="4790"/>
                    </a:lnTo>
                    <a:lnTo>
                      <a:pt x="4395" y="4827"/>
                    </a:lnTo>
                    <a:lnTo>
                      <a:pt x="4346" y="4862"/>
                    </a:lnTo>
                    <a:lnTo>
                      <a:pt x="4299" y="4896"/>
                    </a:lnTo>
                    <a:lnTo>
                      <a:pt x="4249" y="4930"/>
                    </a:lnTo>
                    <a:lnTo>
                      <a:pt x="4199" y="4961"/>
                    </a:lnTo>
                    <a:lnTo>
                      <a:pt x="4148" y="4992"/>
                    </a:lnTo>
                    <a:lnTo>
                      <a:pt x="4097" y="5022"/>
                    </a:lnTo>
                    <a:lnTo>
                      <a:pt x="4044" y="5048"/>
                    </a:lnTo>
                    <a:lnTo>
                      <a:pt x="3991" y="5075"/>
                    </a:lnTo>
                    <a:lnTo>
                      <a:pt x="3938" y="5100"/>
                    </a:lnTo>
                    <a:lnTo>
                      <a:pt x="3883" y="5123"/>
                    </a:lnTo>
                    <a:lnTo>
                      <a:pt x="3829" y="5145"/>
                    </a:lnTo>
                    <a:lnTo>
                      <a:pt x="3773" y="5166"/>
                    </a:lnTo>
                    <a:lnTo>
                      <a:pt x="3717" y="5187"/>
                    </a:lnTo>
                    <a:lnTo>
                      <a:pt x="3660" y="5204"/>
                    </a:lnTo>
                    <a:lnTo>
                      <a:pt x="3603" y="5221"/>
                    </a:lnTo>
                    <a:lnTo>
                      <a:pt x="3546" y="5237"/>
                    </a:lnTo>
                    <a:lnTo>
                      <a:pt x="3487" y="5250"/>
                    </a:lnTo>
                    <a:lnTo>
                      <a:pt x="3428" y="5263"/>
                    </a:lnTo>
                    <a:lnTo>
                      <a:pt x="3369" y="5274"/>
                    </a:lnTo>
                    <a:lnTo>
                      <a:pt x="3310" y="5284"/>
                    </a:lnTo>
                    <a:lnTo>
                      <a:pt x="3249" y="5291"/>
                    </a:lnTo>
                    <a:lnTo>
                      <a:pt x="3189" y="5299"/>
                    </a:lnTo>
                    <a:lnTo>
                      <a:pt x="3128" y="5303"/>
                    </a:lnTo>
                    <a:lnTo>
                      <a:pt x="3066" y="5308"/>
                    </a:lnTo>
                    <a:lnTo>
                      <a:pt x="3004" y="5309"/>
                    </a:lnTo>
                    <a:lnTo>
                      <a:pt x="2943" y="5311"/>
                    </a:lnTo>
                    <a:lnTo>
                      <a:pt x="2943" y="5311"/>
                    </a:lnTo>
                    <a:lnTo>
                      <a:pt x="2879" y="5309"/>
                    </a:lnTo>
                    <a:lnTo>
                      <a:pt x="2814" y="5308"/>
                    </a:lnTo>
                    <a:lnTo>
                      <a:pt x="2751" y="5303"/>
                    </a:lnTo>
                    <a:lnTo>
                      <a:pt x="2688" y="5297"/>
                    </a:lnTo>
                    <a:lnTo>
                      <a:pt x="2624" y="5290"/>
                    </a:lnTo>
                    <a:lnTo>
                      <a:pt x="2561" y="5281"/>
                    </a:lnTo>
                    <a:lnTo>
                      <a:pt x="2499" y="5271"/>
                    </a:lnTo>
                    <a:lnTo>
                      <a:pt x="2437" y="5259"/>
                    </a:lnTo>
                    <a:lnTo>
                      <a:pt x="2376" y="5246"/>
                    </a:lnTo>
                    <a:lnTo>
                      <a:pt x="2315" y="5231"/>
                    </a:lnTo>
                    <a:lnTo>
                      <a:pt x="2256" y="5215"/>
                    </a:lnTo>
                    <a:lnTo>
                      <a:pt x="2195" y="5197"/>
                    </a:lnTo>
                    <a:lnTo>
                      <a:pt x="2136" y="5178"/>
                    </a:lnTo>
                    <a:lnTo>
                      <a:pt x="2077" y="5159"/>
                    </a:lnTo>
                    <a:lnTo>
                      <a:pt x="2020" y="5137"/>
                    </a:lnTo>
                    <a:lnTo>
                      <a:pt x="1962" y="5113"/>
                    </a:lnTo>
                    <a:lnTo>
                      <a:pt x="1905" y="5089"/>
                    </a:lnTo>
                    <a:lnTo>
                      <a:pt x="1849" y="5063"/>
                    </a:lnTo>
                    <a:lnTo>
                      <a:pt x="1793" y="5036"/>
                    </a:lnTo>
                    <a:lnTo>
                      <a:pt x="1738" y="5008"/>
                    </a:lnTo>
                    <a:lnTo>
                      <a:pt x="1685" y="4979"/>
                    </a:lnTo>
                    <a:lnTo>
                      <a:pt x="1631" y="4948"/>
                    </a:lnTo>
                    <a:lnTo>
                      <a:pt x="1579" y="4915"/>
                    </a:lnTo>
                    <a:lnTo>
                      <a:pt x="1527" y="4881"/>
                    </a:lnTo>
                    <a:lnTo>
                      <a:pt x="1476" y="4848"/>
                    </a:lnTo>
                    <a:lnTo>
                      <a:pt x="1426" y="4812"/>
                    </a:lnTo>
                    <a:lnTo>
                      <a:pt x="1377" y="4775"/>
                    </a:lnTo>
                    <a:lnTo>
                      <a:pt x="1328" y="4738"/>
                    </a:lnTo>
                    <a:lnTo>
                      <a:pt x="1280" y="4699"/>
                    </a:lnTo>
                    <a:lnTo>
                      <a:pt x="1234" y="4659"/>
                    </a:lnTo>
                    <a:lnTo>
                      <a:pt x="1188" y="4618"/>
                    </a:lnTo>
                    <a:lnTo>
                      <a:pt x="1143" y="4576"/>
                    </a:lnTo>
                    <a:lnTo>
                      <a:pt x="1100" y="4534"/>
                    </a:lnTo>
                    <a:lnTo>
                      <a:pt x="1057" y="4489"/>
                    </a:lnTo>
                    <a:lnTo>
                      <a:pt x="1014" y="4444"/>
                    </a:lnTo>
                    <a:lnTo>
                      <a:pt x="974" y="4398"/>
                    </a:lnTo>
                    <a:lnTo>
                      <a:pt x="935" y="4352"/>
                    </a:lnTo>
                    <a:lnTo>
                      <a:pt x="895" y="4303"/>
                    </a:lnTo>
                    <a:lnTo>
                      <a:pt x="858" y="4255"/>
                    </a:lnTo>
                    <a:lnTo>
                      <a:pt x="821" y="4206"/>
                    </a:lnTo>
                    <a:lnTo>
                      <a:pt x="786" y="4155"/>
                    </a:lnTo>
                    <a:lnTo>
                      <a:pt x="752" y="4104"/>
                    </a:lnTo>
                    <a:lnTo>
                      <a:pt x="719" y="4051"/>
                    </a:lnTo>
                    <a:lnTo>
                      <a:pt x="687" y="4000"/>
                    </a:lnTo>
                    <a:lnTo>
                      <a:pt x="656" y="3945"/>
                    </a:lnTo>
                    <a:lnTo>
                      <a:pt x="628" y="3891"/>
                    </a:lnTo>
                    <a:lnTo>
                      <a:pt x="599" y="3836"/>
                    </a:lnTo>
                    <a:lnTo>
                      <a:pt x="572" y="3780"/>
                    </a:lnTo>
                    <a:lnTo>
                      <a:pt x="547" y="3724"/>
                    </a:lnTo>
                    <a:lnTo>
                      <a:pt x="523" y="3667"/>
                    </a:lnTo>
                    <a:lnTo>
                      <a:pt x="500" y="3609"/>
                    </a:lnTo>
                    <a:lnTo>
                      <a:pt x="478" y="3550"/>
                    </a:lnTo>
                    <a:lnTo>
                      <a:pt x="459" y="3491"/>
                    </a:lnTo>
                    <a:lnTo>
                      <a:pt x="439" y="3432"/>
                    </a:lnTo>
                    <a:lnTo>
                      <a:pt x="422" y="3372"/>
                    </a:lnTo>
                    <a:lnTo>
                      <a:pt x="407" y="3311"/>
                    </a:lnTo>
                    <a:lnTo>
                      <a:pt x="392" y="3249"/>
                    </a:lnTo>
                    <a:lnTo>
                      <a:pt x="379" y="3187"/>
                    </a:lnTo>
                    <a:lnTo>
                      <a:pt x="367" y="3125"/>
                    </a:lnTo>
                    <a:lnTo>
                      <a:pt x="358" y="3062"/>
                    </a:lnTo>
                    <a:lnTo>
                      <a:pt x="349" y="2999"/>
                    </a:lnTo>
                    <a:lnTo>
                      <a:pt x="342" y="2935"/>
                    </a:lnTo>
                    <a:lnTo>
                      <a:pt x="338" y="2872"/>
                    </a:lnTo>
                    <a:lnTo>
                      <a:pt x="335" y="2807"/>
                    </a:lnTo>
                    <a:lnTo>
                      <a:pt x="335" y="2807"/>
                    </a:lnTo>
                    <a:lnTo>
                      <a:pt x="332" y="2745"/>
                    </a:lnTo>
                    <a:lnTo>
                      <a:pt x="332" y="2683"/>
                    </a:lnTo>
                    <a:lnTo>
                      <a:pt x="333" y="2621"/>
                    </a:lnTo>
                    <a:lnTo>
                      <a:pt x="336" y="2561"/>
                    </a:lnTo>
                    <a:lnTo>
                      <a:pt x="339" y="2500"/>
                    </a:lnTo>
                    <a:lnTo>
                      <a:pt x="345" y="2438"/>
                    </a:lnTo>
                    <a:lnTo>
                      <a:pt x="352" y="2379"/>
                    </a:lnTo>
                    <a:lnTo>
                      <a:pt x="361" y="2319"/>
                    </a:lnTo>
                    <a:lnTo>
                      <a:pt x="370" y="2260"/>
                    </a:lnTo>
                    <a:lnTo>
                      <a:pt x="382" y="2201"/>
                    </a:lnTo>
                    <a:lnTo>
                      <a:pt x="395" y="2142"/>
                    </a:lnTo>
                    <a:lnTo>
                      <a:pt x="410" y="2085"/>
                    </a:lnTo>
                    <a:lnTo>
                      <a:pt x="425" y="2027"/>
                    </a:lnTo>
                    <a:lnTo>
                      <a:pt x="442" y="1970"/>
                    </a:lnTo>
                    <a:lnTo>
                      <a:pt x="461" y="1913"/>
                    </a:lnTo>
                    <a:lnTo>
                      <a:pt x="481" y="1857"/>
                    </a:lnTo>
                    <a:lnTo>
                      <a:pt x="503" y="1801"/>
                    </a:lnTo>
                    <a:lnTo>
                      <a:pt x="525" y="1747"/>
                    </a:lnTo>
                    <a:lnTo>
                      <a:pt x="548" y="1694"/>
                    </a:lnTo>
                    <a:lnTo>
                      <a:pt x="575" y="1639"/>
                    </a:lnTo>
                    <a:lnTo>
                      <a:pt x="602" y="1586"/>
                    </a:lnTo>
                    <a:lnTo>
                      <a:pt x="630" y="1535"/>
                    </a:lnTo>
                    <a:lnTo>
                      <a:pt x="659" y="1483"/>
                    </a:lnTo>
                    <a:lnTo>
                      <a:pt x="690" y="1433"/>
                    </a:lnTo>
                    <a:lnTo>
                      <a:pt x="722" y="1383"/>
                    </a:lnTo>
                    <a:lnTo>
                      <a:pt x="756" y="1333"/>
                    </a:lnTo>
                    <a:lnTo>
                      <a:pt x="790" y="1285"/>
                    </a:lnTo>
                    <a:lnTo>
                      <a:pt x="827" y="1237"/>
                    </a:lnTo>
                    <a:lnTo>
                      <a:pt x="864" y="1190"/>
                    </a:lnTo>
                    <a:lnTo>
                      <a:pt x="902" y="1144"/>
                    </a:lnTo>
                    <a:lnTo>
                      <a:pt x="944" y="1100"/>
                    </a:lnTo>
                    <a:lnTo>
                      <a:pt x="985" y="1055"/>
                    </a:lnTo>
                    <a:lnTo>
                      <a:pt x="985" y="1055"/>
                    </a:lnTo>
                    <a:lnTo>
                      <a:pt x="1026" y="1011"/>
                    </a:lnTo>
                    <a:lnTo>
                      <a:pt x="1070" y="970"/>
                    </a:lnTo>
                    <a:lnTo>
                      <a:pt x="1115" y="929"/>
                    </a:lnTo>
                    <a:lnTo>
                      <a:pt x="1159" y="890"/>
                    </a:lnTo>
                    <a:lnTo>
                      <a:pt x="1206" y="852"/>
                    </a:lnTo>
                    <a:lnTo>
                      <a:pt x="1252" y="815"/>
                    </a:lnTo>
                    <a:lnTo>
                      <a:pt x="1300" y="780"/>
                    </a:lnTo>
                    <a:lnTo>
                      <a:pt x="1349" y="746"/>
                    </a:lnTo>
                    <a:lnTo>
                      <a:pt x="1398" y="712"/>
                    </a:lnTo>
                    <a:lnTo>
                      <a:pt x="1448" y="681"/>
                    </a:lnTo>
                    <a:lnTo>
                      <a:pt x="1498" y="650"/>
                    </a:lnTo>
                    <a:lnTo>
                      <a:pt x="1549" y="620"/>
                    </a:lnTo>
                    <a:lnTo>
                      <a:pt x="1602" y="594"/>
                    </a:lnTo>
                    <a:lnTo>
                      <a:pt x="1656" y="567"/>
                    </a:lnTo>
                    <a:lnTo>
                      <a:pt x="1709" y="542"/>
                    </a:lnTo>
                    <a:lnTo>
                      <a:pt x="1763" y="519"/>
                    </a:lnTo>
                    <a:lnTo>
                      <a:pt x="1818" y="497"/>
                    </a:lnTo>
                    <a:lnTo>
                      <a:pt x="1874" y="474"/>
                    </a:lnTo>
                    <a:lnTo>
                      <a:pt x="1930" y="455"/>
                    </a:lnTo>
                    <a:lnTo>
                      <a:pt x="1986" y="438"/>
                    </a:lnTo>
                    <a:lnTo>
                      <a:pt x="2043" y="421"/>
                    </a:lnTo>
                    <a:lnTo>
                      <a:pt x="2101" y="405"/>
                    </a:lnTo>
                    <a:lnTo>
                      <a:pt x="2160" y="392"/>
                    </a:lnTo>
                    <a:lnTo>
                      <a:pt x="2219" y="379"/>
                    </a:lnTo>
                    <a:lnTo>
                      <a:pt x="2278" y="368"/>
                    </a:lnTo>
                    <a:lnTo>
                      <a:pt x="2337" y="358"/>
                    </a:lnTo>
                    <a:lnTo>
                      <a:pt x="2397" y="351"/>
                    </a:lnTo>
                    <a:lnTo>
                      <a:pt x="2458" y="343"/>
                    </a:lnTo>
                    <a:lnTo>
                      <a:pt x="2518" y="339"/>
                    </a:lnTo>
                    <a:lnTo>
                      <a:pt x="2580" y="334"/>
                    </a:lnTo>
                    <a:lnTo>
                      <a:pt x="2642" y="333"/>
                    </a:lnTo>
                    <a:lnTo>
                      <a:pt x="2704" y="331"/>
                    </a:lnTo>
                    <a:close/>
                    <a:moveTo>
                      <a:pt x="2704" y="0"/>
                    </a:moveTo>
                    <a:lnTo>
                      <a:pt x="2704" y="0"/>
                    </a:lnTo>
                    <a:lnTo>
                      <a:pt x="2630" y="1"/>
                    </a:lnTo>
                    <a:lnTo>
                      <a:pt x="2558" y="4"/>
                    </a:lnTo>
                    <a:lnTo>
                      <a:pt x="2487" y="9"/>
                    </a:lnTo>
                    <a:lnTo>
                      <a:pt x="2415" y="14"/>
                    </a:lnTo>
                    <a:lnTo>
                      <a:pt x="2345" y="23"/>
                    </a:lnTo>
                    <a:lnTo>
                      <a:pt x="2275" y="32"/>
                    </a:lnTo>
                    <a:lnTo>
                      <a:pt x="2205" y="44"/>
                    </a:lnTo>
                    <a:lnTo>
                      <a:pt x="2138" y="57"/>
                    </a:lnTo>
                    <a:lnTo>
                      <a:pt x="2070" y="72"/>
                    </a:lnTo>
                    <a:lnTo>
                      <a:pt x="2002" y="88"/>
                    </a:lnTo>
                    <a:lnTo>
                      <a:pt x="1936" y="107"/>
                    </a:lnTo>
                    <a:lnTo>
                      <a:pt x="1869" y="127"/>
                    </a:lnTo>
                    <a:lnTo>
                      <a:pt x="1804" y="149"/>
                    </a:lnTo>
                    <a:lnTo>
                      <a:pt x="1741" y="171"/>
                    </a:lnTo>
                    <a:lnTo>
                      <a:pt x="1678" y="196"/>
                    </a:lnTo>
                    <a:lnTo>
                      <a:pt x="1614" y="222"/>
                    </a:lnTo>
                    <a:lnTo>
                      <a:pt x="1552" y="249"/>
                    </a:lnTo>
                    <a:lnTo>
                      <a:pt x="1492" y="278"/>
                    </a:lnTo>
                    <a:lnTo>
                      <a:pt x="1433" y="308"/>
                    </a:lnTo>
                    <a:lnTo>
                      <a:pt x="1373" y="340"/>
                    </a:lnTo>
                    <a:lnTo>
                      <a:pt x="1315" y="374"/>
                    </a:lnTo>
                    <a:lnTo>
                      <a:pt x="1258" y="408"/>
                    </a:lnTo>
                    <a:lnTo>
                      <a:pt x="1202" y="445"/>
                    </a:lnTo>
                    <a:lnTo>
                      <a:pt x="1147" y="482"/>
                    </a:lnTo>
                    <a:lnTo>
                      <a:pt x="1092" y="520"/>
                    </a:lnTo>
                    <a:lnTo>
                      <a:pt x="1039" y="560"/>
                    </a:lnTo>
                    <a:lnTo>
                      <a:pt x="988" y="601"/>
                    </a:lnTo>
                    <a:lnTo>
                      <a:pt x="936" y="644"/>
                    </a:lnTo>
                    <a:lnTo>
                      <a:pt x="886" y="688"/>
                    </a:lnTo>
                    <a:lnTo>
                      <a:pt x="837" y="732"/>
                    </a:lnTo>
                    <a:lnTo>
                      <a:pt x="790" y="778"/>
                    </a:lnTo>
                    <a:lnTo>
                      <a:pt x="745" y="827"/>
                    </a:lnTo>
                    <a:lnTo>
                      <a:pt x="699" y="874"/>
                    </a:lnTo>
                    <a:lnTo>
                      <a:pt x="655" y="924"/>
                    </a:lnTo>
                    <a:lnTo>
                      <a:pt x="612" y="974"/>
                    </a:lnTo>
                    <a:lnTo>
                      <a:pt x="571" y="1026"/>
                    </a:lnTo>
                    <a:lnTo>
                      <a:pt x="531" y="1079"/>
                    </a:lnTo>
                    <a:lnTo>
                      <a:pt x="491" y="1134"/>
                    </a:lnTo>
                    <a:lnTo>
                      <a:pt x="454" y="1188"/>
                    </a:lnTo>
                    <a:lnTo>
                      <a:pt x="417" y="1244"/>
                    </a:lnTo>
                    <a:lnTo>
                      <a:pt x="382" y="1300"/>
                    </a:lnTo>
                    <a:lnTo>
                      <a:pt x="349" y="1358"/>
                    </a:lnTo>
                    <a:lnTo>
                      <a:pt x="317" y="1417"/>
                    </a:lnTo>
                    <a:lnTo>
                      <a:pt x="286" y="1476"/>
                    </a:lnTo>
                    <a:lnTo>
                      <a:pt x="257" y="1536"/>
                    </a:lnTo>
                    <a:lnTo>
                      <a:pt x="229" y="1598"/>
                    </a:lnTo>
                    <a:lnTo>
                      <a:pt x="202" y="1660"/>
                    </a:lnTo>
                    <a:lnTo>
                      <a:pt x="177" y="1723"/>
                    </a:lnTo>
                    <a:lnTo>
                      <a:pt x="155" y="1787"/>
                    </a:lnTo>
                    <a:lnTo>
                      <a:pt x="133" y="1852"/>
                    </a:lnTo>
                    <a:lnTo>
                      <a:pt x="112" y="1916"/>
                    </a:lnTo>
                    <a:lnTo>
                      <a:pt x="94" y="1983"/>
                    </a:lnTo>
                    <a:lnTo>
                      <a:pt x="77" y="2049"/>
                    </a:lnTo>
                    <a:lnTo>
                      <a:pt x="62" y="2115"/>
                    </a:lnTo>
                    <a:lnTo>
                      <a:pt x="47" y="2183"/>
                    </a:lnTo>
                    <a:lnTo>
                      <a:pt x="35" y="2253"/>
                    </a:lnTo>
                    <a:lnTo>
                      <a:pt x="25" y="2322"/>
                    </a:lnTo>
                    <a:lnTo>
                      <a:pt x="16" y="2391"/>
                    </a:lnTo>
                    <a:lnTo>
                      <a:pt x="10" y="2462"/>
                    </a:lnTo>
                    <a:lnTo>
                      <a:pt x="4" y="2533"/>
                    </a:lnTo>
                    <a:lnTo>
                      <a:pt x="2" y="2604"/>
                    </a:lnTo>
                    <a:lnTo>
                      <a:pt x="0" y="2676"/>
                    </a:lnTo>
                    <a:lnTo>
                      <a:pt x="0" y="2748"/>
                    </a:lnTo>
                    <a:lnTo>
                      <a:pt x="3" y="2820"/>
                    </a:lnTo>
                    <a:lnTo>
                      <a:pt x="3" y="2820"/>
                    </a:lnTo>
                    <a:lnTo>
                      <a:pt x="7" y="2894"/>
                    </a:lnTo>
                    <a:lnTo>
                      <a:pt x="12" y="2966"/>
                    </a:lnTo>
                    <a:lnTo>
                      <a:pt x="21" y="3038"/>
                    </a:lnTo>
                    <a:lnTo>
                      <a:pt x="30" y="3109"/>
                    </a:lnTo>
                    <a:lnTo>
                      <a:pt x="41" y="3180"/>
                    </a:lnTo>
                    <a:lnTo>
                      <a:pt x="53" y="3251"/>
                    </a:lnTo>
                    <a:lnTo>
                      <a:pt x="68" y="3320"/>
                    </a:lnTo>
                    <a:lnTo>
                      <a:pt x="84" y="3389"/>
                    </a:lnTo>
                    <a:lnTo>
                      <a:pt x="102" y="3459"/>
                    </a:lnTo>
                    <a:lnTo>
                      <a:pt x="121" y="3526"/>
                    </a:lnTo>
                    <a:lnTo>
                      <a:pt x="143" y="3593"/>
                    </a:lnTo>
                    <a:lnTo>
                      <a:pt x="165" y="3659"/>
                    </a:lnTo>
                    <a:lnTo>
                      <a:pt x="189" y="3726"/>
                    </a:lnTo>
                    <a:lnTo>
                      <a:pt x="215" y="3790"/>
                    </a:lnTo>
                    <a:lnTo>
                      <a:pt x="242" y="3855"/>
                    </a:lnTo>
                    <a:lnTo>
                      <a:pt x="271" y="3919"/>
                    </a:lnTo>
                    <a:lnTo>
                      <a:pt x="301" y="3982"/>
                    </a:lnTo>
                    <a:lnTo>
                      <a:pt x="333" y="4044"/>
                    </a:lnTo>
                    <a:lnTo>
                      <a:pt x="366" y="4106"/>
                    </a:lnTo>
                    <a:lnTo>
                      <a:pt x="401" y="4165"/>
                    </a:lnTo>
                    <a:lnTo>
                      <a:pt x="436" y="4225"/>
                    </a:lnTo>
                    <a:lnTo>
                      <a:pt x="473" y="4284"/>
                    </a:lnTo>
                    <a:lnTo>
                      <a:pt x="512" y="4342"/>
                    </a:lnTo>
                    <a:lnTo>
                      <a:pt x="551" y="4398"/>
                    </a:lnTo>
                    <a:lnTo>
                      <a:pt x="593" y="4454"/>
                    </a:lnTo>
                    <a:lnTo>
                      <a:pt x="635" y="4508"/>
                    </a:lnTo>
                    <a:lnTo>
                      <a:pt x="678" y="4563"/>
                    </a:lnTo>
                    <a:lnTo>
                      <a:pt x="722" y="4616"/>
                    </a:lnTo>
                    <a:lnTo>
                      <a:pt x="770" y="4668"/>
                    </a:lnTo>
                    <a:lnTo>
                      <a:pt x="817" y="4718"/>
                    </a:lnTo>
                    <a:lnTo>
                      <a:pt x="864" y="4768"/>
                    </a:lnTo>
                    <a:lnTo>
                      <a:pt x="914" y="4815"/>
                    </a:lnTo>
                    <a:lnTo>
                      <a:pt x="964" y="4862"/>
                    </a:lnTo>
                    <a:lnTo>
                      <a:pt x="1016" y="4909"/>
                    </a:lnTo>
                    <a:lnTo>
                      <a:pt x="1069" y="4954"/>
                    </a:lnTo>
                    <a:lnTo>
                      <a:pt x="1122" y="4998"/>
                    </a:lnTo>
                    <a:lnTo>
                      <a:pt x="1176" y="5041"/>
                    </a:lnTo>
                    <a:lnTo>
                      <a:pt x="1232" y="5082"/>
                    </a:lnTo>
                    <a:lnTo>
                      <a:pt x="1288" y="5122"/>
                    </a:lnTo>
                    <a:lnTo>
                      <a:pt x="1346" y="5160"/>
                    </a:lnTo>
                    <a:lnTo>
                      <a:pt x="1403" y="5197"/>
                    </a:lnTo>
                    <a:lnTo>
                      <a:pt x="1464" y="5234"/>
                    </a:lnTo>
                    <a:lnTo>
                      <a:pt x="1523" y="5268"/>
                    </a:lnTo>
                    <a:lnTo>
                      <a:pt x="1585" y="5302"/>
                    </a:lnTo>
                    <a:lnTo>
                      <a:pt x="1647" y="5333"/>
                    </a:lnTo>
                    <a:lnTo>
                      <a:pt x="1709" y="5364"/>
                    </a:lnTo>
                    <a:lnTo>
                      <a:pt x="1772" y="5393"/>
                    </a:lnTo>
                    <a:lnTo>
                      <a:pt x="1835" y="5420"/>
                    </a:lnTo>
                    <a:lnTo>
                      <a:pt x="1900" y="5446"/>
                    </a:lnTo>
                    <a:lnTo>
                      <a:pt x="1967" y="5471"/>
                    </a:lnTo>
                    <a:lnTo>
                      <a:pt x="2033" y="5493"/>
                    </a:lnTo>
                    <a:lnTo>
                      <a:pt x="2099" y="5515"/>
                    </a:lnTo>
                    <a:lnTo>
                      <a:pt x="2167" y="5535"/>
                    </a:lnTo>
                    <a:lnTo>
                      <a:pt x="2235" y="5554"/>
                    </a:lnTo>
                    <a:lnTo>
                      <a:pt x="2303" y="5570"/>
                    </a:lnTo>
                    <a:lnTo>
                      <a:pt x="2372" y="5585"/>
                    </a:lnTo>
                    <a:lnTo>
                      <a:pt x="2443" y="5598"/>
                    </a:lnTo>
                    <a:lnTo>
                      <a:pt x="2512" y="5610"/>
                    </a:lnTo>
                    <a:lnTo>
                      <a:pt x="2583" y="5619"/>
                    </a:lnTo>
                    <a:lnTo>
                      <a:pt x="2654" y="5628"/>
                    </a:lnTo>
                    <a:lnTo>
                      <a:pt x="2726" y="5633"/>
                    </a:lnTo>
                    <a:lnTo>
                      <a:pt x="2798" y="5638"/>
                    </a:lnTo>
                    <a:lnTo>
                      <a:pt x="2870" y="5641"/>
                    </a:lnTo>
                    <a:lnTo>
                      <a:pt x="2943" y="5642"/>
                    </a:lnTo>
                    <a:lnTo>
                      <a:pt x="2943" y="5642"/>
                    </a:lnTo>
                    <a:lnTo>
                      <a:pt x="3016" y="5641"/>
                    </a:lnTo>
                    <a:lnTo>
                      <a:pt x="3088" y="5638"/>
                    </a:lnTo>
                    <a:lnTo>
                      <a:pt x="3159" y="5633"/>
                    </a:lnTo>
                    <a:lnTo>
                      <a:pt x="3231" y="5628"/>
                    </a:lnTo>
                    <a:lnTo>
                      <a:pt x="3302" y="5619"/>
                    </a:lnTo>
                    <a:lnTo>
                      <a:pt x="3372" y="5610"/>
                    </a:lnTo>
                    <a:lnTo>
                      <a:pt x="3441" y="5598"/>
                    </a:lnTo>
                    <a:lnTo>
                      <a:pt x="3509" y="5585"/>
                    </a:lnTo>
                    <a:lnTo>
                      <a:pt x="3578" y="5570"/>
                    </a:lnTo>
                    <a:lnTo>
                      <a:pt x="3644" y="5554"/>
                    </a:lnTo>
                    <a:lnTo>
                      <a:pt x="3711" y="5535"/>
                    </a:lnTo>
                    <a:lnTo>
                      <a:pt x="3777" y="5515"/>
                    </a:lnTo>
                    <a:lnTo>
                      <a:pt x="3842" y="5493"/>
                    </a:lnTo>
                    <a:lnTo>
                      <a:pt x="3905" y="5471"/>
                    </a:lnTo>
                    <a:lnTo>
                      <a:pt x="3969" y="5446"/>
                    </a:lnTo>
                    <a:lnTo>
                      <a:pt x="4032" y="5420"/>
                    </a:lnTo>
                    <a:lnTo>
                      <a:pt x="4094" y="5393"/>
                    </a:lnTo>
                    <a:lnTo>
                      <a:pt x="4154" y="5364"/>
                    </a:lnTo>
                    <a:lnTo>
                      <a:pt x="4215" y="5333"/>
                    </a:lnTo>
                    <a:lnTo>
                      <a:pt x="4274" y="5302"/>
                    </a:lnTo>
                    <a:lnTo>
                      <a:pt x="4331" y="5268"/>
                    </a:lnTo>
                    <a:lnTo>
                      <a:pt x="4389" y="5234"/>
                    </a:lnTo>
                    <a:lnTo>
                      <a:pt x="4445" y="5197"/>
                    </a:lnTo>
                    <a:lnTo>
                      <a:pt x="4499" y="5160"/>
                    </a:lnTo>
                    <a:lnTo>
                      <a:pt x="4554" y="5122"/>
                    </a:lnTo>
                    <a:lnTo>
                      <a:pt x="4607" y="5082"/>
                    </a:lnTo>
                    <a:lnTo>
                      <a:pt x="4659" y="5041"/>
                    </a:lnTo>
                    <a:lnTo>
                      <a:pt x="4710" y="4998"/>
                    </a:lnTo>
                    <a:lnTo>
                      <a:pt x="4760" y="4954"/>
                    </a:lnTo>
                    <a:lnTo>
                      <a:pt x="4809" y="4909"/>
                    </a:lnTo>
                    <a:lnTo>
                      <a:pt x="4856" y="4862"/>
                    </a:lnTo>
                    <a:lnTo>
                      <a:pt x="4903" y="4815"/>
                    </a:lnTo>
                    <a:lnTo>
                      <a:pt x="4947" y="4768"/>
                    </a:lnTo>
                    <a:lnTo>
                      <a:pt x="4992" y="4718"/>
                    </a:lnTo>
                    <a:lnTo>
                      <a:pt x="5034" y="4668"/>
                    </a:lnTo>
                    <a:lnTo>
                      <a:pt x="5076" y="4616"/>
                    </a:lnTo>
                    <a:lnTo>
                      <a:pt x="5117" y="4563"/>
                    </a:lnTo>
                    <a:lnTo>
                      <a:pt x="5155" y="4508"/>
                    </a:lnTo>
                    <a:lnTo>
                      <a:pt x="5194" y="4454"/>
                    </a:lnTo>
                    <a:lnTo>
                      <a:pt x="5229" y="4398"/>
                    </a:lnTo>
                    <a:lnTo>
                      <a:pt x="5264" y="4342"/>
                    </a:lnTo>
                    <a:lnTo>
                      <a:pt x="5298" y="4284"/>
                    </a:lnTo>
                    <a:lnTo>
                      <a:pt x="5329" y="4225"/>
                    </a:lnTo>
                    <a:lnTo>
                      <a:pt x="5360" y="4165"/>
                    </a:lnTo>
                    <a:lnTo>
                      <a:pt x="5390" y="4106"/>
                    </a:lnTo>
                    <a:lnTo>
                      <a:pt x="5418" y="4044"/>
                    </a:lnTo>
                    <a:lnTo>
                      <a:pt x="5444" y="3982"/>
                    </a:lnTo>
                    <a:lnTo>
                      <a:pt x="5469" y="3919"/>
                    </a:lnTo>
                    <a:lnTo>
                      <a:pt x="5493" y="3855"/>
                    </a:lnTo>
                    <a:lnTo>
                      <a:pt x="5514" y="3790"/>
                    </a:lnTo>
                    <a:lnTo>
                      <a:pt x="5534" y="3726"/>
                    </a:lnTo>
                    <a:lnTo>
                      <a:pt x="5553" y="3659"/>
                    </a:lnTo>
                    <a:lnTo>
                      <a:pt x="5570" y="3593"/>
                    </a:lnTo>
                    <a:lnTo>
                      <a:pt x="5584" y="3526"/>
                    </a:lnTo>
                    <a:lnTo>
                      <a:pt x="5599" y="3459"/>
                    </a:lnTo>
                    <a:lnTo>
                      <a:pt x="5611" y="3389"/>
                    </a:lnTo>
                    <a:lnTo>
                      <a:pt x="5621" y="3320"/>
                    </a:lnTo>
                    <a:lnTo>
                      <a:pt x="5630" y="3251"/>
                    </a:lnTo>
                    <a:lnTo>
                      <a:pt x="5636" y="3180"/>
                    </a:lnTo>
                    <a:lnTo>
                      <a:pt x="5642" y="3109"/>
                    </a:lnTo>
                    <a:lnTo>
                      <a:pt x="5645" y="3038"/>
                    </a:lnTo>
                    <a:lnTo>
                      <a:pt x="5646" y="2966"/>
                    </a:lnTo>
                    <a:lnTo>
                      <a:pt x="5646" y="2894"/>
                    </a:lnTo>
                    <a:lnTo>
                      <a:pt x="5643" y="2820"/>
                    </a:lnTo>
                    <a:lnTo>
                      <a:pt x="5643" y="2820"/>
                    </a:lnTo>
                    <a:lnTo>
                      <a:pt x="5640" y="2748"/>
                    </a:lnTo>
                    <a:lnTo>
                      <a:pt x="5634" y="2676"/>
                    </a:lnTo>
                    <a:lnTo>
                      <a:pt x="5627" y="2604"/>
                    </a:lnTo>
                    <a:lnTo>
                      <a:pt x="5617" y="2533"/>
                    </a:lnTo>
                    <a:lnTo>
                      <a:pt x="5606" y="2462"/>
                    </a:lnTo>
                    <a:lnTo>
                      <a:pt x="5593" y="2391"/>
                    </a:lnTo>
                    <a:lnTo>
                      <a:pt x="5578" y="2322"/>
                    </a:lnTo>
                    <a:lnTo>
                      <a:pt x="5562" y="2253"/>
                    </a:lnTo>
                    <a:lnTo>
                      <a:pt x="5545" y="2183"/>
                    </a:lnTo>
                    <a:lnTo>
                      <a:pt x="5525" y="2115"/>
                    </a:lnTo>
                    <a:lnTo>
                      <a:pt x="5505" y="2049"/>
                    </a:lnTo>
                    <a:lnTo>
                      <a:pt x="5481" y="1983"/>
                    </a:lnTo>
                    <a:lnTo>
                      <a:pt x="5458" y="1916"/>
                    </a:lnTo>
                    <a:lnTo>
                      <a:pt x="5431" y="1852"/>
                    </a:lnTo>
                    <a:lnTo>
                      <a:pt x="5404" y="1787"/>
                    </a:lnTo>
                    <a:lnTo>
                      <a:pt x="5375" y="1723"/>
                    </a:lnTo>
                    <a:lnTo>
                      <a:pt x="5346" y="1660"/>
                    </a:lnTo>
                    <a:lnTo>
                      <a:pt x="5313" y="1598"/>
                    </a:lnTo>
                    <a:lnTo>
                      <a:pt x="5281" y="1536"/>
                    </a:lnTo>
                    <a:lnTo>
                      <a:pt x="5247" y="1476"/>
                    </a:lnTo>
                    <a:lnTo>
                      <a:pt x="5210" y="1417"/>
                    </a:lnTo>
                    <a:lnTo>
                      <a:pt x="5173" y="1358"/>
                    </a:lnTo>
                    <a:lnTo>
                      <a:pt x="5135" y="1300"/>
                    </a:lnTo>
                    <a:lnTo>
                      <a:pt x="5095" y="1244"/>
                    </a:lnTo>
                    <a:lnTo>
                      <a:pt x="5054" y="1188"/>
                    </a:lnTo>
                    <a:lnTo>
                      <a:pt x="5012" y="1134"/>
                    </a:lnTo>
                    <a:lnTo>
                      <a:pt x="4968" y="1079"/>
                    </a:lnTo>
                    <a:lnTo>
                      <a:pt x="4924" y="1026"/>
                    </a:lnTo>
                    <a:lnTo>
                      <a:pt x="4878" y="974"/>
                    </a:lnTo>
                    <a:lnTo>
                      <a:pt x="4831" y="924"/>
                    </a:lnTo>
                    <a:lnTo>
                      <a:pt x="4782" y="874"/>
                    </a:lnTo>
                    <a:lnTo>
                      <a:pt x="4732" y="827"/>
                    </a:lnTo>
                    <a:lnTo>
                      <a:pt x="4682" y="778"/>
                    </a:lnTo>
                    <a:lnTo>
                      <a:pt x="4631" y="732"/>
                    </a:lnTo>
                    <a:lnTo>
                      <a:pt x="4579" y="688"/>
                    </a:lnTo>
                    <a:lnTo>
                      <a:pt x="4524" y="644"/>
                    </a:lnTo>
                    <a:lnTo>
                      <a:pt x="4470" y="601"/>
                    </a:lnTo>
                    <a:lnTo>
                      <a:pt x="4415" y="560"/>
                    </a:lnTo>
                    <a:lnTo>
                      <a:pt x="4358" y="520"/>
                    </a:lnTo>
                    <a:lnTo>
                      <a:pt x="4300" y="482"/>
                    </a:lnTo>
                    <a:lnTo>
                      <a:pt x="4243" y="445"/>
                    </a:lnTo>
                    <a:lnTo>
                      <a:pt x="4184" y="408"/>
                    </a:lnTo>
                    <a:lnTo>
                      <a:pt x="4123" y="374"/>
                    </a:lnTo>
                    <a:lnTo>
                      <a:pt x="4061" y="340"/>
                    </a:lnTo>
                    <a:lnTo>
                      <a:pt x="4001" y="308"/>
                    </a:lnTo>
                    <a:lnTo>
                      <a:pt x="3938" y="278"/>
                    </a:lnTo>
                    <a:lnTo>
                      <a:pt x="3874" y="249"/>
                    </a:lnTo>
                    <a:lnTo>
                      <a:pt x="3811" y="222"/>
                    </a:lnTo>
                    <a:lnTo>
                      <a:pt x="3746" y="196"/>
                    </a:lnTo>
                    <a:lnTo>
                      <a:pt x="3680" y="171"/>
                    </a:lnTo>
                    <a:lnTo>
                      <a:pt x="3615" y="149"/>
                    </a:lnTo>
                    <a:lnTo>
                      <a:pt x="3547" y="127"/>
                    </a:lnTo>
                    <a:lnTo>
                      <a:pt x="3481" y="107"/>
                    </a:lnTo>
                    <a:lnTo>
                      <a:pt x="3411" y="88"/>
                    </a:lnTo>
                    <a:lnTo>
                      <a:pt x="3344" y="72"/>
                    </a:lnTo>
                    <a:lnTo>
                      <a:pt x="3274" y="57"/>
                    </a:lnTo>
                    <a:lnTo>
                      <a:pt x="3205" y="44"/>
                    </a:lnTo>
                    <a:lnTo>
                      <a:pt x="3134" y="32"/>
                    </a:lnTo>
                    <a:lnTo>
                      <a:pt x="3063" y="23"/>
                    </a:lnTo>
                    <a:lnTo>
                      <a:pt x="2993" y="14"/>
                    </a:lnTo>
                    <a:lnTo>
                      <a:pt x="2920" y="9"/>
                    </a:lnTo>
                    <a:lnTo>
                      <a:pt x="2848" y="4"/>
                    </a:lnTo>
                    <a:lnTo>
                      <a:pt x="2776" y="1"/>
                    </a:lnTo>
                    <a:lnTo>
                      <a:pt x="2704" y="0"/>
                    </a:lnTo>
                    <a:lnTo>
                      <a:pt x="2704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CB5F9A0A-0292-8C4E-B6E2-1C4BEB361C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750" y="404813"/>
                <a:ext cx="2928938" cy="2925763"/>
              </a:xfrm>
              <a:custGeom>
                <a:avLst/>
                <a:gdLst/>
                <a:ahLst/>
                <a:cxnLst>
                  <a:cxn ang="0">
                    <a:pos x="3124" y="135"/>
                  </a:cxn>
                  <a:cxn ang="0">
                    <a:pos x="3699" y="303"/>
                  </a:cxn>
                  <a:cxn ang="0">
                    <a:pos x="4218" y="588"/>
                  </a:cxn>
                  <a:cxn ang="0">
                    <a:pos x="4666" y="971"/>
                  </a:cxn>
                  <a:cxn ang="0">
                    <a:pos x="5027" y="1439"/>
                  </a:cxn>
                  <a:cxn ang="0">
                    <a:pos x="5285" y="1974"/>
                  </a:cxn>
                  <a:cxn ang="0">
                    <a:pos x="5422" y="2564"/>
                  </a:cxn>
                  <a:cxn ang="0">
                    <a:pos x="5433" y="3100"/>
                  </a:cxn>
                  <a:cxn ang="0">
                    <a:pos x="5322" y="3670"/>
                  </a:cxn>
                  <a:cxn ang="0">
                    <a:pos x="5088" y="4194"/>
                  </a:cxn>
                  <a:cxn ang="0">
                    <a:pos x="4737" y="4656"/>
                  </a:cxn>
                  <a:cxn ang="0">
                    <a:pos x="4345" y="4991"/>
                  </a:cxn>
                  <a:cxn ang="0">
                    <a:pos x="3839" y="5259"/>
                  </a:cxn>
                  <a:cxn ang="0">
                    <a:pos x="3279" y="5408"/>
                  </a:cxn>
                  <a:cxn ang="0">
                    <a:pos x="2748" y="5433"/>
                  </a:cxn>
                  <a:cxn ang="0">
                    <a:pos x="2149" y="5336"/>
                  </a:cxn>
                  <a:cxn ang="0">
                    <a:pos x="1597" y="5113"/>
                  </a:cxn>
                  <a:cxn ang="0">
                    <a:pos x="1107" y="4784"/>
                  </a:cxn>
                  <a:cxn ang="0">
                    <a:pos x="696" y="4361"/>
                  </a:cxn>
                  <a:cxn ang="0">
                    <a:pos x="379" y="3861"/>
                  </a:cxn>
                  <a:cxn ang="0">
                    <a:pos x="173" y="3299"/>
                  </a:cxn>
                  <a:cxn ang="0">
                    <a:pos x="96" y="2761"/>
                  </a:cxn>
                  <a:cxn ang="0">
                    <a:pos x="136" y="2172"/>
                  </a:cxn>
                  <a:cxn ang="0">
                    <a:pos x="302" y="1620"/>
                  </a:cxn>
                  <a:cxn ang="0">
                    <a:pos x="588" y="1122"/>
                  </a:cxn>
                  <a:cxn ang="0">
                    <a:pos x="938" y="738"/>
                  </a:cxn>
                  <a:cxn ang="0">
                    <a:pos x="1408" y="405"/>
                  </a:cxn>
                  <a:cxn ang="0">
                    <a:pos x="1939" y="190"/>
                  </a:cxn>
                  <a:cxn ang="0">
                    <a:pos x="2517" y="96"/>
                  </a:cxn>
                  <a:cxn ang="0">
                    <a:pos x="2298" y="22"/>
                  </a:cxn>
                  <a:cxn ang="0">
                    <a:pos x="1706" y="168"/>
                  </a:cxn>
                  <a:cxn ang="0">
                    <a:pos x="1178" y="436"/>
                  </a:cxn>
                  <a:cxn ang="0">
                    <a:pos x="730" y="811"/>
                  </a:cxn>
                  <a:cxn ang="0">
                    <a:pos x="374" y="1275"/>
                  </a:cxn>
                  <a:cxn ang="0">
                    <a:pos x="130" y="1815"/>
                  </a:cxn>
                  <a:cxn ang="0">
                    <a:pos x="10" y="2413"/>
                  </a:cxn>
                  <a:cxn ang="0">
                    <a:pos x="21" y="2978"/>
                  </a:cxn>
                  <a:cxn ang="0">
                    <a:pos x="162" y="3587"/>
                  </a:cxn>
                  <a:cxn ang="0">
                    <a:pos x="428" y="4141"/>
                  </a:cxn>
                  <a:cxn ang="0">
                    <a:pos x="801" y="4623"/>
                  </a:cxn>
                  <a:cxn ang="0">
                    <a:pos x="1263" y="5020"/>
                  </a:cxn>
                  <a:cxn ang="0">
                    <a:pos x="1800" y="5312"/>
                  </a:cxn>
                  <a:cxn ang="0">
                    <a:pos x="2394" y="5486"/>
                  </a:cxn>
                  <a:cxn ang="0">
                    <a:pos x="2956" y="5529"/>
                  </a:cxn>
                  <a:cxn ang="0">
                    <a:pos x="3572" y="5443"/>
                  </a:cxn>
                  <a:cxn ang="0">
                    <a:pos x="4131" y="5228"/>
                  </a:cxn>
                  <a:cxn ang="0">
                    <a:pos x="4616" y="4898"/>
                  </a:cxn>
                  <a:cxn ang="0">
                    <a:pos x="5015" y="4472"/>
                  </a:cxn>
                  <a:cxn ang="0">
                    <a:pos x="5310" y="3963"/>
                  </a:cxn>
                  <a:cxn ang="0">
                    <a:pos x="5487" y="3389"/>
                  </a:cxn>
                  <a:cxn ang="0">
                    <a:pos x="5531" y="2764"/>
                  </a:cxn>
                  <a:cxn ang="0">
                    <a:pos x="5452" y="2208"/>
                  </a:cxn>
                  <a:cxn ang="0">
                    <a:pos x="5239" y="1627"/>
                  </a:cxn>
                  <a:cxn ang="0">
                    <a:pos x="4912" y="1111"/>
                  </a:cxn>
                  <a:cxn ang="0">
                    <a:pos x="4488" y="675"/>
                  </a:cxn>
                  <a:cxn ang="0">
                    <a:pos x="3982" y="334"/>
                  </a:cxn>
                  <a:cxn ang="0">
                    <a:pos x="3411" y="104"/>
                  </a:cxn>
                  <a:cxn ang="0">
                    <a:pos x="2792" y="4"/>
                  </a:cxn>
                </a:cxnLst>
                <a:rect l="0" t="0" r="r" b="b"/>
                <a:pathLst>
                  <a:path w="5534" h="5530">
                    <a:moveTo>
                      <a:pt x="2649" y="93"/>
                    </a:moveTo>
                    <a:lnTo>
                      <a:pt x="2649" y="93"/>
                    </a:lnTo>
                    <a:lnTo>
                      <a:pt x="2718" y="94"/>
                    </a:lnTo>
                    <a:lnTo>
                      <a:pt x="2788" y="97"/>
                    </a:lnTo>
                    <a:lnTo>
                      <a:pt x="2856" y="101"/>
                    </a:lnTo>
                    <a:lnTo>
                      <a:pt x="2923" y="107"/>
                    </a:lnTo>
                    <a:lnTo>
                      <a:pt x="2991" y="115"/>
                    </a:lnTo>
                    <a:lnTo>
                      <a:pt x="3058" y="124"/>
                    </a:lnTo>
                    <a:lnTo>
                      <a:pt x="3124" y="135"/>
                    </a:lnTo>
                    <a:lnTo>
                      <a:pt x="3190" y="147"/>
                    </a:lnTo>
                    <a:lnTo>
                      <a:pt x="3257" y="162"/>
                    </a:lnTo>
                    <a:lnTo>
                      <a:pt x="3321" y="178"/>
                    </a:lnTo>
                    <a:lnTo>
                      <a:pt x="3385" y="194"/>
                    </a:lnTo>
                    <a:lnTo>
                      <a:pt x="3450" y="214"/>
                    </a:lnTo>
                    <a:lnTo>
                      <a:pt x="3513" y="234"/>
                    </a:lnTo>
                    <a:lnTo>
                      <a:pt x="3575" y="256"/>
                    </a:lnTo>
                    <a:lnTo>
                      <a:pt x="3637" y="278"/>
                    </a:lnTo>
                    <a:lnTo>
                      <a:pt x="3699" y="303"/>
                    </a:lnTo>
                    <a:lnTo>
                      <a:pt x="3759" y="330"/>
                    </a:lnTo>
                    <a:lnTo>
                      <a:pt x="3820" y="358"/>
                    </a:lnTo>
                    <a:lnTo>
                      <a:pt x="3879" y="386"/>
                    </a:lnTo>
                    <a:lnTo>
                      <a:pt x="3938" y="417"/>
                    </a:lnTo>
                    <a:lnTo>
                      <a:pt x="3995" y="448"/>
                    </a:lnTo>
                    <a:lnTo>
                      <a:pt x="4053" y="480"/>
                    </a:lnTo>
                    <a:lnTo>
                      <a:pt x="4109" y="516"/>
                    </a:lnTo>
                    <a:lnTo>
                      <a:pt x="4163" y="551"/>
                    </a:lnTo>
                    <a:lnTo>
                      <a:pt x="4218" y="588"/>
                    </a:lnTo>
                    <a:lnTo>
                      <a:pt x="4272" y="625"/>
                    </a:lnTo>
                    <a:lnTo>
                      <a:pt x="4325" y="665"/>
                    </a:lnTo>
                    <a:lnTo>
                      <a:pt x="4377" y="705"/>
                    </a:lnTo>
                    <a:lnTo>
                      <a:pt x="4427" y="746"/>
                    </a:lnTo>
                    <a:lnTo>
                      <a:pt x="4477" y="789"/>
                    </a:lnTo>
                    <a:lnTo>
                      <a:pt x="4526" y="833"/>
                    </a:lnTo>
                    <a:lnTo>
                      <a:pt x="4575" y="877"/>
                    </a:lnTo>
                    <a:lnTo>
                      <a:pt x="4620" y="924"/>
                    </a:lnTo>
                    <a:lnTo>
                      <a:pt x="4666" y="971"/>
                    </a:lnTo>
                    <a:lnTo>
                      <a:pt x="4712" y="1019"/>
                    </a:lnTo>
                    <a:lnTo>
                      <a:pt x="4754" y="1067"/>
                    </a:lnTo>
                    <a:lnTo>
                      <a:pt x="4797" y="1117"/>
                    </a:lnTo>
                    <a:lnTo>
                      <a:pt x="4838" y="1169"/>
                    </a:lnTo>
                    <a:lnTo>
                      <a:pt x="4878" y="1221"/>
                    </a:lnTo>
                    <a:lnTo>
                      <a:pt x="4918" y="1274"/>
                    </a:lnTo>
                    <a:lnTo>
                      <a:pt x="4955" y="1328"/>
                    </a:lnTo>
                    <a:lnTo>
                      <a:pt x="4992" y="1383"/>
                    </a:lnTo>
                    <a:lnTo>
                      <a:pt x="5027" y="1439"/>
                    </a:lnTo>
                    <a:lnTo>
                      <a:pt x="5061" y="1495"/>
                    </a:lnTo>
                    <a:lnTo>
                      <a:pt x="5093" y="1552"/>
                    </a:lnTo>
                    <a:lnTo>
                      <a:pt x="5126" y="1610"/>
                    </a:lnTo>
                    <a:lnTo>
                      <a:pt x="5155" y="1669"/>
                    </a:lnTo>
                    <a:lnTo>
                      <a:pt x="5183" y="1728"/>
                    </a:lnTo>
                    <a:lnTo>
                      <a:pt x="5211" y="1788"/>
                    </a:lnTo>
                    <a:lnTo>
                      <a:pt x="5236" y="1850"/>
                    </a:lnTo>
                    <a:lnTo>
                      <a:pt x="5262" y="1912"/>
                    </a:lnTo>
                    <a:lnTo>
                      <a:pt x="5285" y="1974"/>
                    </a:lnTo>
                    <a:lnTo>
                      <a:pt x="5306" y="2037"/>
                    </a:lnTo>
                    <a:lnTo>
                      <a:pt x="5326" y="2101"/>
                    </a:lnTo>
                    <a:lnTo>
                      <a:pt x="5344" y="2166"/>
                    </a:lnTo>
                    <a:lnTo>
                      <a:pt x="5362" y="2231"/>
                    </a:lnTo>
                    <a:lnTo>
                      <a:pt x="5376" y="2295"/>
                    </a:lnTo>
                    <a:lnTo>
                      <a:pt x="5391" y="2362"/>
                    </a:lnTo>
                    <a:lnTo>
                      <a:pt x="5403" y="2428"/>
                    </a:lnTo>
                    <a:lnTo>
                      <a:pt x="5413" y="2496"/>
                    </a:lnTo>
                    <a:lnTo>
                      <a:pt x="5422" y="2564"/>
                    </a:lnTo>
                    <a:lnTo>
                      <a:pt x="5430" y="2632"/>
                    </a:lnTo>
                    <a:lnTo>
                      <a:pt x="5435" y="2699"/>
                    </a:lnTo>
                    <a:lnTo>
                      <a:pt x="5438" y="2769"/>
                    </a:lnTo>
                    <a:lnTo>
                      <a:pt x="5438" y="2769"/>
                    </a:lnTo>
                    <a:lnTo>
                      <a:pt x="5441" y="2835"/>
                    </a:lnTo>
                    <a:lnTo>
                      <a:pt x="5441" y="2903"/>
                    </a:lnTo>
                    <a:lnTo>
                      <a:pt x="5440" y="2968"/>
                    </a:lnTo>
                    <a:lnTo>
                      <a:pt x="5437" y="3034"/>
                    </a:lnTo>
                    <a:lnTo>
                      <a:pt x="5433" y="3100"/>
                    </a:lnTo>
                    <a:lnTo>
                      <a:pt x="5427" y="3165"/>
                    </a:lnTo>
                    <a:lnTo>
                      <a:pt x="5419" y="3230"/>
                    </a:lnTo>
                    <a:lnTo>
                      <a:pt x="5410" y="3294"/>
                    </a:lnTo>
                    <a:lnTo>
                      <a:pt x="5399" y="3358"/>
                    </a:lnTo>
                    <a:lnTo>
                      <a:pt x="5387" y="3422"/>
                    </a:lnTo>
                    <a:lnTo>
                      <a:pt x="5374" y="3484"/>
                    </a:lnTo>
                    <a:lnTo>
                      <a:pt x="5357" y="3547"/>
                    </a:lnTo>
                    <a:lnTo>
                      <a:pt x="5341" y="3609"/>
                    </a:lnTo>
                    <a:lnTo>
                      <a:pt x="5322" y="3670"/>
                    </a:lnTo>
                    <a:lnTo>
                      <a:pt x="5303" y="3731"/>
                    </a:lnTo>
                    <a:lnTo>
                      <a:pt x="5281" y="3792"/>
                    </a:lnTo>
                    <a:lnTo>
                      <a:pt x="5257" y="3851"/>
                    </a:lnTo>
                    <a:lnTo>
                      <a:pt x="5233" y="3910"/>
                    </a:lnTo>
                    <a:lnTo>
                      <a:pt x="5207" y="3969"/>
                    </a:lnTo>
                    <a:lnTo>
                      <a:pt x="5179" y="4026"/>
                    </a:lnTo>
                    <a:lnTo>
                      <a:pt x="5151" y="4082"/>
                    </a:lnTo>
                    <a:lnTo>
                      <a:pt x="5120" y="4140"/>
                    </a:lnTo>
                    <a:lnTo>
                      <a:pt x="5088" y="4194"/>
                    </a:lnTo>
                    <a:lnTo>
                      <a:pt x="5055" y="4249"/>
                    </a:lnTo>
                    <a:lnTo>
                      <a:pt x="5020" y="4304"/>
                    </a:lnTo>
                    <a:lnTo>
                      <a:pt x="4984" y="4357"/>
                    </a:lnTo>
                    <a:lnTo>
                      <a:pt x="4946" y="4408"/>
                    </a:lnTo>
                    <a:lnTo>
                      <a:pt x="4908" y="4460"/>
                    </a:lnTo>
                    <a:lnTo>
                      <a:pt x="4866" y="4510"/>
                    </a:lnTo>
                    <a:lnTo>
                      <a:pt x="4825" y="4560"/>
                    </a:lnTo>
                    <a:lnTo>
                      <a:pt x="4782" y="4609"/>
                    </a:lnTo>
                    <a:lnTo>
                      <a:pt x="4737" y="4656"/>
                    </a:lnTo>
                    <a:lnTo>
                      <a:pt x="4737" y="4656"/>
                    </a:lnTo>
                    <a:lnTo>
                      <a:pt x="4691" y="4703"/>
                    </a:lnTo>
                    <a:lnTo>
                      <a:pt x="4645" y="4749"/>
                    </a:lnTo>
                    <a:lnTo>
                      <a:pt x="4597" y="4792"/>
                    </a:lnTo>
                    <a:lnTo>
                      <a:pt x="4548" y="4834"/>
                    </a:lnTo>
                    <a:lnTo>
                      <a:pt x="4499" y="4876"/>
                    </a:lnTo>
                    <a:lnTo>
                      <a:pt x="4448" y="4915"/>
                    </a:lnTo>
                    <a:lnTo>
                      <a:pt x="4398" y="4954"/>
                    </a:lnTo>
                    <a:lnTo>
                      <a:pt x="4345" y="4991"/>
                    </a:lnTo>
                    <a:lnTo>
                      <a:pt x="4291" y="5026"/>
                    </a:lnTo>
                    <a:lnTo>
                      <a:pt x="4237" y="5060"/>
                    </a:lnTo>
                    <a:lnTo>
                      <a:pt x="4182" y="5094"/>
                    </a:lnTo>
                    <a:lnTo>
                      <a:pt x="4128" y="5125"/>
                    </a:lnTo>
                    <a:lnTo>
                      <a:pt x="4070" y="5154"/>
                    </a:lnTo>
                    <a:lnTo>
                      <a:pt x="4014" y="5182"/>
                    </a:lnTo>
                    <a:lnTo>
                      <a:pt x="3955" y="5210"/>
                    </a:lnTo>
                    <a:lnTo>
                      <a:pt x="3898" y="5235"/>
                    </a:lnTo>
                    <a:lnTo>
                      <a:pt x="3839" y="5259"/>
                    </a:lnTo>
                    <a:lnTo>
                      <a:pt x="3778" y="5283"/>
                    </a:lnTo>
                    <a:lnTo>
                      <a:pt x="3718" y="5303"/>
                    </a:lnTo>
                    <a:lnTo>
                      <a:pt x="3658" y="5322"/>
                    </a:lnTo>
                    <a:lnTo>
                      <a:pt x="3596" y="5340"/>
                    </a:lnTo>
                    <a:lnTo>
                      <a:pt x="3534" y="5358"/>
                    </a:lnTo>
                    <a:lnTo>
                      <a:pt x="3470" y="5372"/>
                    </a:lnTo>
                    <a:lnTo>
                      <a:pt x="3407" y="5386"/>
                    </a:lnTo>
                    <a:lnTo>
                      <a:pt x="3344" y="5398"/>
                    </a:lnTo>
                    <a:lnTo>
                      <a:pt x="3279" y="5408"/>
                    </a:lnTo>
                    <a:lnTo>
                      <a:pt x="3214" y="5417"/>
                    </a:lnTo>
                    <a:lnTo>
                      <a:pt x="3149" y="5424"/>
                    </a:lnTo>
                    <a:lnTo>
                      <a:pt x="3084" y="5430"/>
                    </a:lnTo>
                    <a:lnTo>
                      <a:pt x="3018" y="5433"/>
                    </a:lnTo>
                    <a:lnTo>
                      <a:pt x="2951" y="5436"/>
                    </a:lnTo>
                    <a:lnTo>
                      <a:pt x="2885" y="5437"/>
                    </a:lnTo>
                    <a:lnTo>
                      <a:pt x="2885" y="5437"/>
                    </a:lnTo>
                    <a:lnTo>
                      <a:pt x="2816" y="5436"/>
                    </a:lnTo>
                    <a:lnTo>
                      <a:pt x="2748" y="5433"/>
                    </a:lnTo>
                    <a:lnTo>
                      <a:pt x="2679" y="5428"/>
                    </a:lnTo>
                    <a:lnTo>
                      <a:pt x="2611" y="5423"/>
                    </a:lnTo>
                    <a:lnTo>
                      <a:pt x="2543" y="5415"/>
                    </a:lnTo>
                    <a:lnTo>
                      <a:pt x="2477" y="5406"/>
                    </a:lnTo>
                    <a:lnTo>
                      <a:pt x="2410" y="5395"/>
                    </a:lnTo>
                    <a:lnTo>
                      <a:pt x="2344" y="5383"/>
                    </a:lnTo>
                    <a:lnTo>
                      <a:pt x="2279" y="5368"/>
                    </a:lnTo>
                    <a:lnTo>
                      <a:pt x="2213" y="5352"/>
                    </a:lnTo>
                    <a:lnTo>
                      <a:pt x="2149" y="5336"/>
                    </a:lnTo>
                    <a:lnTo>
                      <a:pt x="2085" y="5316"/>
                    </a:lnTo>
                    <a:lnTo>
                      <a:pt x="2021" y="5296"/>
                    </a:lnTo>
                    <a:lnTo>
                      <a:pt x="1959" y="5274"/>
                    </a:lnTo>
                    <a:lnTo>
                      <a:pt x="1897" y="5252"/>
                    </a:lnTo>
                    <a:lnTo>
                      <a:pt x="1835" y="5226"/>
                    </a:lnTo>
                    <a:lnTo>
                      <a:pt x="1775" y="5200"/>
                    </a:lnTo>
                    <a:lnTo>
                      <a:pt x="1715" y="5172"/>
                    </a:lnTo>
                    <a:lnTo>
                      <a:pt x="1656" y="5144"/>
                    </a:lnTo>
                    <a:lnTo>
                      <a:pt x="1597" y="5113"/>
                    </a:lnTo>
                    <a:lnTo>
                      <a:pt x="1539" y="5082"/>
                    </a:lnTo>
                    <a:lnTo>
                      <a:pt x="1482" y="5050"/>
                    </a:lnTo>
                    <a:lnTo>
                      <a:pt x="1426" y="5014"/>
                    </a:lnTo>
                    <a:lnTo>
                      <a:pt x="1371" y="4979"/>
                    </a:lnTo>
                    <a:lnTo>
                      <a:pt x="1317" y="4942"/>
                    </a:lnTo>
                    <a:lnTo>
                      <a:pt x="1262" y="4905"/>
                    </a:lnTo>
                    <a:lnTo>
                      <a:pt x="1210" y="4865"/>
                    </a:lnTo>
                    <a:lnTo>
                      <a:pt x="1159" y="4825"/>
                    </a:lnTo>
                    <a:lnTo>
                      <a:pt x="1107" y="4784"/>
                    </a:lnTo>
                    <a:lnTo>
                      <a:pt x="1057" y="4741"/>
                    </a:lnTo>
                    <a:lnTo>
                      <a:pt x="1008" y="4697"/>
                    </a:lnTo>
                    <a:lnTo>
                      <a:pt x="961" y="4651"/>
                    </a:lnTo>
                    <a:lnTo>
                      <a:pt x="914" y="4606"/>
                    </a:lnTo>
                    <a:lnTo>
                      <a:pt x="868" y="4559"/>
                    </a:lnTo>
                    <a:lnTo>
                      <a:pt x="823" y="4511"/>
                    </a:lnTo>
                    <a:lnTo>
                      <a:pt x="780" y="4463"/>
                    </a:lnTo>
                    <a:lnTo>
                      <a:pt x="737" y="4413"/>
                    </a:lnTo>
                    <a:lnTo>
                      <a:pt x="696" y="4361"/>
                    </a:lnTo>
                    <a:lnTo>
                      <a:pt x="656" y="4309"/>
                    </a:lnTo>
                    <a:lnTo>
                      <a:pt x="616" y="4256"/>
                    </a:lnTo>
                    <a:lnTo>
                      <a:pt x="579" y="4202"/>
                    </a:lnTo>
                    <a:lnTo>
                      <a:pt x="543" y="4147"/>
                    </a:lnTo>
                    <a:lnTo>
                      <a:pt x="507" y="4091"/>
                    </a:lnTo>
                    <a:lnTo>
                      <a:pt x="473" y="4035"/>
                    </a:lnTo>
                    <a:lnTo>
                      <a:pt x="441" y="3978"/>
                    </a:lnTo>
                    <a:lnTo>
                      <a:pt x="410" y="3920"/>
                    </a:lnTo>
                    <a:lnTo>
                      <a:pt x="379" y="3861"/>
                    </a:lnTo>
                    <a:lnTo>
                      <a:pt x="351" y="3802"/>
                    </a:lnTo>
                    <a:lnTo>
                      <a:pt x="323" y="3742"/>
                    </a:lnTo>
                    <a:lnTo>
                      <a:pt x="298" y="3680"/>
                    </a:lnTo>
                    <a:lnTo>
                      <a:pt x="273" y="3618"/>
                    </a:lnTo>
                    <a:lnTo>
                      <a:pt x="251" y="3556"/>
                    </a:lnTo>
                    <a:lnTo>
                      <a:pt x="229" y="3493"/>
                    </a:lnTo>
                    <a:lnTo>
                      <a:pt x="208" y="3429"/>
                    </a:lnTo>
                    <a:lnTo>
                      <a:pt x="190" y="3364"/>
                    </a:lnTo>
                    <a:lnTo>
                      <a:pt x="173" y="3299"/>
                    </a:lnTo>
                    <a:lnTo>
                      <a:pt x="158" y="3235"/>
                    </a:lnTo>
                    <a:lnTo>
                      <a:pt x="145" y="3168"/>
                    </a:lnTo>
                    <a:lnTo>
                      <a:pt x="131" y="3102"/>
                    </a:lnTo>
                    <a:lnTo>
                      <a:pt x="121" y="3034"/>
                    </a:lnTo>
                    <a:lnTo>
                      <a:pt x="112" y="2966"/>
                    </a:lnTo>
                    <a:lnTo>
                      <a:pt x="105" y="2898"/>
                    </a:lnTo>
                    <a:lnTo>
                      <a:pt x="99" y="2831"/>
                    </a:lnTo>
                    <a:lnTo>
                      <a:pt x="96" y="2761"/>
                    </a:lnTo>
                    <a:lnTo>
                      <a:pt x="96" y="2761"/>
                    </a:lnTo>
                    <a:lnTo>
                      <a:pt x="93" y="2695"/>
                    </a:lnTo>
                    <a:lnTo>
                      <a:pt x="93" y="2627"/>
                    </a:lnTo>
                    <a:lnTo>
                      <a:pt x="94" y="2562"/>
                    </a:lnTo>
                    <a:lnTo>
                      <a:pt x="97" y="2496"/>
                    </a:lnTo>
                    <a:lnTo>
                      <a:pt x="102" y="2430"/>
                    </a:lnTo>
                    <a:lnTo>
                      <a:pt x="108" y="2365"/>
                    </a:lnTo>
                    <a:lnTo>
                      <a:pt x="115" y="2300"/>
                    </a:lnTo>
                    <a:lnTo>
                      <a:pt x="124" y="2236"/>
                    </a:lnTo>
                    <a:lnTo>
                      <a:pt x="136" y="2172"/>
                    </a:lnTo>
                    <a:lnTo>
                      <a:pt x="147" y="2108"/>
                    </a:lnTo>
                    <a:lnTo>
                      <a:pt x="162" y="2046"/>
                    </a:lnTo>
                    <a:lnTo>
                      <a:pt x="177" y="1983"/>
                    </a:lnTo>
                    <a:lnTo>
                      <a:pt x="195" y="1921"/>
                    </a:lnTo>
                    <a:lnTo>
                      <a:pt x="212" y="1859"/>
                    </a:lnTo>
                    <a:lnTo>
                      <a:pt x="233" y="1799"/>
                    </a:lnTo>
                    <a:lnTo>
                      <a:pt x="254" y="1738"/>
                    </a:lnTo>
                    <a:lnTo>
                      <a:pt x="277" y="1679"/>
                    </a:lnTo>
                    <a:lnTo>
                      <a:pt x="302" y="1620"/>
                    </a:lnTo>
                    <a:lnTo>
                      <a:pt x="327" y="1561"/>
                    </a:lnTo>
                    <a:lnTo>
                      <a:pt x="355" y="1504"/>
                    </a:lnTo>
                    <a:lnTo>
                      <a:pt x="383" y="1448"/>
                    </a:lnTo>
                    <a:lnTo>
                      <a:pt x="414" y="1390"/>
                    </a:lnTo>
                    <a:lnTo>
                      <a:pt x="447" y="1336"/>
                    </a:lnTo>
                    <a:lnTo>
                      <a:pt x="479" y="1281"/>
                    </a:lnTo>
                    <a:lnTo>
                      <a:pt x="515" y="1226"/>
                    </a:lnTo>
                    <a:lnTo>
                      <a:pt x="550" y="1173"/>
                    </a:lnTo>
                    <a:lnTo>
                      <a:pt x="588" y="1122"/>
                    </a:lnTo>
                    <a:lnTo>
                      <a:pt x="627" y="1070"/>
                    </a:lnTo>
                    <a:lnTo>
                      <a:pt x="668" y="1020"/>
                    </a:lnTo>
                    <a:lnTo>
                      <a:pt x="709" y="970"/>
                    </a:lnTo>
                    <a:lnTo>
                      <a:pt x="753" y="921"/>
                    </a:lnTo>
                    <a:lnTo>
                      <a:pt x="798" y="874"/>
                    </a:lnTo>
                    <a:lnTo>
                      <a:pt x="798" y="874"/>
                    </a:lnTo>
                    <a:lnTo>
                      <a:pt x="843" y="827"/>
                    </a:lnTo>
                    <a:lnTo>
                      <a:pt x="889" y="781"/>
                    </a:lnTo>
                    <a:lnTo>
                      <a:pt x="938" y="738"/>
                    </a:lnTo>
                    <a:lnTo>
                      <a:pt x="986" y="696"/>
                    </a:lnTo>
                    <a:lnTo>
                      <a:pt x="1035" y="654"/>
                    </a:lnTo>
                    <a:lnTo>
                      <a:pt x="1087" y="615"/>
                    </a:lnTo>
                    <a:lnTo>
                      <a:pt x="1138" y="576"/>
                    </a:lnTo>
                    <a:lnTo>
                      <a:pt x="1190" y="539"/>
                    </a:lnTo>
                    <a:lnTo>
                      <a:pt x="1243" y="504"/>
                    </a:lnTo>
                    <a:lnTo>
                      <a:pt x="1297" y="470"/>
                    </a:lnTo>
                    <a:lnTo>
                      <a:pt x="1352" y="436"/>
                    </a:lnTo>
                    <a:lnTo>
                      <a:pt x="1408" y="405"/>
                    </a:lnTo>
                    <a:lnTo>
                      <a:pt x="1464" y="376"/>
                    </a:lnTo>
                    <a:lnTo>
                      <a:pt x="1521" y="348"/>
                    </a:lnTo>
                    <a:lnTo>
                      <a:pt x="1579" y="320"/>
                    </a:lnTo>
                    <a:lnTo>
                      <a:pt x="1636" y="295"/>
                    </a:lnTo>
                    <a:lnTo>
                      <a:pt x="1697" y="271"/>
                    </a:lnTo>
                    <a:lnTo>
                      <a:pt x="1756" y="247"/>
                    </a:lnTo>
                    <a:lnTo>
                      <a:pt x="1816" y="227"/>
                    </a:lnTo>
                    <a:lnTo>
                      <a:pt x="1878" y="208"/>
                    </a:lnTo>
                    <a:lnTo>
                      <a:pt x="1939" y="190"/>
                    </a:lnTo>
                    <a:lnTo>
                      <a:pt x="2002" y="172"/>
                    </a:lnTo>
                    <a:lnTo>
                      <a:pt x="2064" y="158"/>
                    </a:lnTo>
                    <a:lnTo>
                      <a:pt x="2127" y="144"/>
                    </a:lnTo>
                    <a:lnTo>
                      <a:pt x="2191" y="132"/>
                    </a:lnTo>
                    <a:lnTo>
                      <a:pt x="2256" y="122"/>
                    </a:lnTo>
                    <a:lnTo>
                      <a:pt x="2320" y="113"/>
                    </a:lnTo>
                    <a:lnTo>
                      <a:pt x="2385" y="106"/>
                    </a:lnTo>
                    <a:lnTo>
                      <a:pt x="2450" y="100"/>
                    </a:lnTo>
                    <a:lnTo>
                      <a:pt x="2517" y="96"/>
                    </a:lnTo>
                    <a:lnTo>
                      <a:pt x="2583" y="94"/>
                    </a:lnTo>
                    <a:lnTo>
                      <a:pt x="2649" y="93"/>
                    </a:lnTo>
                    <a:close/>
                    <a:moveTo>
                      <a:pt x="2649" y="0"/>
                    </a:moveTo>
                    <a:lnTo>
                      <a:pt x="2649" y="0"/>
                    </a:lnTo>
                    <a:lnTo>
                      <a:pt x="2578" y="1"/>
                    </a:lnTo>
                    <a:lnTo>
                      <a:pt x="2508" y="4"/>
                    </a:lnTo>
                    <a:lnTo>
                      <a:pt x="2437" y="9"/>
                    </a:lnTo>
                    <a:lnTo>
                      <a:pt x="2368" y="14"/>
                    </a:lnTo>
                    <a:lnTo>
                      <a:pt x="2298" y="22"/>
                    </a:lnTo>
                    <a:lnTo>
                      <a:pt x="2231" y="32"/>
                    </a:lnTo>
                    <a:lnTo>
                      <a:pt x="2163" y="44"/>
                    </a:lnTo>
                    <a:lnTo>
                      <a:pt x="2095" y="56"/>
                    </a:lnTo>
                    <a:lnTo>
                      <a:pt x="2029" y="71"/>
                    </a:lnTo>
                    <a:lnTo>
                      <a:pt x="1962" y="87"/>
                    </a:lnTo>
                    <a:lnTo>
                      <a:pt x="1897" y="104"/>
                    </a:lnTo>
                    <a:lnTo>
                      <a:pt x="1832" y="125"/>
                    </a:lnTo>
                    <a:lnTo>
                      <a:pt x="1769" y="146"/>
                    </a:lnTo>
                    <a:lnTo>
                      <a:pt x="1706" y="168"/>
                    </a:lnTo>
                    <a:lnTo>
                      <a:pt x="1644" y="191"/>
                    </a:lnTo>
                    <a:lnTo>
                      <a:pt x="1583" y="218"/>
                    </a:lnTo>
                    <a:lnTo>
                      <a:pt x="1523" y="244"/>
                    </a:lnTo>
                    <a:lnTo>
                      <a:pt x="1462" y="273"/>
                    </a:lnTo>
                    <a:lnTo>
                      <a:pt x="1403" y="302"/>
                    </a:lnTo>
                    <a:lnTo>
                      <a:pt x="1346" y="334"/>
                    </a:lnTo>
                    <a:lnTo>
                      <a:pt x="1289" y="367"/>
                    </a:lnTo>
                    <a:lnTo>
                      <a:pt x="1232" y="401"/>
                    </a:lnTo>
                    <a:lnTo>
                      <a:pt x="1178" y="436"/>
                    </a:lnTo>
                    <a:lnTo>
                      <a:pt x="1123" y="473"/>
                    </a:lnTo>
                    <a:lnTo>
                      <a:pt x="1070" y="510"/>
                    </a:lnTo>
                    <a:lnTo>
                      <a:pt x="1019" y="550"/>
                    </a:lnTo>
                    <a:lnTo>
                      <a:pt x="969" y="590"/>
                    </a:lnTo>
                    <a:lnTo>
                      <a:pt x="918" y="631"/>
                    </a:lnTo>
                    <a:lnTo>
                      <a:pt x="870" y="675"/>
                    </a:lnTo>
                    <a:lnTo>
                      <a:pt x="821" y="718"/>
                    </a:lnTo>
                    <a:lnTo>
                      <a:pt x="775" y="763"/>
                    </a:lnTo>
                    <a:lnTo>
                      <a:pt x="730" y="811"/>
                    </a:lnTo>
                    <a:lnTo>
                      <a:pt x="686" y="858"/>
                    </a:lnTo>
                    <a:lnTo>
                      <a:pt x="641" y="906"/>
                    </a:lnTo>
                    <a:lnTo>
                      <a:pt x="600" y="955"/>
                    </a:lnTo>
                    <a:lnTo>
                      <a:pt x="559" y="1007"/>
                    </a:lnTo>
                    <a:lnTo>
                      <a:pt x="520" y="1058"/>
                    </a:lnTo>
                    <a:lnTo>
                      <a:pt x="482" y="1111"/>
                    </a:lnTo>
                    <a:lnTo>
                      <a:pt x="445" y="1165"/>
                    </a:lnTo>
                    <a:lnTo>
                      <a:pt x="410" y="1219"/>
                    </a:lnTo>
                    <a:lnTo>
                      <a:pt x="374" y="1275"/>
                    </a:lnTo>
                    <a:lnTo>
                      <a:pt x="342" y="1331"/>
                    </a:lnTo>
                    <a:lnTo>
                      <a:pt x="311" y="1389"/>
                    </a:lnTo>
                    <a:lnTo>
                      <a:pt x="280" y="1448"/>
                    </a:lnTo>
                    <a:lnTo>
                      <a:pt x="252" y="1507"/>
                    </a:lnTo>
                    <a:lnTo>
                      <a:pt x="224" y="1567"/>
                    </a:lnTo>
                    <a:lnTo>
                      <a:pt x="199" y="1627"/>
                    </a:lnTo>
                    <a:lnTo>
                      <a:pt x="174" y="1689"/>
                    </a:lnTo>
                    <a:lnTo>
                      <a:pt x="152" y="1751"/>
                    </a:lnTo>
                    <a:lnTo>
                      <a:pt x="130" y="1815"/>
                    </a:lnTo>
                    <a:lnTo>
                      <a:pt x="111" y="1878"/>
                    </a:lnTo>
                    <a:lnTo>
                      <a:pt x="91" y="1943"/>
                    </a:lnTo>
                    <a:lnTo>
                      <a:pt x="75" y="2008"/>
                    </a:lnTo>
                    <a:lnTo>
                      <a:pt x="60" y="2074"/>
                    </a:lnTo>
                    <a:lnTo>
                      <a:pt x="47" y="2141"/>
                    </a:lnTo>
                    <a:lnTo>
                      <a:pt x="35" y="2208"/>
                    </a:lnTo>
                    <a:lnTo>
                      <a:pt x="25" y="2276"/>
                    </a:lnTo>
                    <a:lnTo>
                      <a:pt x="16" y="2344"/>
                    </a:lnTo>
                    <a:lnTo>
                      <a:pt x="10" y="2413"/>
                    </a:lnTo>
                    <a:lnTo>
                      <a:pt x="4" y="2483"/>
                    </a:lnTo>
                    <a:lnTo>
                      <a:pt x="2" y="2552"/>
                    </a:lnTo>
                    <a:lnTo>
                      <a:pt x="0" y="2623"/>
                    </a:lnTo>
                    <a:lnTo>
                      <a:pt x="0" y="2693"/>
                    </a:lnTo>
                    <a:lnTo>
                      <a:pt x="3" y="2764"/>
                    </a:lnTo>
                    <a:lnTo>
                      <a:pt x="3" y="2764"/>
                    </a:lnTo>
                    <a:lnTo>
                      <a:pt x="7" y="2836"/>
                    </a:lnTo>
                    <a:lnTo>
                      <a:pt x="12" y="2907"/>
                    </a:lnTo>
                    <a:lnTo>
                      <a:pt x="21" y="2978"/>
                    </a:lnTo>
                    <a:lnTo>
                      <a:pt x="30" y="3047"/>
                    </a:lnTo>
                    <a:lnTo>
                      <a:pt x="40" y="3117"/>
                    </a:lnTo>
                    <a:lnTo>
                      <a:pt x="53" y="3186"/>
                    </a:lnTo>
                    <a:lnTo>
                      <a:pt x="66" y="3254"/>
                    </a:lnTo>
                    <a:lnTo>
                      <a:pt x="83" y="3322"/>
                    </a:lnTo>
                    <a:lnTo>
                      <a:pt x="100" y="3389"/>
                    </a:lnTo>
                    <a:lnTo>
                      <a:pt x="119" y="3456"/>
                    </a:lnTo>
                    <a:lnTo>
                      <a:pt x="140" y="3522"/>
                    </a:lnTo>
                    <a:lnTo>
                      <a:pt x="162" y="3587"/>
                    </a:lnTo>
                    <a:lnTo>
                      <a:pt x="186" y="3652"/>
                    </a:lnTo>
                    <a:lnTo>
                      <a:pt x="211" y="3715"/>
                    </a:lnTo>
                    <a:lnTo>
                      <a:pt x="237" y="3779"/>
                    </a:lnTo>
                    <a:lnTo>
                      <a:pt x="265" y="3841"/>
                    </a:lnTo>
                    <a:lnTo>
                      <a:pt x="295" y="3902"/>
                    </a:lnTo>
                    <a:lnTo>
                      <a:pt x="326" y="3963"/>
                    </a:lnTo>
                    <a:lnTo>
                      <a:pt x="358" y="4023"/>
                    </a:lnTo>
                    <a:lnTo>
                      <a:pt x="392" y="4082"/>
                    </a:lnTo>
                    <a:lnTo>
                      <a:pt x="428" y="4141"/>
                    </a:lnTo>
                    <a:lnTo>
                      <a:pt x="464" y="4199"/>
                    </a:lnTo>
                    <a:lnTo>
                      <a:pt x="501" y="4255"/>
                    </a:lnTo>
                    <a:lnTo>
                      <a:pt x="541" y="4311"/>
                    </a:lnTo>
                    <a:lnTo>
                      <a:pt x="581" y="4365"/>
                    </a:lnTo>
                    <a:lnTo>
                      <a:pt x="622" y="4419"/>
                    </a:lnTo>
                    <a:lnTo>
                      <a:pt x="665" y="4472"/>
                    </a:lnTo>
                    <a:lnTo>
                      <a:pt x="709" y="4523"/>
                    </a:lnTo>
                    <a:lnTo>
                      <a:pt x="753" y="4575"/>
                    </a:lnTo>
                    <a:lnTo>
                      <a:pt x="801" y="4623"/>
                    </a:lnTo>
                    <a:lnTo>
                      <a:pt x="848" y="4672"/>
                    </a:lnTo>
                    <a:lnTo>
                      <a:pt x="896" y="4719"/>
                    </a:lnTo>
                    <a:lnTo>
                      <a:pt x="945" y="4766"/>
                    </a:lnTo>
                    <a:lnTo>
                      <a:pt x="995" y="4812"/>
                    </a:lnTo>
                    <a:lnTo>
                      <a:pt x="1047" y="4855"/>
                    </a:lnTo>
                    <a:lnTo>
                      <a:pt x="1100" y="4898"/>
                    </a:lnTo>
                    <a:lnTo>
                      <a:pt x="1153" y="4940"/>
                    </a:lnTo>
                    <a:lnTo>
                      <a:pt x="1207" y="4980"/>
                    </a:lnTo>
                    <a:lnTo>
                      <a:pt x="1263" y="5020"/>
                    </a:lnTo>
                    <a:lnTo>
                      <a:pt x="1319" y="5057"/>
                    </a:lnTo>
                    <a:lnTo>
                      <a:pt x="1377" y="5094"/>
                    </a:lnTo>
                    <a:lnTo>
                      <a:pt x="1434" y="5129"/>
                    </a:lnTo>
                    <a:lnTo>
                      <a:pt x="1493" y="5163"/>
                    </a:lnTo>
                    <a:lnTo>
                      <a:pt x="1552" y="5196"/>
                    </a:lnTo>
                    <a:lnTo>
                      <a:pt x="1613" y="5228"/>
                    </a:lnTo>
                    <a:lnTo>
                      <a:pt x="1675" y="5257"/>
                    </a:lnTo>
                    <a:lnTo>
                      <a:pt x="1737" y="5285"/>
                    </a:lnTo>
                    <a:lnTo>
                      <a:pt x="1800" y="5312"/>
                    </a:lnTo>
                    <a:lnTo>
                      <a:pt x="1863" y="5339"/>
                    </a:lnTo>
                    <a:lnTo>
                      <a:pt x="1927" y="5362"/>
                    </a:lnTo>
                    <a:lnTo>
                      <a:pt x="1992" y="5384"/>
                    </a:lnTo>
                    <a:lnTo>
                      <a:pt x="2058" y="5405"/>
                    </a:lnTo>
                    <a:lnTo>
                      <a:pt x="2123" y="5426"/>
                    </a:lnTo>
                    <a:lnTo>
                      <a:pt x="2191" y="5443"/>
                    </a:lnTo>
                    <a:lnTo>
                      <a:pt x="2257" y="5459"/>
                    </a:lnTo>
                    <a:lnTo>
                      <a:pt x="2325" y="5474"/>
                    </a:lnTo>
                    <a:lnTo>
                      <a:pt x="2394" y="5486"/>
                    </a:lnTo>
                    <a:lnTo>
                      <a:pt x="2462" y="5498"/>
                    </a:lnTo>
                    <a:lnTo>
                      <a:pt x="2531" y="5508"/>
                    </a:lnTo>
                    <a:lnTo>
                      <a:pt x="2602" y="5515"/>
                    </a:lnTo>
                    <a:lnTo>
                      <a:pt x="2671" y="5521"/>
                    </a:lnTo>
                    <a:lnTo>
                      <a:pt x="2742" y="5526"/>
                    </a:lnTo>
                    <a:lnTo>
                      <a:pt x="2813" y="5529"/>
                    </a:lnTo>
                    <a:lnTo>
                      <a:pt x="2885" y="5530"/>
                    </a:lnTo>
                    <a:lnTo>
                      <a:pt x="2885" y="5530"/>
                    </a:lnTo>
                    <a:lnTo>
                      <a:pt x="2956" y="5529"/>
                    </a:lnTo>
                    <a:lnTo>
                      <a:pt x="3027" y="5526"/>
                    </a:lnTo>
                    <a:lnTo>
                      <a:pt x="3097" y="5521"/>
                    </a:lnTo>
                    <a:lnTo>
                      <a:pt x="3167" y="5515"/>
                    </a:lnTo>
                    <a:lnTo>
                      <a:pt x="3236" y="5508"/>
                    </a:lnTo>
                    <a:lnTo>
                      <a:pt x="3305" y="5498"/>
                    </a:lnTo>
                    <a:lnTo>
                      <a:pt x="3373" y="5486"/>
                    </a:lnTo>
                    <a:lnTo>
                      <a:pt x="3439" y="5474"/>
                    </a:lnTo>
                    <a:lnTo>
                      <a:pt x="3506" y="5459"/>
                    </a:lnTo>
                    <a:lnTo>
                      <a:pt x="3572" y="5443"/>
                    </a:lnTo>
                    <a:lnTo>
                      <a:pt x="3637" y="5426"/>
                    </a:lnTo>
                    <a:lnTo>
                      <a:pt x="3702" y="5405"/>
                    </a:lnTo>
                    <a:lnTo>
                      <a:pt x="3765" y="5384"/>
                    </a:lnTo>
                    <a:lnTo>
                      <a:pt x="3829" y="5362"/>
                    </a:lnTo>
                    <a:lnTo>
                      <a:pt x="3890" y="5339"/>
                    </a:lnTo>
                    <a:lnTo>
                      <a:pt x="3952" y="5312"/>
                    </a:lnTo>
                    <a:lnTo>
                      <a:pt x="4013" y="5285"/>
                    </a:lnTo>
                    <a:lnTo>
                      <a:pt x="4072" y="5257"/>
                    </a:lnTo>
                    <a:lnTo>
                      <a:pt x="4131" y="5228"/>
                    </a:lnTo>
                    <a:lnTo>
                      <a:pt x="4188" y="5196"/>
                    </a:lnTo>
                    <a:lnTo>
                      <a:pt x="4246" y="5163"/>
                    </a:lnTo>
                    <a:lnTo>
                      <a:pt x="4302" y="5129"/>
                    </a:lnTo>
                    <a:lnTo>
                      <a:pt x="4356" y="5094"/>
                    </a:lnTo>
                    <a:lnTo>
                      <a:pt x="4411" y="5057"/>
                    </a:lnTo>
                    <a:lnTo>
                      <a:pt x="4464" y="5020"/>
                    </a:lnTo>
                    <a:lnTo>
                      <a:pt x="4516" y="4980"/>
                    </a:lnTo>
                    <a:lnTo>
                      <a:pt x="4567" y="4940"/>
                    </a:lnTo>
                    <a:lnTo>
                      <a:pt x="4616" y="4898"/>
                    </a:lnTo>
                    <a:lnTo>
                      <a:pt x="4666" y="4855"/>
                    </a:lnTo>
                    <a:lnTo>
                      <a:pt x="4713" y="4812"/>
                    </a:lnTo>
                    <a:lnTo>
                      <a:pt x="4760" y="4766"/>
                    </a:lnTo>
                    <a:lnTo>
                      <a:pt x="4805" y="4719"/>
                    </a:lnTo>
                    <a:lnTo>
                      <a:pt x="4850" y="4672"/>
                    </a:lnTo>
                    <a:lnTo>
                      <a:pt x="4893" y="4623"/>
                    </a:lnTo>
                    <a:lnTo>
                      <a:pt x="4934" y="4575"/>
                    </a:lnTo>
                    <a:lnTo>
                      <a:pt x="4976" y="4523"/>
                    </a:lnTo>
                    <a:lnTo>
                      <a:pt x="5015" y="4472"/>
                    </a:lnTo>
                    <a:lnTo>
                      <a:pt x="5052" y="4419"/>
                    </a:lnTo>
                    <a:lnTo>
                      <a:pt x="5089" y="4365"/>
                    </a:lnTo>
                    <a:lnTo>
                      <a:pt x="5126" y="4311"/>
                    </a:lnTo>
                    <a:lnTo>
                      <a:pt x="5160" y="4255"/>
                    </a:lnTo>
                    <a:lnTo>
                      <a:pt x="5192" y="4199"/>
                    </a:lnTo>
                    <a:lnTo>
                      <a:pt x="5225" y="4141"/>
                    </a:lnTo>
                    <a:lnTo>
                      <a:pt x="5254" y="4082"/>
                    </a:lnTo>
                    <a:lnTo>
                      <a:pt x="5282" y="4023"/>
                    </a:lnTo>
                    <a:lnTo>
                      <a:pt x="5310" y="3963"/>
                    </a:lnTo>
                    <a:lnTo>
                      <a:pt x="5335" y="3902"/>
                    </a:lnTo>
                    <a:lnTo>
                      <a:pt x="5360" y="3841"/>
                    </a:lnTo>
                    <a:lnTo>
                      <a:pt x="5382" y="3779"/>
                    </a:lnTo>
                    <a:lnTo>
                      <a:pt x="5405" y="3715"/>
                    </a:lnTo>
                    <a:lnTo>
                      <a:pt x="5424" y="3652"/>
                    </a:lnTo>
                    <a:lnTo>
                      <a:pt x="5443" y="3587"/>
                    </a:lnTo>
                    <a:lnTo>
                      <a:pt x="5459" y="3522"/>
                    </a:lnTo>
                    <a:lnTo>
                      <a:pt x="5474" y="3456"/>
                    </a:lnTo>
                    <a:lnTo>
                      <a:pt x="5487" y="3389"/>
                    </a:lnTo>
                    <a:lnTo>
                      <a:pt x="5499" y="3322"/>
                    </a:lnTo>
                    <a:lnTo>
                      <a:pt x="5509" y="3254"/>
                    </a:lnTo>
                    <a:lnTo>
                      <a:pt x="5518" y="3186"/>
                    </a:lnTo>
                    <a:lnTo>
                      <a:pt x="5524" y="3117"/>
                    </a:lnTo>
                    <a:lnTo>
                      <a:pt x="5530" y="3047"/>
                    </a:lnTo>
                    <a:lnTo>
                      <a:pt x="5533" y="2978"/>
                    </a:lnTo>
                    <a:lnTo>
                      <a:pt x="5534" y="2907"/>
                    </a:lnTo>
                    <a:lnTo>
                      <a:pt x="5534" y="2836"/>
                    </a:lnTo>
                    <a:lnTo>
                      <a:pt x="5531" y="2764"/>
                    </a:lnTo>
                    <a:lnTo>
                      <a:pt x="5531" y="2764"/>
                    </a:lnTo>
                    <a:lnTo>
                      <a:pt x="5528" y="2693"/>
                    </a:lnTo>
                    <a:lnTo>
                      <a:pt x="5522" y="2623"/>
                    </a:lnTo>
                    <a:lnTo>
                      <a:pt x="5515" y="2552"/>
                    </a:lnTo>
                    <a:lnTo>
                      <a:pt x="5505" y="2483"/>
                    </a:lnTo>
                    <a:lnTo>
                      <a:pt x="5494" y="2413"/>
                    </a:lnTo>
                    <a:lnTo>
                      <a:pt x="5483" y="2344"/>
                    </a:lnTo>
                    <a:lnTo>
                      <a:pt x="5468" y="2276"/>
                    </a:lnTo>
                    <a:lnTo>
                      <a:pt x="5452" y="2208"/>
                    </a:lnTo>
                    <a:lnTo>
                      <a:pt x="5434" y="2141"/>
                    </a:lnTo>
                    <a:lnTo>
                      <a:pt x="5415" y="2074"/>
                    </a:lnTo>
                    <a:lnTo>
                      <a:pt x="5394" y="2008"/>
                    </a:lnTo>
                    <a:lnTo>
                      <a:pt x="5372" y="1943"/>
                    </a:lnTo>
                    <a:lnTo>
                      <a:pt x="5348" y="1878"/>
                    </a:lnTo>
                    <a:lnTo>
                      <a:pt x="5323" y="1815"/>
                    </a:lnTo>
                    <a:lnTo>
                      <a:pt x="5297" y="1751"/>
                    </a:lnTo>
                    <a:lnTo>
                      <a:pt x="5269" y="1689"/>
                    </a:lnTo>
                    <a:lnTo>
                      <a:pt x="5239" y="1627"/>
                    </a:lnTo>
                    <a:lnTo>
                      <a:pt x="5208" y="1567"/>
                    </a:lnTo>
                    <a:lnTo>
                      <a:pt x="5176" y="1507"/>
                    </a:lnTo>
                    <a:lnTo>
                      <a:pt x="5142" y="1448"/>
                    </a:lnTo>
                    <a:lnTo>
                      <a:pt x="5107" y="1389"/>
                    </a:lnTo>
                    <a:lnTo>
                      <a:pt x="5070" y="1331"/>
                    </a:lnTo>
                    <a:lnTo>
                      <a:pt x="5033" y="1275"/>
                    </a:lnTo>
                    <a:lnTo>
                      <a:pt x="4993" y="1219"/>
                    </a:lnTo>
                    <a:lnTo>
                      <a:pt x="4953" y="1165"/>
                    </a:lnTo>
                    <a:lnTo>
                      <a:pt x="4912" y="1111"/>
                    </a:lnTo>
                    <a:lnTo>
                      <a:pt x="4869" y="1058"/>
                    </a:lnTo>
                    <a:lnTo>
                      <a:pt x="4825" y="1007"/>
                    </a:lnTo>
                    <a:lnTo>
                      <a:pt x="4781" y="955"/>
                    </a:lnTo>
                    <a:lnTo>
                      <a:pt x="4734" y="906"/>
                    </a:lnTo>
                    <a:lnTo>
                      <a:pt x="4687" y="858"/>
                    </a:lnTo>
                    <a:lnTo>
                      <a:pt x="4639" y="811"/>
                    </a:lnTo>
                    <a:lnTo>
                      <a:pt x="4589" y="763"/>
                    </a:lnTo>
                    <a:lnTo>
                      <a:pt x="4539" y="718"/>
                    </a:lnTo>
                    <a:lnTo>
                      <a:pt x="4488" y="675"/>
                    </a:lnTo>
                    <a:lnTo>
                      <a:pt x="4434" y="631"/>
                    </a:lnTo>
                    <a:lnTo>
                      <a:pt x="4381" y="590"/>
                    </a:lnTo>
                    <a:lnTo>
                      <a:pt x="4327" y="550"/>
                    </a:lnTo>
                    <a:lnTo>
                      <a:pt x="4272" y="510"/>
                    </a:lnTo>
                    <a:lnTo>
                      <a:pt x="4215" y="473"/>
                    </a:lnTo>
                    <a:lnTo>
                      <a:pt x="4159" y="436"/>
                    </a:lnTo>
                    <a:lnTo>
                      <a:pt x="4100" y="401"/>
                    </a:lnTo>
                    <a:lnTo>
                      <a:pt x="4041" y="367"/>
                    </a:lnTo>
                    <a:lnTo>
                      <a:pt x="3982" y="334"/>
                    </a:lnTo>
                    <a:lnTo>
                      <a:pt x="3921" y="302"/>
                    </a:lnTo>
                    <a:lnTo>
                      <a:pt x="3860" y="273"/>
                    </a:lnTo>
                    <a:lnTo>
                      <a:pt x="3798" y="244"/>
                    </a:lnTo>
                    <a:lnTo>
                      <a:pt x="3734" y="218"/>
                    </a:lnTo>
                    <a:lnTo>
                      <a:pt x="3671" y="191"/>
                    </a:lnTo>
                    <a:lnTo>
                      <a:pt x="3607" y="168"/>
                    </a:lnTo>
                    <a:lnTo>
                      <a:pt x="3543" y="146"/>
                    </a:lnTo>
                    <a:lnTo>
                      <a:pt x="3478" y="125"/>
                    </a:lnTo>
                    <a:lnTo>
                      <a:pt x="3411" y="104"/>
                    </a:lnTo>
                    <a:lnTo>
                      <a:pt x="3344" y="87"/>
                    </a:lnTo>
                    <a:lnTo>
                      <a:pt x="3277" y="71"/>
                    </a:lnTo>
                    <a:lnTo>
                      <a:pt x="3209" y="56"/>
                    </a:lnTo>
                    <a:lnTo>
                      <a:pt x="3140" y="44"/>
                    </a:lnTo>
                    <a:lnTo>
                      <a:pt x="3072" y="32"/>
                    </a:lnTo>
                    <a:lnTo>
                      <a:pt x="3003" y="22"/>
                    </a:lnTo>
                    <a:lnTo>
                      <a:pt x="2932" y="14"/>
                    </a:lnTo>
                    <a:lnTo>
                      <a:pt x="2863" y="9"/>
                    </a:lnTo>
                    <a:lnTo>
                      <a:pt x="2792" y="4"/>
                    </a:lnTo>
                    <a:lnTo>
                      <a:pt x="2721" y="1"/>
                    </a:lnTo>
                    <a:lnTo>
                      <a:pt x="2649" y="0"/>
                    </a:lnTo>
                    <a:lnTo>
                      <a:pt x="264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9219D90E-4349-BF46-9B95-91DAA72CA2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6300" y="485775"/>
                <a:ext cx="2763838" cy="2762250"/>
              </a:xfrm>
              <a:custGeom>
                <a:avLst/>
                <a:gdLst/>
                <a:ahLst/>
                <a:cxnLst>
                  <a:cxn ang="0">
                    <a:pos x="2956" y="87"/>
                  </a:cxn>
                  <a:cxn ang="0">
                    <a:pos x="3507" y="249"/>
                  </a:cxn>
                  <a:cxn ang="0">
                    <a:pos x="4005" y="520"/>
                  </a:cxn>
                  <a:cxn ang="0">
                    <a:pos x="4434" y="887"/>
                  </a:cxn>
                  <a:cxn ang="0">
                    <a:pos x="4781" y="1335"/>
                  </a:cxn>
                  <a:cxn ang="0">
                    <a:pos x="5027" y="1850"/>
                  </a:cxn>
                  <a:cxn ang="0">
                    <a:pos x="5160" y="2415"/>
                  </a:cxn>
                  <a:cxn ang="0">
                    <a:pos x="5170" y="2929"/>
                  </a:cxn>
                  <a:cxn ang="0">
                    <a:pos x="5064" y="3478"/>
                  </a:cxn>
                  <a:cxn ang="0">
                    <a:pos x="4838" y="3980"/>
                  </a:cxn>
                  <a:cxn ang="0">
                    <a:pos x="4502" y="4424"/>
                  </a:cxn>
                  <a:cxn ang="0">
                    <a:pos x="4125" y="4746"/>
                  </a:cxn>
                  <a:cxn ang="0">
                    <a:pos x="3638" y="5004"/>
                  </a:cxn>
                  <a:cxn ang="0">
                    <a:pos x="3102" y="5145"/>
                  </a:cxn>
                  <a:cxn ang="0">
                    <a:pos x="2592" y="5170"/>
                  </a:cxn>
                  <a:cxn ang="0">
                    <a:pos x="2018" y="5076"/>
                  </a:cxn>
                  <a:cxn ang="0">
                    <a:pos x="1489" y="4864"/>
                  </a:cxn>
                  <a:cxn ang="0">
                    <a:pos x="1019" y="4547"/>
                  </a:cxn>
                  <a:cxn ang="0">
                    <a:pos x="625" y="4143"/>
                  </a:cxn>
                  <a:cxn ang="0">
                    <a:pos x="321" y="3663"/>
                  </a:cxn>
                  <a:cxn ang="0">
                    <a:pos x="124" y="3124"/>
                  </a:cxn>
                  <a:cxn ang="0">
                    <a:pos x="48" y="2608"/>
                  </a:cxn>
                  <a:cxn ang="0">
                    <a:pos x="87" y="2043"/>
                  </a:cxn>
                  <a:cxn ang="0">
                    <a:pos x="248" y="1512"/>
                  </a:cxn>
                  <a:cxn ang="0">
                    <a:pos x="522" y="1033"/>
                  </a:cxn>
                  <a:cxn ang="0">
                    <a:pos x="858" y="666"/>
                  </a:cxn>
                  <a:cxn ang="0">
                    <a:pos x="1309" y="346"/>
                  </a:cxn>
                  <a:cxn ang="0">
                    <a:pos x="1819" y="138"/>
                  </a:cxn>
                  <a:cxn ang="0">
                    <a:pos x="2373" y="50"/>
                  </a:cxn>
                  <a:cxn ang="0">
                    <a:pos x="2170" y="20"/>
                  </a:cxn>
                  <a:cxn ang="0">
                    <a:pos x="1610" y="157"/>
                  </a:cxn>
                  <a:cxn ang="0">
                    <a:pos x="1111" y="411"/>
                  </a:cxn>
                  <a:cxn ang="0">
                    <a:pos x="688" y="763"/>
                  </a:cxn>
                  <a:cxn ang="0">
                    <a:pos x="354" y="1203"/>
                  </a:cxn>
                  <a:cxn ang="0">
                    <a:pos x="122" y="1713"/>
                  </a:cxn>
                  <a:cxn ang="0">
                    <a:pos x="9" y="2278"/>
                  </a:cxn>
                  <a:cxn ang="0">
                    <a:pos x="18" y="2811"/>
                  </a:cxn>
                  <a:cxn ang="0">
                    <a:pos x="152" y="3386"/>
                  </a:cxn>
                  <a:cxn ang="0">
                    <a:pos x="402" y="3910"/>
                  </a:cxn>
                  <a:cxn ang="0">
                    <a:pos x="755" y="4365"/>
                  </a:cxn>
                  <a:cxn ang="0">
                    <a:pos x="1191" y="4740"/>
                  </a:cxn>
                  <a:cxn ang="0">
                    <a:pos x="1698" y="5015"/>
                  </a:cxn>
                  <a:cxn ang="0">
                    <a:pos x="2260" y="5181"/>
                  </a:cxn>
                  <a:cxn ang="0">
                    <a:pos x="2791" y="5220"/>
                  </a:cxn>
                  <a:cxn ang="0">
                    <a:pos x="3373" y="5139"/>
                  </a:cxn>
                  <a:cxn ang="0">
                    <a:pos x="3899" y="4936"/>
                  </a:cxn>
                  <a:cxn ang="0">
                    <a:pos x="4359" y="4625"/>
                  </a:cxn>
                  <a:cxn ang="0">
                    <a:pos x="4735" y="4222"/>
                  </a:cxn>
                  <a:cxn ang="0">
                    <a:pos x="5014" y="3742"/>
                  </a:cxn>
                  <a:cxn ang="0">
                    <a:pos x="5182" y="3199"/>
                  </a:cxn>
                  <a:cxn ang="0">
                    <a:pos x="5223" y="2609"/>
                  </a:cxn>
                  <a:cxn ang="0">
                    <a:pos x="5148" y="2084"/>
                  </a:cxn>
                  <a:cxn ang="0">
                    <a:pos x="4946" y="1536"/>
                  </a:cxn>
                  <a:cxn ang="0">
                    <a:pos x="4638" y="1048"/>
                  </a:cxn>
                  <a:cxn ang="0">
                    <a:pos x="4237" y="635"/>
                  </a:cxn>
                  <a:cxn ang="0">
                    <a:pos x="3759" y="314"/>
                  </a:cxn>
                  <a:cxn ang="0">
                    <a:pos x="3220" y="98"/>
                  </a:cxn>
                  <a:cxn ang="0">
                    <a:pos x="2636" y="3"/>
                  </a:cxn>
                </a:cxnLst>
                <a:rect l="0" t="0" r="r" b="b"/>
                <a:pathLst>
                  <a:path w="5224" h="5220">
                    <a:moveTo>
                      <a:pt x="2502" y="47"/>
                    </a:moveTo>
                    <a:lnTo>
                      <a:pt x="2502" y="47"/>
                    </a:lnTo>
                    <a:lnTo>
                      <a:pt x="2568" y="47"/>
                    </a:lnTo>
                    <a:lnTo>
                      <a:pt x="2633" y="50"/>
                    </a:lnTo>
                    <a:lnTo>
                      <a:pt x="2699" y="54"/>
                    </a:lnTo>
                    <a:lnTo>
                      <a:pt x="2764" y="60"/>
                    </a:lnTo>
                    <a:lnTo>
                      <a:pt x="2829" y="67"/>
                    </a:lnTo>
                    <a:lnTo>
                      <a:pt x="2892" y="76"/>
                    </a:lnTo>
                    <a:lnTo>
                      <a:pt x="2956" y="87"/>
                    </a:lnTo>
                    <a:lnTo>
                      <a:pt x="3019" y="98"/>
                    </a:lnTo>
                    <a:lnTo>
                      <a:pt x="3082" y="112"/>
                    </a:lnTo>
                    <a:lnTo>
                      <a:pt x="3144" y="128"/>
                    </a:lnTo>
                    <a:lnTo>
                      <a:pt x="3206" y="144"/>
                    </a:lnTo>
                    <a:lnTo>
                      <a:pt x="3268" y="162"/>
                    </a:lnTo>
                    <a:lnTo>
                      <a:pt x="3329" y="181"/>
                    </a:lnTo>
                    <a:lnTo>
                      <a:pt x="3389" y="203"/>
                    </a:lnTo>
                    <a:lnTo>
                      <a:pt x="3448" y="225"/>
                    </a:lnTo>
                    <a:lnTo>
                      <a:pt x="3507" y="249"/>
                    </a:lnTo>
                    <a:lnTo>
                      <a:pt x="3566" y="274"/>
                    </a:lnTo>
                    <a:lnTo>
                      <a:pt x="3623" y="300"/>
                    </a:lnTo>
                    <a:lnTo>
                      <a:pt x="3679" y="327"/>
                    </a:lnTo>
                    <a:lnTo>
                      <a:pt x="3735" y="356"/>
                    </a:lnTo>
                    <a:lnTo>
                      <a:pt x="3792" y="387"/>
                    </a:lnTo>
                    <a:lnTo>
                      <a:pt x="3846" y="418"/>
                    </a:lnTo>
                    <a:lnTo>
                      <a:pt x="3901" y="451"/>
                    </a:lnTo>
                    <a:lnTo>
                      <a:pt x="3954" y="485"/>
                    </a:lnTo>
                    <a:lnTo>
                      <a:pt x="4005" y="520"/>
                    </a:lnTo>
                    <a:lnTo>
                      <a:pt x="4057" y="557"/>
                    </a:lnTo>
                    <a:lnTo>
                      <a:pt x="4107" y="594"/>
                    </a:lnTo>
                    <a:lnTo>
                      <a:pt x="4157" y="634"/>
                    </a:lnTo>
                    <a:lnTo>
                      <a:pt x="4206" y="673"/>
                    </a:lnTo>
                    <a:lnTo>
                      <a:pt x="4253" y="713"/>
                    </a:lnTo>
                    <a:lnTo>
                      <a:pt x="4300" y="756"/>
                    </a:lnTo>
                    <a:lnTo>
                      <a:pt x="4346" y="799"/>
                    </a:lnTo>
                    <a:lnTo>
                      <a:pt x="4392" y="843"/>
                    </a:lnTo>
                    <a:lnTo>
                      <a:pt x="4434" y="887"/>
                    </a:lnTo>
                    <a:lnTo>
                      <a:pt x="4478" y="934"/>
                    </a:lnTo>
                    <a:lnTo>
                      <a:pt x="4520" y="982"/>
                    </a:lnTo>
                    <a:lnTo>
                      <a:pt x="4561" y="1029"/>
                    </a:lnTo>
                    <a:lnTo>
                      <a:pt x="4599" y="1077"/>
                    </a:lnTo>
                    <a:lnTo>
                      <a:pt x="4639" y="1127"/>
                    </a:lnTo>
                    <a:lnTo>
                      <a:pt x="4676" y="1179"/>
                    </a:lnTo>
                    <a:lnTo>
                      <a:pt x="4711" y="1231"/>
                    </a:lnTo>
                    <a:lnTo>
                      <a:pt x="4747" y="1282"/>
                    </a:lnTo>
                    <a:lnTo>
                      <a:pt x="4781" y="1335"/>
                    </a:lnTo>
                    <a:lnTo>
                      <a:pt x="4813" y="1390"/>
                    </a:lnTo>
                    <a:lnTo>
                      <a:pt x="4844" y="1444"/>
                    </a:lnTo>
                    <a:lnTo>
                      <a:pt x="4875" y="1500"/>
                    </a:lnTo>
                    <a:lnTo>
                      <a:pt x="4903" y="1557"/>
                    </a:lnTo>
                    <a:lnTo>
                      <a:pt x="4931" y="1614"/>
                    </a:lnTo>
                    <a:lnTo>
                      <a:pt x="4958" y="1672"/>
                    </a:lnTo>
                    <a:lnTo>
                      <a:pt x="4983" y="1731"/>
                    </a:lnTo>
                    <a:lnTo>
                      <a:pt x="5005" y="1789"/>
                    </a:lnTo>
                    <a:lnTo>
                      <a:pt x="5027" y="1850"/>
                    </a:lnTo>
                    <a:lnTo>
                      <a:pt x="5048" y="1910"/>
                    </a:lnTo>
                    <a:lnTo>
                      <a:pt x="5067" y="1971"/>
                    </a:lnTo>
                    <a:lnTo>
                      <a:pt x="5084" y="2033"/>
                    </a:lnTo>
                    <a:lnTo>
                      <a:pt x="5101" y="2096"/>
                    </a:lnTo>
                    <a:lnTo>
                      <a:pt x="5115" y="2158"/>
                    </a:lnTo>
                    <a:lnTo>
                      <a:pt x="5129" y="2221"/>
                    </a:lnTo>
                    <a:lnTo>
                      <a:pt x="5140" y="2286"/>
                    </a:lnTo>
                    <a:lnTo>
                      <a:pt x="5151" y="2350"/>
                    </a:lnTo>
                    <a:lnTo>
                      <a:pt x="5160" y="2415"/>
                    </a:lnTo>
                    <a:lnTo>
                      <a:pt x="5167" y="2479"/>
                    </a:lnTo>
                    <a:lnTo>
                      <a:pt x="5171" y="2546"/>
                    </a:lnTo>
                    <a:lnTo>
                      <a:pt x="5176" y="2612"/>
                    </a:lnTo>
                    <a:lnTo>
                      <a:pt x="5176" y="2612"/>
                    </a:lnTo>
                    <a:lnTo>
                      <a:pt x="5177" y="2676"/>
                    </a:lnTo>
                    <a:lnTo>
                      <a:pt x="5177" y="2740"/>
                    </a:lnTo>
                    <a:lnTo>
                      <a:pt x="5177" y="2804"/>
                    </a:lnTo>
                    <a:lnTo>
                      <a:pt x="5174" y="2867"/>
                    </a:lnTo>
                    <a:lnTo>
                      <a:pt x="5170" y="2929"/>
                    </a:lnTo>
                    <a:lnTo>
                      <a:pt x="5164" y="2993"/>
                    </a:lnTo>
                    <a:lnTo>
                      <a:pt x="5157" y="3055"/>
                    </a:lnTo>
                    <a:lnTo>
                      <a:pt x="5148" y="3116"/>
                    </a:lnTo>
                    <a:lnTo>
                      <a:pt x="5137" y="3177"/>
                    </a:lnTo>
                    <a:lnTo>
                      <a:pt x="5126" y="3239"/>
                    </a:lnTo>
                    <a:lnTo>
                      <a:pt x="5112" y="3299"/>
                    </a:lnTo>
                    <a:lnTo>
                      <a:pt x="5098" y="3358"/>
                    </a:lnTo>
                    <a:lnTo>
                      <a:pt x="5081" y="3419"/>
                    </a:lnTo>
                    <a:lnTo>
                      <a:pt x="5064" y="3478"/>
                    </a:lnTo>
                    <a:lnTo>
                      <a:pt x="5045" y="3535"/>
                    </a:lnTo>
                    <a:lnTo>
                      <a:pt x="5024" y="3594"/>
                    </a:lnTo>
                    <a:lnTo>
                      <a:pt x="5002" y="3650"/>
                    </a:lnTo>
                    <a:lnTo>
                      <a:pt x="4978" y="3708"/>
                    </a:lnTo>
                    <a:lnTo>
                      <a:pt x="4953" y="3764"/>
                    </a:lnTo>
                    <a:lnTo>
                      <a:pt x="4927" y="3818"/>
                    </a:lnTo>
                    <a:lnTo>
                      <a:pt x="4899" y="3873"/>
                    </a:lnTo>
                    <a:lnTo>
                      <a:pt x="4869" y="3927"/>
                    </a:lnTo>
                    <a:lnTo>
                      <a:pt x="4838" y="3980"/>
                    </a:lnTo>
                    <a:lnTo>
                      <a:pt x="4807" y="4034"/>
                    </a:lnTo>
                    <a:lnTo>
                      <a:pt x="4773" y="4085"/>
                    </a:lnTo>
                    <a:lnTo>
                      <a:pt x="4738" y="4135"/>
                    </a:lnTo>
                    <a:lnTo>
                      <a:pt x="4703" y="4187"/>
                    </a:lnTo>
                    <a:lnTo>
                      <a:pt x="4666" y="4236"/>
                    </a:lnTo>
                    <a:lnTo>
                      <a:pt x="4626" y="4284"/>
                    </a:lnTo>
                    <a:lnTo>
                      <a:pt x="4586" y="4331"/>
                    </a:lnTo>
                    <a:lnTo>
                      <a:pt x="4545" y="4379"/>
                    </a:lnTo>
                    <a:lnTo>
                      <a:pt x="4502" y="4424"/>
                    </a:lnTo>
                    <a:lnTo>
                      <a:pt x="4502" y="4424"/>
                    </a:lnTo>
                    <a:lnTo>
                      <a:pt x="4458" y="4468"/>
                    </a:lnTo>
                    <a:lnTo>
                      <a:pt x="4414" y="4513"/>
                    </a:lnTo>
                    <a:lnTo>
                      <a:pt x="4368" y="4554"/>
                    </a:lnTo>
                    <a:lnTo>
                      <a:pt x="4321" y="4595"/>
                    </a:lnTo>
                    <a:lnTo>
                      <a:pt x="4272" y="4635"/>
                    </a:lnTo>
                    <a:lnTo>
                      <a:pt x="4225" y="4673"/>
                    </a:lnTo>
                    <a:lnTo>
                      <a:pt x="4175" y="4710"/>
                    </a:lnTo>
                    <a:lnTo>
                      <a:pt x="4125" y="4746"/>
                    </a:lnTo>
                    <a:lnTo>
                      <a:pt x="4073" y="4780"/>
                    </a:lnTo>
                    <a:lnTo>
                      <a:pt x="4021" y="4812"/>
                    </a:lnTo>
                    <a:lnTo>
                      <a:pt x="3970" y="4843"/>
                    </a:lnTo>
                    <a:lnTo>
                      <a:pt x="3915" y="4874"/>
                    </a:lnTo>
                    <a:lnTo>
                      <a:pt x="3862" y="4902"/>
                    </a:lnTo>
                    <a:lnTo>
                      <a:pt x="3808" y="4930"/>
                    </a:lnTo>
                    <a:lnTo>
                      <a:pt x="3752" y="4955"/>
                    </a:lnTo>
                    <a:lnTo>
                      <a:pt x="3696" y="4980"/>
                    </a:lnTo>
                    <a:lnTo>
                      <a:pt x="3638" y="5004"/>
                    </a:lnTo>
                    <a:lnTo>
                      <a:pt x="3581" y="5024"/>
                    </a:lnTo>
                    <a:lnTo>
                      <a:pt x="3523" y="5045"/>
                    </a:lnTo>
                    <a:lnTo>
                      <a:pt x="3464" y="5064"/>
                    </a:lnTo>
                    <a:lnTo>
                      <a:pt x="3405" y="5082"/>
                    </a:lnTo>
                    <a:lnTo>
                      <a:pt x="3346" y="5097"/>
                    </a:lnTo>
                    <a:lnTo>
                      <a:pt x="3286" y="5111"/>
                    </a:lnTo>
                    <a:lnTo>
                      <a:pt x="3224" y="5125"/>
                    </a:lnTo>
                    <a:lnTo>
                      <a:pt x="3163" y="5136"/>
                    </a:lnTo>
                    <a:lnTo>
                      <a:pt x="3102" y="5145"/>
                    </a:lnTo>
                    <a:lnTo>
                      <a:pt x="3040" y="5154"/>
                    </a:lnTo>
                    <a:lnTo>
                      <a:pt x="2978" y="5161"/>
                    </a:lnTo>
                    <a:lnTo>
                      <a:pt x="2914" y="5166"/>
                    </a:lnTo>
                    <a:lnTo>
                      <a:pt x="2851" y="5170"/>
                    </a:lnTo>
                    <a:lnTo>
                      <a:pt x="2788" y="5173"/>
                    </a:lnTo>
                    <a:lnTo>
                      <a:pt x="2723" y="5173"/>
                    </a:lnTo>
                    <a:lnTo>
                      <a:pt x="2723" y="5173"/>
                    </a:lnTo>
                    <a:lnTo>
                      <a:pt x="2658" y="5173"/>
                    </a:lnTo>
                    <a:lnTo>
                      <a:pt x="2592" y="5170"/>
                    </a:lnTo>
                    <a:lnTo>
                      <a:pt x="2527" y="5166"/>
                    </a:lnTo>
                    <a:lnTo>
                      <a:pt x="2460" y="5160"/>
                    </a:lnTo>
                    <a:lnTo>
                      <a:pt x="2397" y="5153"/>
                    </a:lnTo>
                    <a:lnTo>
                      <a:pt x="2332" y="5144"/>
                    </a:lnTo>
                    <a:lnTo>
                      <a:pt x="2269" y="5133"/>
                    </a:lnTo>
                    <a:lnTo>
                      <a:pt x="2205" y="5122"/>
                    </a:lnTo>
                    <a:lnTo>
                      <a:pt x="2142" y="5108"/>
                    </a:lnTo>
                    <a:lnTo>
                      <a:pt x="2080" y="5092"/>
                    </a:lnTo>
                    <a:lnTo>
                      <a:pt x="2018" y="5076"/>
                    </a:lnTo>
                    <a:lnTo>
                      <a:pt x="1956" y="5058"/>
                    </a:lnTo>
                    <a:lnTo>
                      <a:pt x="1896" y="5039"/>
                    </a:lnTo>
                    <a:lnTo>
                      <a:pt x="1835" y="5017"/>
                    </a:lnTo>
                    <a:lnTo>
                      <a:pt x="1776" y="4995"/>
                    </a:lnTo>
                    <a:lnTo>
                      <a:pt x="1717" y="4971"/>
                    </a:lnTo>
                    <a:lnTo>
                      <a:pt x="1658" y="4946"/>
                    </a:lnTo>
                    <a:lnTo>
                      <a:pt x="1601" y="4920"/>
                    </a:lnTo>
                    <a:lnTo>
                      <a:pt x="1545" y="4893"/>
                    </a:lnTo>
                    <a:lnTo>
                      <a:pt x="1489" y="4864"/>
                    </a:lnTo>
                    <a:lnTo>
                      <a:pt x="1433" y="4833"/>
                    </a:lnTo>
                    <a:lnTo>
                      <a:pt x="1378" y="4802"/>
                    </a:lnTo>
                    <a:lnTo>
                      <a:pt x="1325" y="4769"/>
                    </a:lnTo>
                    <a:lnTo>
                      <a:pt x="1272" y="4735"/>
                    </a:lnTo>
                    <a:lnTo>
                      <a:pt x="1219" y="4700"/>
                    </a:lnTo>
                    <a:lnTo>
                      <a:pt x="1167" y="4663"/>
                    </a:lnTo>
                    <a:lnTo>
                      <a:pt x="1117" y="4626"/>
                    </a:lnTo>
                    <a:lnTo>
                      <a:pt x="1067" y="4586"/>
                    </a:lnTo>
                    <a:lnTo>
                      <a:pt x="1019" y="4547"/>
                    </a:lnTo>
                    <a:lnTo>
                      <a:pt x="971" y="4507"/>
                    </a:lnTo>
                    <a:lnTo>
                      <a:pt x="924" y="4464"/>
                    </a:lnTo>
                    <a:lnTo>
                      <a:pt x="878" y="4421"/>
                    </a:lnTo>
                    <a:lnTo>
                      <a:pt x="833" y="4377"/>
                    </a:lnTo>
                    <a:lnTo>
                      <a:pt x="790" y="4331"/>
                    </a:lnTo>
                    <a:lnTo>
                      <a:pt x="747" y="4286"/>
                    </a:lnTo>
                    <a:lnTo>
                      <a:pt x="705" y="4238"/>
                    </a:lnTo>
                    <a:lnTo>
                      <a:pt x="665" y="4191"/>
                    </a:lnTo>
                    <a:lnTo>
                      <a:pt x="625" y="4143"/>
                    </a:lnTo>
                    <a:lnTo>
                      <a:pt x="587" y="4092"/>
                    </a:lnTo>
                    <a:lnTo>
                      <a:pt x="548" y="4041"/>
                    </a:lnTo>
                    <a:lnTo>
                      <a:pt x="513" y="3989"/>
                    </a:lnTo>
                    <a:lnTo>
                      <a:pt x="477" y="3938"/>
                    </a:lnTo>
                    <a:lnTo>
                      <a:pt x="444" y="3885"/>
                    </a:lnTo>
                    <a:lnTo>
                      <a:pt x="411" y="3830"/>
                    </a:lnTo>
                    <a:lnTo>
                      <a:pt x="380" y="3775"/>
                    </a:lnTo>
                    <a:lnTo>
                      <a:pt x="349" y="3719"/>
                    </a:lnTo>
                    <a:lnTo>
                      <a:pt x="321" y="3663"/>
                    </a:lnTo>
                    <a:lnTo>
                      <a:pt x="293" y="3606"/>
                    </a:lnTo>
                    <a:lnTo>
                      <a:pt x="267" y="3548"/>
                    </a:lnTo>
                    <a:lnTo>
                      <a:pt x="243" y="3489"/>
                    </a:lnTo>
                    <a:lnTo>
                      <a:pt x="219" y="3430"/>
                    </a:lnTo>
                    <a:lnTo>
                      <a:pt x="197" y="3370"/>
                    </a:lnTo>
                    <a:lnTo>
                      <a:pt x="177" y="3310"/>
                    </a:lnTo>
                    <a:lnTo>
                      <a:pt x="158" y="3248"/>
                    </a:lnTo>
                    <a:lnTo>
                      <a:pt x="140" y="3187"/>
                    </a:lnTo>
                    <a:lnTo>
                      <a:pt x="124" y="3124"/>
                    </a:lnTo>
                    <a:lnTo>
                      <a:pt x="109" y="3062"/>
                    </a:lnTo>
                    <a:lnTo>
                      <a:pt x="96" y="2998"/>
                    </a:lnTo>
                    <a:lnTo>
                      <a:pt x="84" y="2934"/>
                    </a:lnTo>
                    <a:lnTo>
                      <a:pt x="74" y="2870"/>
                    </a:lnTo>
                    <a:lnTo>
                      <a:pt x="65" y="2805"/>
                    </a:lnTo>
                    <a:lnTo>
                      <a:pt x="57" y="2740"/>
                    </a:lnTo>
                    <a:lnTo>
                      <a:pt x="53" y="2674"/>
                    </a:lnTo>
                    <a:lnTo>
                      <a:pt x="48" y="2608"/>
                    </a:lnTo>
                    <a:lnTo>
                      <a:pt x="48" y="2608"/>
                    </a:lnTo>
                    <a:lnTo>
                      <a:pt x="47" y="2544"/>
                    </a:lnTo>
                    <a:lnTo>
                      <a:pt x="47" y="2479"/>
                    </a:lnTo>
                    <a:lnTo>
                      <a:pt x="48" y="2416"/>
                    </a:lnTo>
                    <a:lnTo>
                      <a:pt x="50" y="2353"/>
                    </a:lnTo>
                    <a:lnTo>
                      <a:pt x="54" y="2291"/>
                    </a:lnTo>
                    <a:lnTo>
                      <a:pt x="60" y="2227"/>
                    </a:lnTo>
                    <a:lnTo>
                      <a:pt x="68" y="2165"/>
                    </a:lnTo>
                    <a:lnTo>
                      <a:pt x="76" y="2104"/>
                    </a:lnTo>
                    <a:lnTo>
                      <a:pt x="87" y="2043"/>
                    </a:lnTo>
                    <a:lnTo>
                      <a:pt x="99" y="1981"/>
                    </a:lnTo>
                    <a:lnTo>
                      <a:pt x="112" y="1921"/>
                    </a:lnTo>
                    <a:lnTo>
                      <a:pt x="127" y="1862"/>
                    </a:lnTo>
                    <a:lnTo>
                      <a:pt x="143" y="1801"/>
                    </a:lnTo>
                    <a:lnTo>
                      <a:pt x="161" y="1742"/>
                    </a:lnTo>
                    <a:lnTo>
                      <a:pt x="181" y="1685"/>
                    </a:lnTo>
                    <a:lnTo>
                      <a:pt x="202" y="1626"/>
                    </a:lnTo>
                    <a:lnTo>
                      <a:pt x="224" y="1570"/>
                    </a:lnTo>
                    <a:lnTo>
                      <a:pt x="248" y="1512"/>
                    </a:lnTo>
                    <a:lnTo>
                      <a:pt x="271" y="1456"/>
                    </a:lnTo>
                    <a:lnTo>
                      <a:pt x="298" y="1402"/>
                    </a:lnTo>
                    <a:lnTo>
                      <a:pt x="326" y="1347"/>
                    </a:lnTo>
                    <a:lnTo>
                      <a:pt x="355" y="1293"/>
                    </a:lnTo>
                    <a:lnTo>
                      <a:pt x="386" y="1240"/>
                    </a:lnTo>
                    <a:lnTo>
                      <a:pt x="419" y="1186"/>
                    </a:lnTo>
                    <a:lnTo>
                      <a:pt x="451" y="1135"/>
                    </a:lnTo>
                    <a:lnTo>
                      <a:pt x="486" y="1083"/>
                    </a:lnTo>
                    <a:lnTo>
                      <a:pt x="522" y="1033"/>
                    </a:lnTo>
                    <a:lnTo>
                      <a:pt x="560" y="984"/>
                    </a:lnTo>
                    <a:lnTo>
                      <a:pt x="598" y="936"/>
                    </a:lnTo>
                    <a:lnTo>
                      <a:pt x="638" y="889"/>
                    </a:lnTo>
                    <a:lnTo>
                      <a:pt x="679" y="841"/>
                    </a:lnTo>
                    <a:lnTo>
                      <a:pt x="722" y="796"/>
                    </a:lnTo>
                    <a:lnTo>
                      <a:pt x="722" y="796"/>
                    </a:lnTo>
                    <a:lnTo>
                      <a:pt x="766" y="751"/>
                    </a:lnTo>
                    <a:lnTo>
                      <a:pt x="812" y="707"/>
                    </a:lnTo>
                    <a:lnTo>
                      <a:pt x="858" y="666"/>
                    </a:lnTo>
                    <a:lnTo>
                      <a:pt x="904" y="625"/>
                    </a:lnTo>
                    <a:lnTo>
                      <a:pt x="952" y="585"/>
                    </a:lnTo>
                    <a:lnTo>
                      <a:pt x="1001" y="547"/>
                    </a:lnTo>
                    <a:lnTo>
                      <a:pt x="1049" y="510"/>
                    </a:lnTo>
                    <a:lnTo>
                      <a:pt x="1100" y="474"/>
                    </a:lnTo>
                    <a:lnTo>
                      <a:pt x="1151" y="440"/>
                    </a:lnTo>
                    <a:lnTo>
                      <a:pt x="1203" y="408"/>
                    </a:lnTo>
                    <a:lnTo>
                      <a:pt x="1256" y="377"/>
                    </a:lnTo>
                    <a:lnTo>
                      <a:pt x="1309" y="346"/>
                    </a:lnTo>
                    <a:lnTo>
                      <a:pt x="1362" y="318"/>
                    </a:lnTo>
                    <a:lnTo>
                      <a:pt x="1418" y="290"/>
                    </a:lnTo>
                    <a:lnTo>
                      <a:pt x="1473" y="265"/>
                    </a:lnTo>
                    <a:lnTo>
                      <a:pt x="1529" y="240"/>
                    </a:lnTo>
                    <a:lnTo>
                      <a:pt x="1586" y="216"/>
                    </a:lnTo>
                    <a:lnTo>
                      <a:pt x="1644" y="196"/>
                    </a:lnTo>
                    <a:lnTo>
                      <a:pt x="1701" y="175"/>
                    </a:lnTo>
                    <a:lnTo>
                      <a:pt x="1760" y="156"/>
                    </a:lnTo>
                    <a:lnTo>
                      <a:pt x="1819" y="138"/>
                    </a:lnTo>
                    <a:lnTo>
                      <a:pt x="1879" y="123"/>
                    </a:lnTo>
                    <a:lnTo>
                      <a:pt x="1940" y="109"/>
                    </a:lnTo>
                    <a:lnTo>
                      <a:pt x="2000" y="95"/>
                    </a:lnTo>
                    <a:lnTo>
                      <a:pt x="2061" y="84"/>
                    </a:lnTo>
                    <a:lnTo>
                      <a:pt x="2123" y="75"/>
                    </a:lnTo>
                    <a:lnTo>
                      <a:pt x="2185" y="66"/>
                    </a:lnTo>
                    <a:lnTo>
                      <a:pt x="2248" y="59"/>
                    </a:lnTo>
                    <a:lnTo>
                      <a:pt x="2310" y="54"/>
                    </a:lnTo>
                    <a:lnTo>
                      <a:pt x="2373" y="50"/>
                    </a:lnTo>
                    <a:lnTo>
                      <a:pt x="2437" y="47"/>
                    </a:lnTo>
                    <a:lnTo>
                      <a:pt x="2502" y="47"/>
                    </a:lnTo>
                    <a:close/>
                    <a:moveTo>
                      <a:pt x="2502" y="0"/>
                    </a:moveTo>
                    <a:lnTo>
                      <a:pt x="2502" y="0"/>
                    </a:lnTo>
                    <a:lnTo>
                      <a:pt x="2434" y="0"/>
                    </a:lnTo>
                    <a:lnTo>
                      <a:pt x="2367" y="3"/>
                    </a:lnTo>
                    <a:lnTo>
                      <a:pt x="2301" y="7"/>
                    </a:lnTo>
                    <a:lnTo>
                      <a:pt x="2235" y="13"/>
                    </a:lnTo>
                    <a:lnTo>
                      <a:pt x="2170" y="20"/>
                    </a:lnTo>
                    <a:lnTo>
                      <a:pt x="2105" y="29"/>
                    </a:lnTo>
                    <a:lnTo>
                      <a:pt x="2040" y="39"/>
                    </a:lnTo>
                    <a:lnTo>
                      <a:pt x="1977" y="53"/>
                    </a:lnTo>
                    <a:lnTo>
                      <a:pt x="1915" y="66"/>
                    </a:lnTo>
                    <a:lnTo>
                      <a:pt x="1853" y="81"/>
                    </a:lnTo>
                    <a:lnTo>
                      <a:pt x="1791" y="98"/>
                    </a:lnTo>
                    <a:lnTo>
                      <a:pt x="1731" y="116"/>
                    </a:lnTo>
                    <a:lnTo>
                      <a:pt x="1670" y="137"/>
                    </a:lnTo>
                    <a:lnTo>
                      <a:pt x="1610" y="157"/>
                    </a:lnTo>
                    <a:lnTo>
                      <a:pt x="1552" y="179"/>
                    </a:lnTo>
                    <a:lnTo>
                      <a:pt x="1493" y="204"/>
                    </a:lnTo>
                    <a:lnTo>
                      <a:pt x="1437" y="230"/>
                    </a:lnTo>
                    <a:lnTo>
                      <a:pt x="1380" y="256"/>
                    </a:lnTo>
                    <a:lnTo>
                      <a:pt x="1325" y="284"/>
                    </a:lnTo>
                    <a:lnTo>
                      <a:pt x="1271" y="314"/>
                    </a:lnTo>
                    <a:lnTo>
                      <a:pt x="1216" y="345"/>
                    </a:lnTo>
                    <a:lnTo>
                      <a:pt x="1163" y="377"/>
                    </a:lnTo>
                    <a:lnTo>
                      <a:pt x="1111" y="411"/>
                    </a:lnTo>
                    <a:lnTo>
                      <a:pt x="1061" y="445"/>
                    </a:lnTo>
                    <a:lnTo>
                      <a:pt x="1011" y="480"/>
                    </a:lnTo>
                    <a:lnTo>
                      <a:pt x="961" y="517"/>
                    </a:lnTo>
                    <a:lnTo>
                      <a:pt x="914" y="555"/>
                    </a:lnTo>
                    <a:lnTo>
                      <a:pt x="867" y="595"/>
                    </a:lnTo>
                    <a:lnTo>
                      <a:pt x="820" y="635"/>
                    </a:lnTo>
                    <a:lnTo>
                      <a:pt x="775" y="678"/>
                    </a:lnTo>
                    <a:lnTo>
                      <a:pt x="731" y="721"/>
                    </a:lnTo>
                    <a:lnTo>
                      <a:pt x="688" y="763"/>
                    </a:lnTo>
                    <a:lnTo>
                      <a:pt x="646" y="809"/>
                    </a:lnTo>
                    <a:lnTo>
                      <a:pt x="606" y="855"/>
                    </a:lnTo>
                    <a:lnTo>
                      <a:pt x="566" y="902"/>
                    </a:lnTo>
                    <a:lnTo>
                      <a:pt x="528" y="949"/>
                    </a:lnTo>
                    <a:lnTo>
                      <a:pt x="489" y="998"/>
                    </a:lnTo>
                    <a:lnTo>
                      <a:pt x="454" y="1048"/>
                    </a:lnTo>
                    <a:lnTo>
                      <a:pt x="419" y="1098"/>
                    </a:lnTo>
                    <a:lnTo>
                      <a:pt x="386" y="1150"/>
                    </a:lnTo>
                    <a:lnTo>
                      <a:pt x="354" y="1203"/>
                    </a:lnTo>
                    <a:lnTo>
                      <a:pt x="323" y="1256"/>
                    </a:lnTo>
                    <a:lnTo>
                      <a:pt x="292" y="1310"/>
                    </a:lnTo>
                    <a:lnTo>
                      <a:pt x="264" y="1365"/>
                    </a:lnTo>
                    <a:lnTo>
                      <a:pt x="237" y="1421"/>
                    </a:lnTo>
                    <a:lnTo>
                      <a:pt x="211" y="1478"/>
                    </a:lnTo>
                    <a:lnTo>
                      <a:pt x="187" y="1536"/>
                    </a:lnTo>
                    <a:lnTo>
                      <a:pt x="163" y="1593"/>
                    </a:lnTo>
                    <a:lnTo>
                      <a:pt x="141" y="1652"/>
                    </a:lnTo>
                    <a:lnTo>
                      <a:pt x="122" y="1713"/>
                    </a:lnTo>
                    <a:lnTo>
                      <a:pt x="103" y="1773"/>
                    </a:lnTo>
                    <a:lnTo>
                      <a:pt x="85" y="1834"/>
                    </a:lnTo>
                    <a:lnTo>
                      <a:pt x="71" y="1896"/>
                    </a:lnTo>
                    <a:lnTo>
                      <a:pt x="56" y="1958"/>
                    </a:lnTo>
                    <a:lnTo>
                      <a:pt x="44" y="2021"/>
                    </a:lnTo>
                    <a:lnTo>
                      <a:pt x="32" y="2084"/>
                    </a:lnTo>
                    <a:lnTo>
                      <a:pt x="23" y="2148"/>
                    </a:lnTo>
                    <a:lnTo>
                      <a:pt x="15" y="2213"/>
                    </a:lnTo>
                    <a:lnTo>
                      <a:pt x="9" y="2278"/>
                    </a:lnTo>
                    <a:lnTo>
                      <a:pt x="4" y="2342"/>
                    </a:lnTo>
                    <a:lnTo>
                      <a:pt x="1" y="2409"/>
                    </a:lnTo>
                    <a:lnTo>
                      <a:pt x="0" y="2475"/>
                    </a:lnTo>
                    <a:lnTo>
                      <a:pt x="0" y="2543"/>
                    </a:lnTo>
                    <a:lnTo>
                      <a:pt x="1" y="2609"/>
                    </a:lnTo>
                    <a:lnTo>
                      <a:pt x="1" y="2609"/>
                    </a:lnTo>
                    <a:lnTo>
                      <a:pt x="6" y="2677"/>
                    </a:lnTo>
                    <a:lnTo>
                      <a:pt x="10" y="2745"/>
                    </a:lnTo>
                    <a:lnTo>
                      <a:pt x="18" y="2811"/>
                    </a:lnTo>
                    <a:lnTo>
                      <a:pt x="26" y="2878"/>
                    </a:lnTo>
                    <a:lnTo>
                      <a:pt x="37" y="2942"/>
                    </a:lnTo>
                    <a:lnTo>
                      <a:pt x="48" y="3007"/>
                    </a:lnTo>
                    <a:lnTo>
                      <a:pt x="62" y="3072"/>
                    </a:lnTo>
                    <a:lnTo>
                      <a:pt x="76" y="3136"/>
                    </a:lnTo>
                    <a:lnTo>
                      <a:pt x="94" y="3199"/>
                    </a:lnTo>
                    <a:lnTo>
                      <a:pt x="112" y="3262"/>
                    </a:lnTo>
                    <a:lnTo>
                      <a:pt x="131" y="3324"/>
                    </a:lnTo>
                    <a:lnTo>
                      <a:pt x="152" y="3386"/>
                    </a:lnTo>
                    <a:lnTo>
                      <a:pt x="174" y="3447"/>
                    </a:lnTo>
                    <a:lnTo>
                      <a:pt x="199" y="3507"/>
                    </a:lnTo>
                    <a:lnTo>
                      <a:pt x="224" y="3568"/>
                    </a:lnTo>
                    <a:lnTo>
                      <a:pt x="250" y="3627"/>
                    </a:lnTo>
                    <a:lnTo>
                      <a:pt x="278" y="3684"/>
                    </a:lnTo>
                    <a:lnTo>
                      <a:pt x="308" y="3742"/>
                    </a:lnTo>
                    <a:lnTo>
                      <a:pt x="337" y="3799"/>
                    </a:lnTo>
                    <a:lnTo>
                      <a:pt x="370" y="3855"/>
                    </a:lnTo>
                    <a:lnTo>
                      <a:pt x="402" y="3910"/>
                    </a:lnTo>
                    <a:lnTo>
                      <a:pt x="438" y="3964"/>
                    </a:lnTo>
                    <a:lnTo>
                      <a:pt x="473" y="4017"/>
                    </a:lnTo>
                    <a:lnTo>
                      <a:pt x="510" y="4070"/>
                    </a:lnTo>
                    <a:lnTo>
                      <a:pt x="548" y="4122"/>
                    </a:lnTo>
                    <a:lnTo>
                      <a:pt x="587" y="4172"/>
                    </a:lnTo>
                    <a:lnTo>
                      <a:pt x="626" y="4222"/>
                    </a:lnTo>
                    <a:lnTo>
                      <a:pt x="669" y="4271"/>
                    </a:lnTo>
                    <a:lnTo>
                      <a:pt x="710" y="4318"/>
                    </a:lnTo>
                    <a:lnTo>
                      <a:pt x="755" y="4365"/>
                    </a:lnTo>
                    <a:lnTo>
                      <a:pt x="799" y="4411"/>
                    </a:lnTo>
                    <a:lnTo>
                      <a:pt x="845" y="4457"/>
                    </a:lnTo>
                    <a:lnTo>
                      <a:pt x="892" y="4499"/>
                    </a:lnTo>
                    <a:lnTo>
                      <a:pt x="939" y="4542"/>
                    </a:lnTo>
                    <a:lnTo>
                      <a:pt x="988" y="4583"/>
                    </a:lnTo>
                    <a:lnTo>
                      <a:pt x="1038" y="4625"/>
                    </a:lnTo>
                    <a:lnTo>
                      <a:pt x="1088" y="4665"/>
                    </a:lnTo>
                    <a:lnTo>
                      <a:pt x="1139" y="4701"/>
                    </a:lnTo>
                    <a:lnTo>
                      <a:pt x="1191" y="4740"/>
                    </a:lnTo>
                    <a:lnTo>
                      <a:pt x="1244" y="4775"/>
                    </a:lnTo>
                    <a:lnTo>
                      <a:pt x="1299" y="4809"/>
                    </a:lnTo>
                    <a:lnTo>
                      <a:pt x="1353" y="4843"/>
                    </a:lnTo>
                    <a:lnTo>
                      <a:pt x="1409" y="4875"/>
                    </a:lnTo>
                    <a:lnTo>
                      <a:pt x="1465" y="4906"/>
                    </a:lnTo>
                    <a:lnTo>
                      <a:pt x="1523" y="4936"/>
                    </a:lnTo>
                    <a:lnTo>
                      <a:pt x="1580" y="4964"/>
                    </a:lnTo>
                    <a:lnTo>
                      <a:pt x="1639" y="4990"/>
                    </a:lnTo>
                    <a:lnTo>
                      <a:pt x="1698" y="5015"/>
                    </a:lnTo>
                    <a:lnTo>
                      <a:pt x="1759" y="5039"/>
                    </a:lnTo>
                    <a:lnTo>
                      <a:pt x="1819" y="5063"/>
                    </a:lnTo>
                    <a:lnTo>
                      <a:pt x="1881" y="5083"/>
                    </a:lnTo>
                    <a:lnTo>
                      <a:pt x="1941" y="5104"/>
                    </a:lnTo>
                    <a:lnTo>
                      <a:pt x="2005" y="5122"/>
                    </a:lnTo>
                    <a:lnTo>
                      <a:pt x="2068" y="5139"/>
                    </a:lnTo>
                    <a:lnTo>
                      <a:pt x="2132" y="5154"/>
                    </a:lnTo>
                    <a:lnTo>
                      <a:pt x="2195" y="5167"/>
                    </a:lnTo>
                    <a:lnTo>
                      <a:pt x="2260" y="5181"/>
                    </a:lnTo>
                    <a:lnTo>
                      <a:pt x="2325" y="5191"/>
                    </a:lnTo>
                    <a:lnTo>
                      <a:pt x="2390" y="5200"/>
                    </a:lnTo>
                    <a:lnTo>
                      <a:pt x="2456" y="5207"/>
                    </a:lnTo>
                    <a:lnTo>
                      <a:pt x="2522" y="5213"/>
                    </a:lnTo>
                    <a:lnTo>
                      <a:pt x="2589" y="5217"/>
                    </a:lnTo>
                    <a:lnTo>
                      <a:pt x="2656" y="5220"/>
                    </a:lnTo>
                    <a:lnTo>
                      <a:pt x="2723" y="5220"/>
                    </a:lnTo>
                    <a:lnTo>
                      <a:pt x="2723" y="5220"/>
                    </a:lnTo>
                    <a:lnTo>
                      <a:pt x="2791" y="5220"/>
                    </a:lnTo>
                    <a:lnTo>
                      <a:pt x="2857" y="5217"/>
                    </a:lnTo>
                    <a:lnTo>
                      <a:pt x="2923" y="5213"/>
                    </a:lnTo>
                    <a:lnTo>
                      <a:pt x="2990" y="5207"/>
                    </a:lnTo>
                    <a:lnTo>
                      <a:pt x="3054" y="5200"/>
                    </a:lnTo>
                    <a:lnTo>
                      <a:pt x="3119" y="5191"/>
                    </a:lnTo>
                    <a:lnTo>
                      <a:pt x="3184" y="5181"/>
                    </a:lnTo>
                    <a:lnTo>
                      <a:pt x="3248" y="5167"/>
                    </a:lnTo>
                    <a:lnTo>
                      <a:pt x="3309" y="5154"/>
                    </a:lnTo>
                    <a:lnTo>
                      <a:pt x="3373" y="5139"/>
                    </a:lnTo>
                    <a:lnTo>
                      <a:pt x="3433" y="5122"/>
                    </a:lnTo>
                    <a:lnTo>
                      <a:pt x="3495" y="5104"/>
                    </a:lnTo>
                    <a:lnTo>
                      <a:pt x="3554" y="5083"/>
                    </a:lnTo>
                    <a:lnTo>
                      <a:pt x="3615" y="5063"/>
                    </a:lnTo>
                    <a:lnTo>
                      <a:pt x="3674" y="5039"/>
                    </a:lnTo>
                    <a:lnTo>
                      <a:pt x="3731" y="5015"/>
                    </a:lnTo>
                    <a:lnTo>
                      <a:pt x="3789" y="4990"/>
                    </a:lnTo>
                    <a:lnTo>
                      <a:pt x="3845" y="4964"/>
                    </a:lnTo>
                    <a:lnTo>
                      <a:pt x="3899" y="4936"/>
                    </a:lnTo>
                    <a:lnTo>
                      <a:pt x="3954" y="4906"/>
                    </a:lnTo>
                    <a:lnTo>
                      <a:pt x="4008" y="4875"/>
                    </a:lnTo>
                    <a:lnTo>
                      <a:pt x="4061" y="4843"/>
                    </a:lnTo>
                    <a:lnTo>
                      <a:pt x="4113" y="4809"/>
                    </a:lnTo>
                    <a:lnTo>
                      <a:pt x="4164" y="4775"/>
                    </a:lnTo>
                    <a:lnTo>
                      <a:pt x="4215" y="4740"/>
                    </a:lnTo>
                    <a:lnTo>
                      <a:pt x="4263" y="4701"/>
                    </a:lnTo>
                    <a:lnTo>
                      <a:pt x="4312" y="4665"/>
                    </a:lnTo>
                    <a:lnTo>
                      <a:pt x="4359" y="4625"/>
                    </a:lnTo>
                    <a:lnTo>
                      <a:pt x="4405" y="4583"/>
                    </a:lnTo>
                    <a:lnTo>
                      <a:pt x="4450" y="4542"/>
                    </a:lnTo>
                    <a:lnTo>
                      <a:pt x="4493" y="4499"/>
                    </a:lnTo>
                    <a:lnTo>
                      <a:pt x="4537" y="4457"/>
                    </a:lnTo>
                    <a:lnTo>
                      <a:pt x="4579" y="4411"/>
                    </a:lnTo>
                    <a:lnTo>
                      <a:pt x="4620" y="4365"/>
                    </a:lnTo>
                    <a:lnTo>
                      <a:pt x="4658" y="4318"/>
                    </a:lnTo>
                    <a:lnTo>
                      <a:pt x="4697" y="4271"/>
                    </a:lnTo>
                    <a:lnTo>
                      <a:pt x="4735" y="4222"/>
                    </a:lnTo>
                    <a:lnTo>
                      <a:pt x="4770" y="4172"/>
                    </a:lnTo>
                    <a:lnTo>
                      <a:pt x="4806" y="4122"/>
                    </a:lnTo>
                    <a:lnTo>
                      <a:pt x="4840" y="4070"/>
                    </a:lnTo>
                    <a:lnTo>
                      <a:pt x="4872" y="4017"/>
                    </a:lnTo>
                    <a:lnTo>
                      <a:pt x="4903" y="3964"/>
                    </a:lnTo>
                    <a:lnTo>
                      <a:pt x="4933" y="3910"/>
                    </a:lnTo>
                    <a:lnTo>
                      <a:pt x="4961" y="3855"/>
                    </a:lnTo>
                    <a:lnTo>
                      <a:pt x="4987" y="3799"/>
                    </a:lnTo>
                    <a:lnTo>
                      <a:pt x="5014" y="3742"/>
                    </a:lnTo>
                    <a:lnTo>
                      <a:pt x="5037" y="3684"/>
                    </a:lnTo>
                    <a:lnTo>
                      <a:pt x="5061" y="3627"/>
                    </a:lnTo>
                    <a:lnTo>
                      <a:pt x="5083" y="3568"/>
                    </a:lnTo>
                    <a:lnTo>
                      <a:pt x="5102" y="3507"/>
                    </a:lnTo>
                    <a:lnTo>
                      <a:pt x="5121" y="3447"/>
                    </a:lnTo>
                    <a:lnTo>
                      <a:pt x="5139" y="3386"/>
                    </a:lnTo>
                    <a:lnTo>
                      <a:pt x="5154" y="3324"/>
                    </a:lnTo>
                    <a:lnTo>
                      <a:pt x="5168" y="3262"/>
                    </a:lnTo>
                    <a:lnTo>
                      <a:pt x="5182" y="3199"/>
                    </a:lnTo>
                    <a:lnTo>
                      <a:pt x="5192" y="3136"/>
                    </a:lnTo>
                    <a:lnTo>
                      <a:pt x="5202" y="3072"/>
                    </a:lnTo>
                    <a:lnTo>
                      <a:pt x="5210" y="3007"/>
                    </a:lnTo>
                    <a:lnTo>
                      <a:pt x="5216" y="2942"/>
                    </a:lnTo>
                    <a:lnTo>
                      <a:pt x="5220" y="2878"/>
                    </a:lnTo>
                    <a:lnTo>
                      <a:pt x="5224" y="2811"/>
                    </a:lnTo>
                    <a:lnTo>
                      <a:pt x="5224" y="2745"/>
                    </a:lnTo>
                    <a:lnTo>
                      <a:pt x="5224" y="2677"/>
                    </a:lnTo>
                    <a:lnTo>
                      <a:pt x="5223" y="2609"/>
                    </a:lnTo>
                    <a:lnTo>
                      <a:pt x="5223" y="2609"/>
                    </a:lnTo>
                    <a:lnTo>
                      <a:pt x="5219" y="2543"/>
                    </a:lnTo>
                    <a:lnTo>
                      <a:pt x="5214" y="2475"/>
                    </a:lnTo>
                    <a:lnTo>
                      <a:pt x="5207" y="2409"/>
                    </a:lnTo>
                    <a:lnTo>
                      <a:pt x="5198" y="2342"/>
                    </a:lnTo>
                    <a:lnTo>
                      <a:pt x="5188" y="2278"/>
                    </a:lnTo>
                    <a:lnTo>
                      <a:pt x="5176" y="2213"/>
                    </a:lnTo>
                    <a:lnTo>
                      <a:pt x="5163" y="2148"/>
                    </a:lnTo>
                    <a:lnTo>
                      <a:pt x="5148" y="2084"/>
                    </a:lnTo>
                    <a:lnTo>
                      <a:pt x="5132" y="2021"/>
                    </a:lnTo>
                    <a:lnTo>
                      <a:pt x="5112" y="1958"/>
                    </a:lnTo>
                    <a:lnTo>
                      <a:pt x="5093" y="1896"/>
                    </a:lnTo>
                    <a:lnTo>
                      <a:pt x="5073" y="1834"/>
                    </a:lnTo>
                    <a:lnTo>
                      <a:pt x="5050" y="1773"/>
                    </a:lnTo>
                    <a:lnTo>
                      <a:pt x="5027" y="1713"/>
                    </a:lnTo>
                    <a:lnTo>
                      <a:pt x="5000" y="1652"/>
                    </a:lnTo>
                    <a:lnTo>
                      <a:pt x="4974" y="1593"/>
                    </a:lnTo>
                    <a:lnTo>
                      <a:pt x="4946" y="1536"/>
                    </a:lnTo>
                    <a:lnTo>
                      <a:pt x="4918" y="1478"/>
                    </a:lnTo>
                    <a:lnTo>
                      <a:pt x="4887" y="1421"/>
                    </a:lnTo>
                    <a:lnTo>
                      <a:pt x="4854" y="1365"/>
                    </a:lnTo>
                    <a:lnTo>
                      <a:pt x="4822" y="1310"/>
                    </a:lnTo>
                    <a:lnTo>
                      <a:pt x="4787" y="1256"/>
                    </a:lnTo>
                    <a:lnTo>
                      <a:pt x="4751" y="1203"/>
                    </a:lnTo>
                    <a:lnTo>
                      <a:pt x="4714" y="1150"/>
                    </a:lnTo>
                    <a:lnTo>
                      <a:pt x="4678" y="1098"/>
                    </a:lnTo>
                    <a:lnTo>
                      <a:pt x="4638" y="1048"/>
                    </a:lnTo>
                    <a:lnTo>
                      <a:pt x="4598" y="998"/>
                    </a:lnTo>
                    <a:lnTo>
                      <a:pt x="4557" y="949"/>
                    </a:lnTo>
                    <a:lnTo>
                      <a:pt x="4514" y="902"/>
                    </a:lnTo>
                    <a:lnTo>
                      <a:pt x="4470" y="855"/>
                    </a:lnTo>
                    <a:lnTo>
                      <a:pt x="4425" y="809"/>
                    </a:lnTo>
                    <a:lnTo>
                      <a:pt x="4380" y="763"/>
                    </a:lnTo>
                    <a:lnTo>
                      <a:pt x="4333" y="721"/>
                    </a:lnTo>
                    <a:lnTo>
                      <a:pt x="4285" y="678"/>
                    </a:lnTo>
                    <a:lnTo>
                      <a:pt x="4237" y="635"/>
                    </a:lnTo>
                    <a:lnTo>
                      <a:pt x="4187" y="595"/>
                    </a:lnTo>
                    <a:lnTo>
                      <a:pt x="4136" y="555"/>
                    </a:lnTo>
                    <a:lnTo>
                      <a:pt x="4085" y="517"/>
                    </a:lnTo>
                    <a:lnTo>
                      <a:pt x="4033" y="480"/>
                    </a:lnTo>
                    <a:lnTo>
                      <a:pt x="3980" y="445"/>
                    </a:lnTo>
                    <a:lnTo>
                      <a:pt x="3926" y="411"/>
                    </a:lnTo>
                    <a:lnTo>
                      <a:pt x="3871" y="377"/>
                    </a:lnTo>
                    <a:lnTo>
                      <a:pt x="3815" y="345"/>
                    </a:lnTo>
                    <a:lnTo>
                      <a:pt x="3759" y="314"/>
                    </a:lnTo>
                    <a:lnTo>
                      <a:pt x="3702" y="284"/>
                    </a:lnTo>
                    <a:lnTo>
                      <a:pt x="3644" y="256"/>
                    </a:lnTo>
                    <a:lnTo>
                      <a:pt x="3585" y="230"/>
                    </a:lnTo>
                    <a:lnTo>
                      <a:pt x="3526" y="204"/>
                    </a:lnTo>
                    <a:lnTo>
                      <a:pt x="3466" y="179"/>
                    </a:lnTo>
                    <a:lnTo>
                      <a:pt x="3405" y="157"/>
                    </a:lnTo>
                    <a:lnTo>
                      <a:pt x="3345" y="137"/>
                    </a:lnTo>
                    <a:lnTo>
                      <a:pt x="3283" y="116"/>
                    </a:lnTo>
                    <a:lnTo>
                      <a:pt x="3220" y="98"/>
                    </a:lnTo>
                    <a:lnTo>
                      <a:pt x="3158" y="81"/>
                    </a:lnTo>
                    <a:lnTo>
                      <a:pt x="3094" y="66"/>
                    </a:lnTo>
                    <a:lnTo>
                      <a:pt x="3029" y="53"/>
                    </a:lnTo>
                    <a:lnTo>
                      <a:pt x="2964" y="39"/>
                    </a:lnTo>
                    <a:lnTo>
                      <a:pt x="2900" y="29"/>
                    </a:lnTo>
                    <a:lnTo>
                      <a:pt x="2835" y="20"/>
                    </a:lnTo>
                    <a:lnTo>
                      <a:pt x="2768" y="13"/>
                    </a:lnTo>
                    <a:lnTo>
                      <a:pt x="2702" y="7"/>
                    </a:lnTo>
                    <a:lnTo>
                      <a:pt x="2636" y="3"/>
                    </a:lnTo>
                    <a:lnTo>
                      <a:pt x="2568" y="0"/>
                    </a:lnTo>
                    <a:lnTo>
                      <a:pt x="2502" y="0"/>
                    </a:lnTo>
                    <a:lnTo>
                      <a:pt x="2502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AA72A718-794E-2B40-A250-CC9A4F7A3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7200" y="2041525"/>
                <a:ext cx="153988" cy="301625"/>
              </a:xfrm>
              <a:custGeom>
                <a:avLst/>
                <a:gdLst/>
                <a:ahLst/>
                <a:cxnLst>
                  <a:cxn ang="0">
                    <a:pos x="105" y="569"/>
                  </a:cxn>
                  <a:cxn ang="0">
                    <a:pos x="105" y="569"/>
                  </a:cxn>
                  <a:cxn ang="0">
                    <a:pos x="112" y="570"/>
                  </a:cxn>
                  <a:cxn ang="0">
                    <a:pos x="121" y="567"/>
                  </a:cxn>
                  <a:cxn ang="0">
                    <a:pos x="130" y="563"/>
                  </a:cxn>
                  <a:cxn ang="0">
                    <a:pos x="139" y="555"/>
                  </a:cxn>
                  <a:cxn ang="0">
                    <a:pos x="149" y="547"/>
                  </a:cxn>
                  <a:cxn ang="0">
                    <a:pos x="159" y="535"/>
                  </a:cxn>
                  <a:cxn ang="0">
                    <a:pos x="170" y="520"/>
                  </a:cxn>
                  <a:cxn ang="0">
                    <a:pos x="180" y="505"/>
                  </a:cxn>
                  <a:cxn ang="0">
                    <a:pos x="190" y="488"/>
                  </a:cxn>
                  <a:cxn ang="0">
                    <a:pos x="201" y="467"/>
                  </a:cxn>
                  <a:cxn ang="0">
                    <a:pos x="220" y="424"/>
                  </a:cxn>
                  <a:cxn ang="0">
                    <a:pos x="239" y="374"/>
                  </a:cxn>
                  <a:cxn ang="0">
                    <a:pos x="257" y="321"/>
                  </a:cxn>
                  <a:cxn ang="0">
                    <a:pos x="257" y="321"/>
                  </a:cxn>
                  <a:cxn ang="0">
                    <a:pos x="271" y="265"/>
                  </a:cxn>
                  <a:cxn ang="0">
                    <a:pos x="282" y="213"/>
                  </a:cxn>
                  <a:cxn ang="0">
                    <a:pos x="288" y="166"/>
                  </a:cxn>
                  <a:cxn ang="0">
                    <a:pos x="289" y="144"/>
                  </a:cxn>
                  <a:cxn ang="0">
                    <a:pos x="291" y="123"/>
                  </a:cxn>
                  <a:cxn ang="0">
                    <a:pos x="289" y="104"/>
                  </a:cxn>
                  <a:cxn ang="0">
                    <a:pos x="288" y="87"/>
                  </a:cxn>
                  <a:cxn ang="0">
                    <a:pos x="286" y="72"/>
                  </a:cxn>
                  <a:cxn ang="0">
                    <a:pos x="283" y="58"/>
                  </a:cxn>
                  <a:cxn ang="0">
                    <a:pos x="279" y="48"/>
                  </a:cxn>
                  <a:cxn ang="0">
                    <a:pos x="273" y="39"/>
                  </a:cxn>
                  <a:cxn ang="0">
                    <a:pos x="267" y="32"/>
                  </a:cxn>
                  <a:cxn ang="0">
                    <a:pos x="260" y="29"/>
                  </a:cxn>
                  <a:cxn ang="0">
                    <a:pos x="156" y="0"/>
                  </a:cxn>
                  <a:cxn ang="0">
                    <a:pos x="156" y="0"/>
                  </a:cxn>
                  <a:cxn ang="0">
                    <a:pos x="164" y="2"/>
                  </a:cxn>
                  <a:cxn ang="0">
                    <a:pos x="170" y="8"/>
                  </a:cxn>
                  <a:cxn ang="0">
                    <a:pos x="176" y="17"/>
                  </a:cxn>
                  <a:cxn ang="0">
                    <a:pos x="180" y="29"/>
                  </a:cxn>
                  <a:cxn ang="0">
                    <a:pos x="183" y="42"/>
                  </a:cxn>
                  <a:cxn ang="0">
                    <a:pos x="184" y="57"/>
                  </a:cxn>
                  <a:cxn ang="0">
                    <a:pos x="186" y="75"/>
                  </a:cxn>
                  <a:cxn ang="0">
                    <a:pos x="186" y="94"/>
                  </a:cxn>
                  <a:cxn ang="0">
                    <a:pos x="186" y="115"/>
                  </a:cxn>
                  <a:cxn ang="0">
                    <a:pos x="184" y="135"/>
                  </a:cxn>
                  <a:cxn ang="0">
                    <a:pos x="177" y="184"/>
                  </a:cxn>
                  <a:cxn ang="0">
                    <a:pos x="167" y="235"/>
                  </a:cxn>
                  <a:cxn ang="0">
                    <a:pos x="154" y="290"/>
                  </a:cxn>
                  <a:cxn ang="0">
                    <a:pos x="154" y="290"/>
                  </a:cxn>
                  <a:cxn ang="0">
                    <a:pos x="136" y="345"/>
                  </a:cxn>
                  <a:cxn ang="0">
                    <a:pos x="117" y="393"/>
                  </a:cxn>
                  <a:cxn ang="0">
                    <a:pos x="97" y="437"/>
                  </a:cxn>
                  <a:cxn ang="0">
                    <a:pos x="87" y="457"/>
                  </a:cxn>
                  <a:cxn ang="0">
                    <a:pos x="77" y="474"/>
                  </a:cxn>
                  <a:cxn ang="0">
                    <a:pos x="67" y="490"/>
                  </a:cxn>
                  <a:cxn ang="0">
                    <a:pos x="56" y="505"/>
                  </a:cxn>
                  <a:cxn ang="0">
                    <a:pos x="46" y="517"/>
                  </a:cxn>
                  <a:cxn ang="0">
                    <a:pos x="36" y="526"/>
                  </a:cxn>
                  <a:cxn ang="0">
                    <a:pos x="27" y="533"/>
                  </a:cxn>
                  <a:cxn ang="0">
                    <a:pos x="18" y="538"/>
                  </a:cxn>
                  <a:cxn ang="0">
                    <a:pos x="9" y="539"/>
                  </a:cxn>
                  <a:cxn ang="0">
                    <a:pos x="0" y="539"/>
                  </a:cxn>
                  <a:cxn ang="0">
                    <a:pos x="105" y="569"/>
                  </a:cxn>
                </a:cxnLst>
                <a:rect l="0" t="0" r="r" b="b"/>
                <a:pathLst>
                  <a:path w="291" h="570">
                    <a:moveTo>
                      <a:pt x="105" y="569"/>
                    </a:moveTo>
                    <a:lnTo>
                      <a:pt x="105" y="569"/>
                    </a:lnTo>
                    <a:lnTo>
                      <a:pt x="112" y="570"/>
                    </a:lnTo>
                    <a:lnTo>
                      <a:pt x="121" y="567"/>
                    </a:lnTo>
                    <a:lnTo>
                      <a:pt x="130" y="563"/>
                    </a:lnTo>
                    <a:lnTo>
                      <a:pt x="139" y="555"/>
                    </a:lnTo>
                    <a:lnTo>
                      <a:pt x="149" y="547"/>
                    </a:lnTo>
                    <a:lnTo>
                      <a:pt x="159" y="535"/>
                    </a:lnTo>
                    <a:lnTo>
                      <a:pt x="170" y="520"/>
                    </a:lnTo>
                    <a:lnTo>
                      <a:pt x="180" y="505"/>
                    </a:lnTo>
                    <a:lnTo>
                      <a:pt x="190" y="488"/>
                    </a:lnTo>
                    <a:lnTo>
                      <a:pt x="201" y="467"/>
                    </a:lnTo>
                    <a:lnTo>
                      <a:pt x="220" y="424"/>
                    </a:lnTo>
                    <a:lnTo>
                      <a:pt x="239" y="37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71" y="265"/>
                    </a:lnTo>
                    <a:lnTo>
                      <a:pt x="282" y="213"/>
                    </a:lnTo>
                    <a:lnTo>
                      <a:pt x="288" y="166"/>
                    </a:lnTo>
                    <a:lnTo>
                      <a:pt x="289" y="144"/>
                    </a:lnTo>
                    <a:lnTo>
                      <a:pt x="291" y="123"/>
                    </a:lnTo>
                    <a:lnTo>
                      <a:pt x="289" y="104"/>
                    </a:lnTo>
                    <a:lnTo>
                      <a:pt x="288" y="87"/>
                    </a:lnTo>
                    <a:lnTo>
                      <a:pt x="286" y="72"/>
                    </a:lnTo>
                    <a:lnTo>
                      <a:pt x="283" y="58"/>
                    </a:lnTo>
                    <a:lnTo>
                      <a:pt x="279" y="48"/>
                    </a:lnTo>
                    <a:lnTo>
                      <a:pt x="273" y="39"/>
                    </a:lnTo>
                    <a:lnTo>
                      <a:pt x="267" y="32"/>
                    </a:lnTo>
                    <a:lnTo>
                      <a:pt x="260" y="29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64" y="2"/>
                    </a:lnTo>
                    <a:lnTo>
                      <a:pt x="170" y="8"/>
                    </a:lnTo>
                    <a:lnTo>
                      <a:pt x="176" y="17"/>
                    </a:lnTo>
                    <a:lnTo>
                      <a:pt x="180" y="29"/>
                    </a:lnTo>
                    <a:lnTo>
                      <a:pt x="183" y="42"/>
                    </a:lnTo>
                    <a:lnTo>
                      <a:pt x="184" y="57"/>
                    </a:lnTo>
                    <a:lnTo>
                      <a:pt x="186" y="75"/>
                    </a:lnTo>
                    <a:lnTo>
                      <a:pt x="186" y="94"/>
                    </a:lnTo>
                    <a:lnTo>
                      <a:pt x="186" y="115"/>
                    </a:lnTo>
                    <a:lnTo>
                      <a:pt x="184" y="135"/>
                    </a:lnTo>
                    <a:lnTo>
                      <a:pt x="177" y="184"/>
                    </a:lnTo>
                    <a:lnTo>
                      <a:pt x="167" y="235"/>
                    </a:lnTo>
                    <a:lnTo>
                      <a:pt x="154" y="290"/>
                    </a:lnTo>
                    <a:lnTo>
                      <a:pt x="154" y="290"/>
                    </a:lnTo>
                    <a:lnTo>
                      <a:pt x="136" y="345"/>
                    </a:lnTo>
                    <a:lnTo>
                      <a:pt x="117" y="393"/>
                    </a:lnTo>
                    <a:lnTo>
                      <a:pt x="97" y="437"/>
                    </a:lnTo>
                    <a:lnTo>
                      <a:pt x="87" y="457"/>
                    </a:lnTo>
                    <a:lnTo>
                      <a:pt x="77" y="474"/>
                    </a:lnTo>
                    <a:lnTo>
                      <a:pt x="67" y="490"/>
                    </a:lnTo>
                    <a:lnTo>
                      <a:pt x="56" y="505"/>
                    </a:lnTo>
                    <a:lnTo>
                      <a:pt x="46" y="517"/>
                    </a:lnTo>
                    <a:lnTo>
                      <a:pt x="36" y="526"/>
                    </a:lnTo>
                    <a:lnTo>
                      <a:pt x="27" y="533"/>
                    </a:lnTo>
                    <a:lnTo>
                      <a:pt x="18" y="538"/>
                    </a:lnTo>
                    <a:lnTo>
                      <a:pt x="9" y="539"/>
                    </a:lnTo>
                    <a:lnTo>
                      <a:pt x="0" y="539"/>
                    </a:lnTo>
                    <a:lnTo>
                      <a:pt x="105" y="569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rgbClr val="414141"/>
                  </a:gs>
                  <a:gs pos="67000">
                    <a:srgbClr val="FFFFFF"/>
                  </a:gs>
                  <a:gs pos="100000">
                    <a:srgbClr val="CFCFCF"/>
                  </a:gs>
                  <a:gs pos="0">
                    <a:srgbClr val="A6A6A6"/>
                  </a:gs>
                  <a:gs pos="86000">
                    <a:srgbClr val="A6A6A6"/>
                  </a:gs>
                  <a:gs pos="16000">
                    <a:srgbClr val="262626"/>
                  </a:gs>
                </a:gsLst>
                <a:lin ang="1728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52A6A813-72FB-E84D-964B-6D2272845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912" y="2041525"/>
                <a:ext cx="112713" cy="285750"/>
              </a:xfrm>
              <a:custGeom>
                <a:avLst/>
                <a:gdLst/>
                <a:ahLst/>
                <a:cxnLst>
                  <a:cxn ang="0">
                    <a:pos x="182" y="292"/>
                  </a:cxn>
                  <a:cxn ang="0">
                    <a:pos x="182" y="292"/>
                  </a:cxn>
                  <a:cxn ang="0">
                    <a:pos x="165" y="347"/>
                  </a:cxn>
                  <a:cxn ang="0">
                    <a:pos x="146" y="397"/>
                  </a:cxn>
                  <a:cxn ang="0">
                    <a:pos x="125" y="439"/>
                  </a:cxn>
                  <a:cxn ang="0">
                    <a:pos x="115" y="460"/>
                  </a:cxn>
                  <a:cxn ang="0">
                    <a:pos x="105" y="478"/>
                  </a:cxn>
                  <a:cxn ang="0">
                    <a:pos x="95" y="492"/>
                  </a:cxn>
                  <a:cxn ang="0">
                    <a:pos x="84" y="507"/>
                  </a:cxn>
                  <a:cxn ang="0">
                    <a:pos x="74" y="519"/>
                  </a:cxn>
                  <a:cxn ang="0">
                    <a:pos x="65" y="528"/>
                  </a:cxn>
                  <a:cxn ang="0">
                    <a:pos x="55" y="535"/>
                  </a:cxn>
                  <a:cxn ang="0">
                    <a:pos x="46" y="540"/>
                  </a:cxn>
                  <a:cxn ang="0">
                    <a:pos x="37" y="541"/>
                  </a:cxn>
                  <a:cxn ang="0">
                    <a:pos x="30" y="541"/>
                  </a:cxn>
                  <a:cxn ang="0">
                    <a:pos x="30" y="541"/>
                  </a:cxn>
                  <a:cxn ang="0">
                    <a:pos x="22" y="537"/>
                  </a:cxn>
                  <a:cxn ang="0">
                    <a:pos x="16" y="531"/>
                  </a:cxn>
                  <a:cxn ang="0">
                    <a:pos x="10" y="522"/>
                  </a:cxn>
                  <a:cxn ang="0">
                    <a:pos x="6" y="512"/>
                  </a:cxn>
                  <a:cxn ang="0">
                    <a:pos x="3" y="498"/>
                  </a:cxn>
                  <a:cxn ang="0">
                    <a:pos x="2" y="482"/>
                  </a:cxn>
                  <a:cxn ang="0">
                    <a:pos x="0" y="466"/>
                  </a:cxn>
                  <a:cxn ang="0">
                    <a:pos x="0" y="447"/>
                  </a:cxn>
                  <a:cxn ang="0">
                    <a:pos x="0" y="426"/>
                  </a:cxn>
                  <a:cxn ang="0">
                    <a:pos x="2" y="404"/>
                  </a:cxn>
                  <a:cxn ang="0">
                    <a:pos x="9" y="357"/>
                  </a:cxn>
                  <a:cxn ang="0">
                    <a:pos x="19" y="304"/>
                  </a:cxn>
                  <a:cxn ang="0">
                    <a:pos x="33" y="249"/>
                  </a:cxn>
                  <a:cxn ang="0">
                    <a:pos x="33" y="249"/>
                  </a:cxn>
                  <a:cxn ang="0">
                    <a:pos x="50" y="196"/>
                  </a:cxn>
                  <a:cxn ang="0">
                    <a:pos x="69" y="146"/>
                  </a:cxn>
                  <a:cxn ang="0">
                    <a:pos x="89" y="102"/>
                  </a:cxn>
                  <a:cxn ang="0">
                    <a:pos x="99" y="83"/>
                  </a:cxn>
                  <a:cxn ang="0">
                    <a:pos x="109" y="65"/>
                  </a:cxn>
                  <a:cxn ang="0">
                    <a:pos x="120" y="49"/>
                  </a:cxn>
                  <a:cxn ang="0">
                    <a:pos x="130" y="35"/>
                  </a:cxn>
                  <a:cxn ang="0">
                    <a:pos x="140" y="24"/>
                  </a:cxn>
                  <a:cxn ang="0">
                    <a:pos x="151" y="15"/>
                  </a:cxn>
                  <a:cxn ang="0">
                    <a:pos x="159" y="7"/>
                  </a:cxn>
                  <a:cxn ang="0">
                    <a:pos x="168" y="3"/>
                  </a:cxn>
                  <a:cxn ang="0">
                    <a:pos x="177" y="0"/>
                  </a:cxn>
                  <a:cxn ang="0">
                    <a:pos x="186" y="2"/>
                  </a:cxn>
                  <a:cxn ang="0">
                    <a:pos x="186" y="2"/>
                  </a:cxn>
                  <a:cxn ang="0">
                    <a:pos x="193" y="4"/>
                  </a:cxn>
                  <a:cxn ang="0">
                    <a:pos x="199" y="10"/>
                  </a:cxn>
                  <a:cxn ang="0">
                    <a:pos x="204" y="19"/>
                  </a:cxn>
                  <a:cxn ang="0">
                    <a:pos x="208" y="31"/>
                  </a:cxn>
                  <a:cxn ang="0">
                    <a:pos x="211" y="44"/>
                  </a:cxn>
                  <a:cxn ang="0">
                    <a:pos x="214" y="59"/>
                  </a:cxn>
                  <a:cxn ang="0">
                    <a:pos x="215" y="77"/>
                  </a:cxn>
                  <a:cxn ang="0">
                    <a:pos x="215" y="96"/>
                  </a:cxn>
                  <a:cxn ang="0">
                    <a:pos x="214" y="117"/>
                  </a:cxn>
                  <a:cxn ang="0">
                    <a:pos x="212" y="139"/>
                  </a:cxn>
                  <a:cxn ang="0">
                    <a:pos x="207" y="186"/>
                  </a:cxn>
                  <a:cxn ang="0">
                    <a:pos x="196" y="237"/>
                  </a:cxn>
                  <a:cxn ang="0">
                    <a:pos x="182" y="292"/>
                  </a:cxn>
                  <a:cxn ang="0">
                    <a:pos x="182" y="292"/>
                  </a:cxn>
                </a:cxnLst>
                <a:rect l="0" t="0" r="r" b="b"/>
                <a:pathLst>
                  <a:path w="215" h="541">
                    <a:moveTo>
                      <a:pt x="182" y="292"/>
                    </a:moveTo>
                    <a:lnTo>
                      <a:pt x="182" y="292"/>
                    </a:lnTo>
                    <a:lnTo>
                      <a:pt x="165" y="347"/>
                    </a:lnTo>
                    <a:lnTo>
                      <a:pt x="146" y="397"/>
                    </a:lnTo>
                    <a:lnTo>
                      <a:pt x="125" y="439"/>
                    </a:lnTo>
                    <a:lnTo>
                      <a:pt x="115" y="460"/>
                    </a:lnTo>
                    <a:lnTo>
                      <a:pt x="105" y="478"/>
                    </a:lnTo>
                    <a:lnTo>
                      <a:pt x="95" y="492"/>
                    </a:lnTo>
                    <a:lnTo>
                      <a:pt x="84" y="507"/>
                    </a:lnTo>
                    <a:lnTo>
                      <a:pt x="74" y="519"/>
                    </a:lnTo>
                    <a:lnTo>
                      <a:pt x="65" y="528"/>
                    </a:lnTo>
                    <a:lnTo>
                      <a:pt x="55" y="535"/>
                    </a:lnTo>
                    <a:lnTo>
                      <a:pt x="46" y="540"/>
                    </a:lnTo>
                    <a:lnTo>
                      <a:pt x="37" y="541"/>
                    </a:lnTo>
                    <a:lnTo>
                      <a:pt x="30" y="541"/>
                    </a:lnTo>
                    <a:lnTo>
                      <a:pt x="30" y="541"/>
                    </a:lnTo>
                    <a:lnTo>
                      <a:pt x="22" y="537"/>
                    </a:lnTo>
                    <a:lnTo>
                      <a:pt x="16" y="531"/>
                    </a:lnTo>
                    <a:lnTo>
                      <a:pt x="10" y="522"/>
                    </a:lnTo>
                    <a:lnTo>
                      <a:pt x="6" y="512"/>
                    </a:lnTo>
                    <a:lnTo>
                      <a:pt x="3" y="498"/>
                    </a:lnTo>
                    <a:lnTo>
                      <a:pt x="2" y="482"/>
                    </a:lnTo>
                    <a:lnTo>
                      <a:pt x="0" y="466"/>
                    </a:lnTo>
                    <a:lnTo>
                      <a:pt x="0" y="447"/>
                    </a:lnTo>
                    <a:lnTo>
                      <a:pt x="0" y="426"/>
                    </a:lnTo>
                    <a:lnTo>
                      <a:pt x="2" y="404"/>
                    </a:lnTo>
                    <a:lnTo>
                      <a:pt x="9" y="357"/>
                    </a:lnTo>
                    <a:lnTo>
                      <a:pt x="19" y="304"/>
                    </a:lnTo>
                    <a:lnTo>
                      <a:pt x="33" y="249"/>
                    </a:lnTo>
                    <a:lnTo>
                      <a:pt x="33" y="249"/>
                    </a:lnTo>
                    <a:lnTo>
                      <a:pt x="50" y="196"/>
                    </a:lnTo>
                    <a:lnTo>
                      <a:pt x="69" y="146"/>
                    </a:lnTo>
                    <a:lnTo>
                      <a:pt x="89" y="102"/>
                    </a:lnTo>
                    <a:lnTo>
                      <a:pt x="99" y="83"/>
                    </a:lnTo>
                    <a:lnTo>
                      <a:pt x="109" y="65"/>
                    </a:lnTo>
                    <a:lnTo>
                      <a:pt x="120" y="49"/>
                    </a:lnTo>
                    <a:lnTo>
                      <a:pt x="130" y="35"/>
                    </a:lnTo>
                    <a:lnTo>
                      <a:pt x="140" y="24"/>
                    </a:lnTo>
                    <a:lnTo>
                      <a:pt x="151" y="15"/>
                    </a:lnTo>
                    <a:lnTo>
                      <a:pt x="159" y="7"/>
                    </a:lnTo>
                    <a:lnTo>
                      <a:pt x="168" y="3"/>
                    </a:lnTo>
                    <a:lnTo>
                      <a:pt x="177" y="0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93" y="4"/>
                    </a:lnTo>
                    <a:lnTo>
                      <a:pt x="199" y="10"/>
                    </a:lnTo>
                    <a:lnTo>
                      <a:pt x="204" y="19"/>
                    </a:lnTo>
                    <a:lnTo>
                      <a:pt x="208" y="31"/>
                    </a:lnTo>
                    <a:lnTo>
                      <a:pt x="211" y="44"/>
                    </a:lnTo>
                    <a:lnTo>
                      <a:pt x="214" y="59"/>
                    </a:lnTo>
                    <a:lnTo>
                      <a:pt x="215" y="77"/>
                    </a:lnTo>
                    <a:lnTo>
                      <a:pt x="215" y="96"/>
                    </a:lnTo>
                    <a:lnTo>
                      <a:pt x="214" y="117"/>
                    </a:lnTo>
                    <a:lnTo>
                      <a:pt x="212" y="139"/>
                    </a:lnTo>
                    <a:lnTo>
                      <a:pt x="207" y="186"/>
                    </a:lnTo>
                    <a:lnTo>
                      <a:pt x="196" y="237"/>
                    </a:lnTo>
                    <a:lnTo>
                      <a:pt x="182" y="292"/>
                    </a:lnTo>
                    <a:lnTo>
                      <a:pt x="182" y="2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FDFDF"/>
                  </a:gs>
                  <a:gs pos="100000">
                    <a:srgbClr val="858585"/>
                  </a:gs>
                </a:gsLst>
                <a:lin ang="10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59E2125C-6D9A-3A45-9C35-326C6866D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5762" y="0"/>
                <a:ext cx="2743200" cy="2217738"/>
              </a:xfrm>
              <a:custGeom>
                <a:avLst/>
                <a:gdLst/>
                <a:ahLst/>
                <a:cxnLst>
                  <a:cxn ang="0">
                    <a:pos x="219" y="4047"/>
                  </a:cxn>
                  <a:cxn ang="0">
                    <a:pos x="148" y="3985"/>
                  </a:cxn>
                  <a:cxn ang="0">
                    <a:pos x="138" y="3856"/>
                  </a:cxn>
                  <a:cxn ang="0">
                    <a:pos x="162" y="3490"/>
                  </a:cxn>
                  <a:cxn ang="0">
                    <a:pos x="227" y="3055"/>
                  </a:cxn>
                  <a:cxn ang="0">
                    <a:pos x="346" y="2546"/>
                  </a:cxn>
                  <a:cxn ang="0">
                    <a:pos x="539" y="2001"/>
                  </a:cxn>
                  <a:cxn ang="0">
                    <a:pos x="697" y="1673"/>
                  </a:cxn>
                  <a:cxn ang="0">
                    <a:pos x="855" y="1410"/>
                  </a:cxn>
                  <a:cxn ang="0">
                    <a:pos x="1005" y="1197"/>
                  </a:cxn>
                  <a:cxn ang="0">
                    <a:pos x="1242" y="927"/>
                  </a:cxn>
                  <a:cxn ang="0">
                    <a:pos x="1505" y="696"/>
                  </a:cxn>
                  <a:cxn ang="0">
                    <a:pos x="1792" y="504"/>
                  </a:cxn>
                  <a:cxn ang="0">
                    <a:pos x="2103" y="351"/>
                  </a:cxn>
                  <a:cxn ang="0">
                    <a:pos x="2436" y="237"/>
                  </a:cxn>
                  <a:cxn ang="0">
                    <a:pos x="2795" y="164"/>
                  </a:cxn>
                  <a:cxn ang="0">
                    <a:pos x="3039" y="143"/>
                  </a:cxn>
                  <a:cxn ang="0">
                    <a:pos x="3336" y="155"/>
                  </a:cxn>
                  <a:cxn ang="0">
                    <a:pos x="3653" y="202"/>
                  </a:cxn>
                  <a:cxn ang="0">
                    <a:pos x="4002" y="307"/>
                  </a:cxn>
                  <a:cxn ang="0">
                    <a:pos x="4320" y="464"/>
                  </a:cxn>
                  <a:cxn ang="0">
                    <a:pos x="4490" y="585"/>
                  </a:cxn>
                  <a:cxn ang="0">
                    <a:pos x="4615" y="694"/>
                  </a:cxn>
                  <a:cxn ang="0">
                    <a:pos x="4752" y="843"/>
                  </a:cxn>
                  <a:cxn ang="0">
                    <a:pos x="4873" y="1007"/>
                  </a:cxn>
                  <a:cxn ang="0">
                    <a:pos x="4956" y="1152"/>
                  </a:cxn>
                  <a:cxn ang="0">
                    <a:pos x="5184" y="1309"/>
                  </a:cxn>
                  <a:cxn ang="0">
                    <a:pos x="5053" y="1032"/>
                  </a:cxn>
                  <a:cxn ang="0">
                    <a:pos x="4890" y="787"/>
                  </a:cxn>
                  <a:cxn ang="0">
                    <a:pos x="4693" y="572"/>
                  </a:cxn>
                  <a:cxn ang="0">
                    <a:pos x="4545" y="447"/>
                  </a:cxn>
                  <a:cxn ang="0">
                    <a:pos x="4362" y="323"/>
                  </a:cxn>
                  <a:cxn ang="0">
                    <a:pos x="4062" y="177"/>
                  </a:cxn>
                  <a:cxn ang="0">
                    <a:pos x="3695" y="63"/>
                  </a:cxn>
                  <a:cxn ang="0">
                    <a:pos x="3361" y="12"/>
                  </a:cxn>
                  <a:cxn ang="0">
                    <a:pos x="3045" y="0"/>
                  </a:cxn>
                  <a:cxn ang="0">
                    <a:pos x="2851" y="13"/>
                  </a:cxn>
                  <a:cxn ang="0">
                    <a:pos x="2405" y="99"/>
                  </a:cxn>
                  <a:cxn ang="0">
                    <a:pos x="1994" y="242"/>
                  </a:cxn>
                  <a:cxn ang="0">
                    <a:pos x="1617" y="442"/>
                  </a:cxn>
                  <a:cxn ang="0">
                    <a:pos x="1276" y="699"/>
                  </a:cxn>
                  <a:cxn ang="0">
                    <a:pos x="971" y="1011"/>
                  </a:cxn>
                  <a:cxn ang="0">
                    <a:pos x="703" y="1382"/>
                  </a:cxn>
                  <a:cxn ang="0">
                    <a:pos x="549" y="1648"/>
                  </a:cxn>
                  <a:cxn ang="0">
                    <a:pos x="319" y="2173"/>
                  </a:cxn>
                  <a:cxn ang="0">
                    <a:pos x="162" y="2691"/>
                  </a:cxn>
                  <a:cxn ang="0">
                    <a:pos x="64" y="3168"/>
                  </a:cxn>
                  <a:cxn ang="0">
                    <a:pos x="14" y="3571"/>
                  </a:cxn>
                  <a:cxn ang="0">
                    <a:pos x="0" y="3864"/>
                  </a:cxn>
                  <a:cxn ang="0">
                    <a:pos x="5" y="4018"/>
                  </a:cxn>
                  <a:cxn ang="0">
                    <a:pos x="39" y="4077"/>
                  </a:cxn>
                  <a:cxn ang="0">
                    <a:pos x="132" y="4161"/>
                  </a:cxn>
                  <a:cxn ang="0">
                    <a:pos x="182" y="4190"/>
                  </a:cxn>
                  <a:cxn ang="0">
                    <a:pos x="202" y="4174"/>
                  </a:cxn>
                  <a:cxn ang="0">
                    <a:pos x="228" y="4099"/>
                  </a:cxn>
                  <a:cxn ang="0">
                    <a:pos x="227" y="4053"/>
                  </a:cxn>
                </a:cxnLst>
                <a:rect l="0" t="0" r="r" b="b"/>
                <a:pathLst>
                  <a:path w="5184" h="4192">
                    <a:moveTo>
                      <a:pt x="222" y="4050"/>
                    </a:moveTo>
                    <a:lnTo>
                      <a:pt x="222" y="4050"/>
                    </a:lnTo>
                    <a:lnTo>
                      <a:pt x="222" y="4050"/>
                    </a:lnTo>
                    <a:lnTo>
                      <a:pt x="222" y="4050"/>
                    </a:lnTo>
                    <a:lnTo>
                      <a:pt x="219" y="4047"/>
                    </a:lnTo>
                    <a:lnTo>
                      <a:pt x="219" y="4047"/>
                    </a:lnTo>
                    <a:lnTo>
                      <a:pt x="197" y="4032"/>
                    </a:lnTo>
                    <a:lnTo>
                      <a:pt x="175" y="4015"/>
                    </a:lnTo>
                    <a:lnTo>
                      <a:pt x="156" y="3994"/>
                    </a:lnTo>
                    <a:lnTo>
                      <a:pt x="148" y="3985"/>
                    </a:lnTo>
                    <a:lnTo>
                      <a:pt x="141" y="3975"/>
                    </a:lnTo>
                    <a:lnTo>
                      <a:pt x="141" y="3975"/>
                    </a:lnTo>
                    <a:lnTo>
                      <a:pt x="140" y="3956"/>
                    </a:lnTo>
                    <a:lnTo>
                      <a:pt x="138" y="3929"/>
                    </a:lnTo>
                    <a:lnTo>
                      <a:pt x="138" y="3856"/>
                    </a:lnTo>
                    <a:lnTo>
                      <a:pt x="141" y="3757"/>
                    </a:lnTo>
                    <a:lnTo>
                      <a:pt x="144" y="3698"/>
                    </a:lnTo>
                    <a:lnTo>
                      <a:pt x="148" y="3633"/>
                    </a:lnTo>
                    <a:lnTo>
                      <a:pt x="154" y="3564"/>
                    </a:lnTo>
                    <a:lnTo>
                      <a:pt x="162" y="3490"/>
                    </a:lnTo>
                    <a:lnTo>
                      <a:pt x="171" y="3410"/>
                    </a:lnTo>
                    <a:lnTo>
                      <a:pt x="182" y="3328"/>
                    </a:lnTo>
                    <a:lnTo>
                      <a:pt x="194" y="3241"/>
                    </a:lnTo>
                    <a:lnTo>
                      <a:pt x="209" y="3149"/>
                    </a:lnTo>
                    <a:lnTo>
                      <a:pt x="227" y="3055"/>
                    </a:lnTo>
                    <a:lnTo>
                      <a:pt x="246" y="2958"/>
                    </a:lnTo>
                    <a:lnTo>
                      <a:pt x="266" y="2857"/>
                    </a:lnTo>
                    <a:lnTo>
                      <a:pt x="290" y="2756"/>
                    </a:lnTo>
                    <a:lnTo>
                      <a:pt x="317" y="2651"/>
                    </a:lnTo>
                    <a:lnTo>
                      <a:pt x="346" y="2546"/>
                    </a:lnTo>
                    <a:lnTo>
                      <a:pt x="378" y="2439"/>
                    </a:lnTo>
                    <a:lnTo>
                      <a:pt x="414" y="2330"/>
                    </a:lnTo>
                    <a:lnTo>
                      <a:pt x="452" y="2220"/>
                    </a:lnTo>
                    <a:lnTo>
                      <a:pt x="495" y="2111"/>
                    </a:lnTo>
                    <a:lnTo>
                      <a:pt x="539" y="2001"/>
                    </a:lnTo>
                    <a:lnTo>
                      <a:pt x="588" y="1892"/>
                    </a:lnTo>
                    <a:lnTo>
                      <a:pt x="614" y="1837"/>
                    </a:lnTo>
                    <a:lnTo>
                      <a:pt x="641" y="1783"/>
                    </a:lnTo>
                    <a:lnTo>
                      <a:pt x="667" y="1728"/>
                    </a:lnTo>
                    <a:lnTo>
                      <a:pt x="697" y="1673"/>
                    </a:lnTo>
                    <a:lnTo>
                      <a:pt x="726" y="1620"/>
                    </a:lnTo>
                    <a:lnTo>
                      <a:pt x="756" y="1567"/>
                    </a:lnTo>
                    <a:lnTo>
                      <a:pt x="788" y="1514"/>
                    </a:lnTo>
                    <a:lnTo>
                      <a:pt x="821" y="1461"/>
                    </a:lnTo>
                    <a:lnTo>
                      <a:pt x="855" y="1410"/>
                    </a:lnTo>
                    <a:lnTo>
                      <a:pt x="889" y="1358"/>
                    </a:lnTo>
                    <a:lnTo>
                      <a:pt x="924" y="1306"/>
                    </a:lnTo>
                    <a:lnTo>
                      <a:pt x="961" y="1256"/>
                    </a:lnTo>
                    <a:lnTo>
                      <a:pt x="961" y="1256"/>
                    </a:lnTo>
                    <a:lnTo>
                      <a:pt x="1005" y="1197"/>
                    </a:lnTo>
                    <a:lnTo>
                      <a:pt x="1051" y="1140"/>
                    </a:lnTo>
                    <a:lnTo>
                      <a:pt x="1098" y="1084"/>
                    </a:lnTo>
                    <a:lnTo>
                      <a:pt x="1145" y="1031"/>
                    </a:lnTo>
                    <a:lnTo>
                      <a:pt x="1194" y="978"/>
                    </a:lnTo>
                    <a:lnTo>
                      <a:pt x="1242" y="927"/>
                    </a:lnTo>
                    <a:lnTo>
                      <a:pt x="1294" y="877"/>
                    </a:lnTo>
                    <a:lnTo>
                      <a:pt x="1346" y="830"/>
                    </a:lnTo>
                    <a:lnTo>
                      <a:pt x="1397" y="784"/>
                    </a:lnTo>
                    <a:lnTo>
                      <a:pt x="1450" y="739"/>
                    </a:lnTo>
                    <a:lnTo>
                      <a:pt x="1505" y="696"/>
                    </a:lnTo>
                    <a:lnTo>
                      <a:pt x="1561" y="655"/>
                    </a:lnTo>
                    <a:lnTo>
                      <a:pt x="1617" y="615"/>
                    </a:lnTo>
                    <a:lnTo>
                      <a:pt x="1674" y="576"/>
                    </a:lnTo>
                    <a:lnTo>
                      <a:pt x="1733" y="540"/>
                    </a:lnTo>
                    <a:lnTo>
                      <a:pt x="1792" y="504"/>
                    </a:lnTo>
                    <a:lnTo>
                      <a:pt x="1853" y="470"/>
                    </a:lnTo>
                    <a:lnTo>
                      <a:pt x="1913" y="438"/>
                    </a:lnTo>
                    <a:lnTo>
                      <a:pt x="1975" y="407"/>
                    </a:lnTo>
                    <a:lnTo>
                      <a:pt x="2038" y="379"/>
                    </a:lnTo>
                    <a:lnTo>
                      <a:pt x="2103" y="351"/>
                    </a:lnTo>
                    <a:lnTo>
                      <a:pt x="2168" y="324"/>
                    </a:lnTo>
                    <a:lnTo>
                      <a:pt x="2233" y="301"/>
                    </a:lnTo>
                    <a:lnTo>
                      <a:pt x="2301" y="279"/>
                    </a:lnTo>
                    <a:lnTo>
                      <a:pt x="2369" y="257"/>
                    </a:lnTo>
                    <a:lnTo>
                      <a:pt x="2436" y="237"/>
                    </a:lnTo>
                    <a:lnTo>
                      <a:pt x="2507" y="220"/>
                    </a:lnTo>
                    <a:lnTo>
                      <a:pt x="2578" y="203"/>
                    </a:lnTo>
                    <a:lnTo>
                      <a:pt x="2649" y="189"/>
                    </a:lnTo>
                    <a:lnTo>
                      <a:pt x="2721" y="175"/>
                    </a:lnTo>
                    <a:lnTo>
                      <a:pt x="2795" y="164"/>
                    </a:lnTo>
                    <a:lnTo>
                      <a:pt x="2868" y="153"/>
                    </a:lnTo>
                    <a:lnTo>
                      <a:pt x="2868" y="153"/>
                    </a:lnTo>
                    <a:lnTo>
                      <a:pt x="2916" y="149"/>
                    </a:lnTo>
                    <a:lnTo>
                      <a:pt x="2969" y="146"/>
                    </a:lnTo>
                    <a:lnTo>
                      <a:pt x="3039" y="143"/>
                    </a:lnTo>
                    <a:lnTo>
                      <a:pt x="3125" y="143"/>
                    </a:lnTo>
                    <a:lnTo>
                      <a:pt x="3174" y="144"/>
                    </a:lnTo>
                    <a:lnTo>
                      <a:pt x="3225" y="146"/>
                    </a:lnTo>
                    <a:lnTo>
                      <a:pt x="3278" y="150"/>
                    </a:lnTo>
                    <a:lnTo>
                      <a:pt x="3336" y="155"/>
                    </a:lnTo>
                    <a:lnTo>
                      <a:pt x="3395" y="161"/>
                    </a:lnTo>
                    <a:lnTo>
                      <a:pt x="3457" y="168"/>
                    </a:lnTo>
                    <a:lnTo>
                      <a:pt x="3520" y="178"/>
                    </a:lnTo>
                    <a:lnTo>
                      <a:pt x="3586" y="189"/>
                    </a:lnTo>
                    <a:lnTo>
                      <a:pt x="3653" y="202"/>
                    </a:lnTo>
                    <a:lnTo>
                      <a:pt x="3720" y="218"/>
                    </a:lnTo>
                    <a:lnTo>
                      <a:pt x="3790" y="236"/>
                    </a:lnTo>
                    <a:lnTo>
                      <a:pt x="3861" y="257"/>
                    </a:lnTo>
                    <a:lnTo>
                      <a:pt x="3931" y="280"/>
                    </a:lnTo>
                    <a:lnTo>
                      <a:pt x="4002" y="307"/>
                    </a:lnTo>
                    <a:lnTo>
                      <a:pt x="4073" y="336"/>
                    </a:lnTo>
                    <a:lnTo>
                      <a:pt x="4145" y="369"/>
                    </a:lnTo>
                    <a:lnTo>
                      <a:pt x="4216" y="405"/>
                    </a:lnTo>
                    <a:lnTo>
                      <a:pt x="4285" y="444"/>
                    </a:lnTo>
                    <a:lnTo>
                      <a:pt x="4320" y="464"/>
                    </a:lnTo>
                    <a:lnTo>
                      <a:pt x="4354" y="487"/>
                    </a:lnTo>
                    <a:lnTo>
                      <a:pt x="4390" y="510"/>
                    </a:lnTo>
                    <a:lnTo>
                      <a:pt x="4424" y="534"/>
                    </a:lnTo>
                    <a:lnTo>
                      <a:pt x="4458" y="559"/>
                    </a:lnTo>
                    <a:lnTo>
                      <a:pt x="4490" y="585"/>
                    </a:lnTo>
                    <a:lnTo>
                      <a:pt x="4524" y="612"/>
                    </a:lnTo>
                    <a:lnTo>
                      <a:pt x="4556" y="640"/>
                    </a:lnTo>
                    <a:lnTo>
                      <a:pt x="4556" y="640"/>
                    </a:lnTo>
                    <a:lnTo>
                      <a:pt x="4586" y="666"/>
                    </a:lnTo>
                    <a:lnTo>
                      <a:pt x="4615" y="694"/>
                    </a:lnTo>
                    <a:lnTo>
                      <a:pt x="4645" y="722"/>
                    </a:lnTo>
                    <a:lnTo>
                      <a:pt x="4673" y="752"/>
                    </a:lnTo>
                    <a:lnTo>
                      <a:pt x="4699" y="781"/>
                    </a:lnTo>
                    <a:lnTo>
                      <a:pt x="4726" y="812"/>
                    </a:lnTo>
                    <a:lnTo>
                      <a:pt x="4752" y="843"/>
                    </a:lnTo>
                    <a:lnTo>
                      <a:pt x="4777" y="874"/>
                    </a:lnTo>
                    <a:lnTo>
                      <a:pt x="4803" y="907"/>
                    </a:lnTo>
                    <a:lnTo>
                      <a:pt x="4826" y="939"/>
                    </a:lnTo>
                    <a:lnTo>
                      <a:pt x="4850" y="973"/>
                    </a:lnTo>
                    <a:lnTo>
                      <a:pt x="4873" y="1007"/>
                    </a:lnTo>
                    <a:lnTo>
                      <a:pt x="4894" y="1042"/>
                    </a:lnTo>
                    <a:lnTo>
                      <a:pt x="4916" y="1078"/>
                    </a:lnTo>
                    <a:lnTo>
                      <a:pt x="4937" y="1115"/>
                    </a:lnTo>
                    <a:lnTo>
                      <a:pt x="4956" y="1152"/>
                    </a:lnTo>
                    <a:lnTo>
                      <a:pt x="4956" y="1152"/>
                    </a:lnTo>
                    <a:lnTo>
                      <a:pt x="5015" y="1188"/>
                    </a:lnTo>
                    <a:lnTo>
                      <a:pt x="5072" y="1227"/>
                    </a:lnTo>
                    <a:lnTo>
                      <a:pt x="5130" y="1268"/>
                    </a:lnTo>
                    <a:lnTo>
                      <a:pt x="5184" y="1309"/>
                    </a:lnTo>
                    <a:lnTo>
                      <a:pt x="5184" y="1309"/>
                    </a:lnTo>
                    <a:lnTo>
                      <a:pt x="5161" y="1250"/>
                    </a:lnTo>
                    <a:lnTo>
                      <a:pt x="5136" y="1194"/>
                    </a:lnTo>
                    <a:lnTo>
                      <a:pt x="5111" y="1140"/>
                    </a:lnTo>
                    <a:lnTo>
                      <a:pt x="5083" y="1085"/>
                    </a:lnTo>
                    <a:lnTo>
                      <a:pt x="5053" y="1032"/>
                    </a:lnTo>
                    <a:lnTo>
                      <a:pt x="5024" y="980"/>
                    </a:lnTo>
                    <a:lnTo>
                      <a:pt x="4993" y="930"/>
                    </a:lnTo>
                    <a:lnTo>
                      <a:pt x="4959" y="882"/>
                    </a:lnTo>
                    <a:lnTo>
                      <a:pt x="4925" y="833"/>
                    </a:lnTo>
                    <a:lnTo>
                      <a:pt x="4890" y="787"/>
                    </a:lnTo>
                    <a:lnTo>
                      <a:pt x="4853" y="742"/>
                    </a:lnTo>
                    <a:lnTo>
                      <a:pt x="4816" y="697"/>
                    </a:lnTo>
                    <a:lnTo>
                      <a:pt x="4776" y="655"/>
                    </a:lnTo>
                    <a:lnTo>
                      <a:pt x="4735" y="612"/>
                    </a:lnTo>
                    <a:lnTo>
                      <a:pt x="4693" y="572"/>
                    </a:lnTo>
                    <a:lnTo>
                      <a:pt x="4651" y="532"/>
                    </a:lnTo>
                    <a:lnTo>
                      <a:pt x="4651" y="532"/>
                    </a:lnTo>
                    <a:lnTo>
                      <a:pt x="4615" y="503"/>
                    </a:lnTo>
                    <a:lnTo>
                      <a:pt x="4580" y="475"/>
                    </a:lnTo>
                    <a:lnTo>
                      <a:pt x="4545" y="447"/>
                    </a:lnTo>
                    <a:lnTo>
                      <a:pt x="4509" y="420"/>
                    </a:lnTo>
                    <a:lnTo>
                      <a:pt x="4472" y="394"/>
                    </a:lnTo>
                    <a:lnTo>
                      <a:pt x="4435" y="370"/>
                    </a:lnTo>
                    <a:lnTo>
                      <a:pt x="4399" y="346"/>
                    </a:lnTo>
                    <a:lnTo>
                      <a:pt x="4362" y="323"/>
                    </a:lnTo>
                    <a:lnTo>
                      <a:pt x="4325" y="302"/>
                    </a:lnTo>
                    <a:lnTo>
                      <a:pt x="4288" y="282"/>
                    </a:lnTo>
                    <a:lnTo>
                      <a:pt x="4213" y="243"/>
                    </a:lnTo>
                    <a:lnTo>
                      <a:pt x="4138" y="208"/>
                    </a:lnTo>
                    <a:lnTo>
                      <a:pt x="4062" y="177"/>
                    </a:lnTo>
                    <a:lnTo>
                      <a:pt x="3987" y="149"/>
                    </a:lnTo>
                    <a:lnTo>
                      <a:pt x="3914" y="122"/>
                    </a:lnTo>
                    <a:lnTo>
                      <a:pt x="3840" y="100"/>
                    </a:lnTo>
                    <a:lnTo>
                      <a:pt x="3768" y="81"/>
                    </a:lnTo>
                    <a:lnTo>
                      <a:pt x="3695" y="63"/>
                    </a:lnTo>
                    <a:lnTo>
                      <a:pt x="3625" y="50"/>
                    </a:lnTo>
                    <a:lnTo>
                      <a:pt x="3555" y="37"/>
                    </a:lnTo>
                    <a:lnTo>
                      <a:pt x="3489" y="27"/>
                    </a:lnTo>
                    <a:lnTo>
                      <a:pt x="3424" y="19"/>
                    </a:lnTo>
                    <a:lnTo>
                      <a:pt x="3361" y="12"/>
                    </a:lnTo>
                    <a:lnTo>
                      <a:pt x="3302" y="7"/>
                    </a:lnTo>
                    <a:lnTo>
                      <a:pt x="3244" y="3"/>
                    </a:lnTo>
                    <a:lnTo>
                      <a:pt x="3190" y="1"/>
                    </a:lnTo>
                    <a:lnTo>
                      <a:pt x="3138" y="0"/>
                    </a:lnTo>
                    <a:lnTo>
                      <a:pt x="3045" y="0"/>
                    </a:lnTo>
                    <a:lnTo>
                      <a:pt x="2970" y="3"/>
                    </a:lnTo>
                    <a:lnTo>
                      <a:pt x="2910" y="7"/>
                    </a:lnTo>
                    <a:lnTo>
                      <a:pt x="2870" y="10"/>
                    </a:lnTo>
                    <a:lnTo>
                      <a:pt x="2851" y="13"/>
                    </a:lnTo>
                    <a:lnTo>
                      <a:pt x="2851" y="13"/>
                    </a:lnTo>
                    <a:lnTo>
                      <a:pt x="2759" y="25"/>
                    </a:lnTo>
                    <a:lnTo>
                      <a:pt x="2668" y="40"/>
                    </a:lnTo>
                    <a:lnTo>
                      <a:pt x="2579" y="58"/>
                    </a:lnTo>
                    <a:lnTo>
                      <a:pt x="2491" y="77"/>
                    </a:lnTo>
                    <a:lnTo>
                      <a:pt x="2405" y="99"/>
                    </a:lnTo>
                    <a:lnTo>
                      <a:pt x="2320" y="122"/>
                    </a:lnTo>
                    <a:lnTo>
                      <a:pt x="2236" y="149"/>
                    </a:lnTo>
                    <a:lnTo>
                      <a:pt x="2155" y="177"/>
                    </a:lnTo>
                    <a:lnTo>
                      <a:pt x="2074" y="208"/>
                    </a:lnTo>
                    <a:lnTo>
                      <a:pt x="1994" y="242"/>
                    </a:lnTo>
                    <a:lnTo>
                      <a:pt x="1916" y="277"/>
                    </a:lnTo>
                    <a:lnTo>
                      <a:pt x="1839" y="314"/>
                    </a:lnTo>
                    <a:lnTo>
                      <a:pt x="1764" y="355"/>
                    </a:lnTo>
                    <a:lnTo>
                      <a:pt x="1690" y="397"/>
                    </a:lnTo>
                    <a:lnTo>
                      <a:pt x="1617" y="442"/>
                    </a:lnTo>
                    <a:lnTo>
                      <a:pt x="1546" y="488"/>
                    </a:lnTo>
                    <a:lnTo>
                      <a:pt x="1477" y="538"/>
                    </a:lnTo>
                    <a:lnTo>
                      <a:pt x="1409" y="590"/>
                    </a:lnTo>
                    <a:lnTo>
                      <a:pt x="1341" y="643"/>
                    </a:lnTo>
                    <a:lnTo>
                      <a:pt x="1276" y="699"/>
                    </a:lnTo>
                    <a:lnTo>
                      <a:pt x="1213" y="756"/>
                    </a:lnTo>
                    <a:lnTo>
                      <a:pt x="1149" y="817"/>
                    </a:lnTo>
                    <a:lnTo>
                      <a:pt x="1089" y="880"/>
                    </a:lnTo>
                    <a:lnTo>
                      <a:pt x="1030" y="945"/>
                    </a:lnTo>
                    <a:lnTo>
                      <a:pt x="971" y="1011"/>
                    </a:lnTo>
                    <a:lnTo>
                      <a:pt x="915" y="1082"/>
                    </a:lnTo>
                    <a:lnTo>
                      <a:pt x="859" y="1153"/>
                    </a:lnTo>
                    <a:lnTo>
                      <a:pt x="806" y="1227"/>
                    </a:lnTo>
                    <a:lnTo>
                      <a:pt x="753" y="1303"/>
                    </a:lnTo>
                    <a:lnTo>
                      <a:pt x="703" y="1382"/>
                    </a:lnTo>
                    <a:lnTo>
                      <a:pt x="653" y="1463"/>
                    </a:lnTo>
                    <a:lnTo>
                      <a:pt x="605" y="1545"/>
                    </a:lnTo>
                    <a:lnTo>
                      <a:pt x="605" y="1545"/>
                    </a:lnTo>
                    <a:lnTo>
                      <a:pt x="577" y="1597"/>
                    </a:lnTo>
                    <a:lnTo>
                      <a:pt x="549" y="1648"/>
                    </a:lnTo>
                    <a:lnTo>
                      <a:pt x="498" y="1752"/>
                    </a:lnTo>
                    <a:lnTo>
                      <a:pt x="448" y="1856"/>
                    </a:lnTo>
                    <a:lnTo>
                      <a:pt x="402" y="1962"/>
                    </a:lnTo>
                    <a:lnTo>
                      <a:pt x="359" y="2067"/>
                    </a:lnTo>
                    <a:lnTo>
                      <a:pt x="319" y="2173"/>
                    </a:lnTo>
                    <a:lnTo>
                      <a:pt x="283" y="2278"/>
                    </a:lnTo>
                    <a:lnTo>
                      <a:pt x="249" y="2383"/>
                    </a:lnTo>
                    <a:lnTo>
                      <a:pt x="218" y="2487"/>
                    </a:lnTo>
                    <a:lnTo>
                      <a:pt x="188" y="2591"/>
                    </a:lnTo>
                    <a:lnTo>
                      <a:pt x="162" y="2691"/>
                    </a:lnTo>
                    <a:lnTo>
                      <a:pt x="138" y="2791"/>
                    </a:lnTo>
                    <a:lnTo>
                      <a:pt x="116" y="2888"/>
                    </a:lnTo>
                    <a:lnTo>
                      <a:pt x="97" y="2984"/>
                    </a:lnTo>
                    <a:lnTo>
                      <a:pt x="79" y="3077"/>
                    </a:lnTo>
                    <a:lnTo>
                      <a:pt x="64" y="3168"/>
                    </a:lnTo>
                    <a:lnTo>
                      <a:pt x="51" y="3255"/>
                    </a:lnTo>
                    <a:lnTo>
                      <a:pt x="39" y="3340"/>
                    </a:lnTo>
                    <a:lnTo>
                      <a:pt x="29" y="3421"/>
                    </a:lnTo>
                    <a:lnTo>
                      <a:pt x="22" y="3497"/>
                    </a:lnTo>
                    <a:lnTo>
                      <a:pt x="14" y="3571"/>
                    </a:lnTo>
                    <a:lnTo>
                      <a:pt x="8" y="3639"/>
                    </a:lnTo>
                    <a:lnTo>
                      <a:pt x="4" y="3702"/>
                    </a:lnTo>
                    <a:lnTo>
                      <a:pt x="1" y="3763"/>
                    </a:lnTo>
                    <a:lnTo>
                      <a:pt x="0" y="3816"/>
                    </a:lnTo>
                    <a:lnTo>
                      <a:pt x="0" y="3864"/>
                    </a:lnTo>
                    <a:lnTo>
                      <a:pt x="0" y="3907"/>
                    </a:lnTo>
                    <a:lnTo>
                      <a:pt x="0" y="3944"/>
                    </a:lnTo>
                    <a:lnTo>
                      <a:pt x="1" y="3975"/>
                    </a:lnTo>
                    <a:lnTo>
                      <a:pt x="4" y="4000"/>
                    </a:lnTo>
                    <a:lnTo>
                      <a:pt x="5" y="4018"/>
                    </a:lnTo>
                    <a:lnTo>
                      <a:pt x="8" y="4028"/>
                    </a:lnTo>
                    <a:lnTo>
                      <a:pt x="8" y="4028"/>
                    </a:lnTo>
                    <a:lnTo>
                      <a:pt x="17" y="4044"/>
                    </a:lnTo>
                    <a:lnTo>
                      <a:pt x="28" y="4061"/>
                    </a:lnTo>
                    <a:lnTo>
                      <a:pt x="39" y="4077"/>
                    </a:lnTo>
                    <a:lnTo>
                      <a:pt x="51" y="4091"/>
                    </a:lnTo>
                    <a:lnTo>
                      <a:pt x="64" y="4105"/>
                    </a:lnTo>
                    <a:lnTo>
                      <a:pt x="79" y="4118"/>
                    </a:lnTo>
                    <a:lnTo>
                      <a:pt x="106" y="4142"/>
                    </a:lnTo>
                    <a:lnTo>
                      <a:pt x="132" y="4161"/>
                    </a:lnTo>
                    <a:lnTo>
                      <a:pt x="154" y="4176"/>
                    </a:lnTo>
                    <a:lnTo>
                      <a:pt x="181" y="4192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7" y="4190"/>
                    </a:lnTo>
                    <a:lnTo>
                      <a:pt x="191" y="4187"/>
                    </a:lnTo>
                    <a:lnTo>
                      <a:pt x="197" y="4181"/>
                    </a:lnTo>
                    <a:lnTo>
                      <a:pt x="202" y="4174"/>
                    </a:lnTo>
                    <a:lnTo>
                      <a:pt x="207" y="4164"/>
                    </a:lnTo>
                    <a:lnTo>
                      <a:pt x="212" y="4153"/>
                    </a:lnTo>
                    <a:lnTo>
                      <a:pt x="222" y="4127"/>
                    </a:lnTo>
                    <a:lnTo>
                      <a:pt x="222" y="4127"/>
                    </a:lnTo>
                    <a:lnTo>
                      <a:pt x="228" y="4099"/>
                    </a:lnTo>
                    <a:lnTo>
                      <a:pt x="230" y="4086"/>
                    </a:lnTo>
                    <a:lnTo>
                      <a:pt x="231" y="4075"/>
                    </a:lnTo>
                    <a:lnTo>
                      <a:pt x="230" y="4066"/>
                    </a:lnTo>
                    <a:lnTo>
                      <a:pt x="228" y="4059"/>
                    </a:lnTo>
                    <a:lnTo>
                      <a:pt x="227" y="4053"/>
                    </a:lnTo>
                    <a:lnTo>
                      <a:pt x="222" y="4050"/>
                    </a:lnTo>
                    <a:lnTo>
                      <a:pt x="222" y="4050"/>
                    </a:lnTo>
                    <a:close/>
                  </a:path>
                </a:pathLst>
              </a:custGeom>
              <a:gradFill flip="none" rotWithShape="1">
                <a:gsLst>
                  <a:gs pos="38000">
                    <a:srgbClr val="414141"/>
                  </a:gs>
                  <a:gs pos="0">
                    <a:srgbClr val="A6A6A6"/>
                  </a:gs>
                  <a:gs pos="100000">
                    <a:srgbClr val="A6A6A6"/>
                  </a:gs>
                  <a:gs pos="74000">
                    <a:srgbClr val="DFDFD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noFill/>
                <a:round/>
                <a:headEnd/>
                <a:tailEnd/>
              </a:ln>
              <a:effectLst>
                <a:innerShdw blurRad="66675" dist="50800" dir="13500000">
                  <a:srgbClr val="000000">
                    <a:alpha val="50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86" name="Line 28">
                <a:extLst>
                  <a:ext uri="{FF2B5EF4-FFF2-40B4-BE49-F238E27FC236}">
                    <a16:creationId xmlns:a16="http://schemas.microsoft.com/office/drawing/2014/main" id="{4D91DFFB-5977-1A4D-9047-A701D9038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29">
                <a:extLst>
                  <a:ext uri="{FF2B5EF4-FFF2-40B4-BE49-F238E27FC236}">
                    <a16:creationId xmlns:a16="http://schemas.microsoft.com/office/drawing/2014/main" id="{D89B1989-B712-A245-B248-581FDC722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84">
              <a:extLst>
                <a:ext uri="{FF2B5EF4-FFF2-40B4-BE49-F238E27FC236}">
                  <a16:creationId xmlns:a16="http://schemas.microsoft.com/office/drawing/2014/main" id="{F8077AFF-863D-D347-B4D2-CF2E657E238D}"/>
                </a:ext>
              </a:extLst>
            </p:cNvPr>
            <p:cNvGrpSpPr/>
            <p:nvPr/>
          </p:nvGrpSpPr>
          <p:grpSpPr>
            <a:xfrm flipH="1">
              <a:off x="6358035" y="1509364"/>
              <a:ext cx="941843" cy="1552796"/>
              <a:chOff x="8843962" y="2613025"/>
              <a:chExt cx="2043113" cy="3368437"/>
            </a:xfrm>
          </p:grpSpPr>
          <p:grpSp>
            <p:nvGrpSpPr>
              <p:cNvPr id="67" name="Group 70">
                <a:extLst>
                  <a:ext uri="{FF2B5EF4-FFF2-40B4-BE49-F238E27FC236}">
                    <a16:creationId xmlns:a16="http://schemas.microsoft.com/office/drawing/2014/main" id="{FEE6FF72-BBE5-8B4B-BB3B-8C23499458BD}"/>
                  </a:ext>
                </a:extLst>
              </p:cNvPr>
              <p:cNvGrpSpPr/>
              <p:nvPr/>
            </p:nvGrpSpPr>
            <p:grpSpPr>
              <a:xfrm>
                <a:off x="8843962" y="2613025"/>
                <a:ext cx="2043113" cy="3368437"/>
                <a:chOff x="8843962" y="2613025"/>
                <a:chExt cx="2043113" cy="3368437"/>
              </a:xfrm>
            </p:grpSpPr>
            <p:sp>
              <p:nvSpPr>
                <p:cNvPr id="72" name="Freeform 27">
                  <a:extLst>
                    <a:ext uri="{FF2B5EF4-FFF2-40B4-BE49-F238E27FC236}">
                      <a16:creationId xmlns:a16="http://schemas.microsoft.com/office/drawing/2014/main" id="{912A51D9-C548-0B49-AEEB-E86006F32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3962" y="2613025"/>
                  <a:ext cx="2043113" cy="2081213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" y="12"/>
                    </a:cxn>
                    <a:cxn ang="0">
                      <a:pos x="40" y="3"/>
                    </a:cxn>
                    <a:cxn ang="0">
                      <a:pos x="95" y="0"/>
                    </a:cxn>
                    <a:cxn ang="0">
                      <a:pos x="183" y="8"/>
                    </a:cxn>
                    <a:cxn ang="0">
                      <a:pos x="248" y="18"/>
                    </a:cxn>
                    <a:cxn ang="0">
                      <a:pos x="443" y="70"/>
                    </a:cxn>
                    <a:cxn ang="0">
                      <a:pos x="925" y="214"/>
                    </a:cxn>
                    <a:cxn ang="0">
                      <a:pos x="1357" y="338"/>
                    </a:cxn>
                    <a:cxn ang="0">
                      <a:pos x="1722" y="428"/>
                    </a:cxn>
                    <a:cxn ang="0">
                      <a:pos x="1932" y="468"/>
                    </a:cxn>
                    <a:cxn ang="0">
                      <a:pos x="2123" y="494"/>
                    </a:cxn>
                    <a:cxn ang="0">
                      <a:pos x="2240" y="502"/>
                    </a:cxn>
                    <a:cxn ang="0">
                      <a:pos x="2409" y="503"/>
                    </a:cxn>
                    <a:cxn ang="0">
                      <a:pos x="2571" y="496"/>
                    </a:cxn>
                    <a:cxn ang="0">
                      <a:pos x="2823" y="468"/>
                    </a:cxn>
                    <a:cxn ang="0">
                      <a:pos x="3087" y="419"/>
                    </a:cxn>
                    <a:cxn ang="0">
                      <a:pos x="3292" y="367"/>
                    </a:cxn>
                    <a:cxn ang="0">
                      <a:pos x="3454" y="322"/>
                    </a:cxn>
                    <a:cxn ang="0">
                      <a:pos x="3624" y="285"/>
                    </a:cxn>
                    <a:cxn ang="0">
                      <a:pos x="3770" y="267"/>
                    </a:cxn>
                    <a:cxn ang="0">
                      <a:pos x="3836" y="272"/>
                    </a:cxn>
                    <a:cxn ang="0">
                      <a:pos x="3861" y="282"/>
                    </a:cxn>
                    <a:cxn ang="0">
                      <a:pos x="3841" y="325"/>
                    </a:cxn>
                    <a:cxn ang="0">
                      <a:pos x="3789" y="485"/>
                    </a:cxn>
                    <a:cxn ang="0">
                      <a:pos x="3729" y="764"/>
                    </a:cxn>
                    <a:cxn ang="0">
                      <a:pos x="3680" y="1087"/>
                    </a:cxn>
                    <a:cxn ang="0">
                      <a:pos x="3656" y="1320"/>
                    </a:cxn>
                    <a:cxn ang="0">
                      <a:pos x="3640" y="1584"/>
                    </a:cxn>
                    <a:cxn ang="0">
                      <a:pos x="3633" y="1877"/>
                    </a:cxn>
                    <a:cxn ang="0">
                      <a:pos x="3633" y="2089"/>
                    </a:cxn>
                    <a:cxn ang="0">
                      <a:pos x="3649" y="3807"/>
                    </a:cxn>
                    <a:cxn ang="0">
                      <a:pos x="2377" y="3931"/>
                    </a:cxn>
                    <a:cxn ang="0">
                      <a:pos x="2378" y="3763"/>
                    </a:cxn>
                    <a:cxn ang="0">
                      <a:pos x="2368" y="3502"/>
                    </a:cxn>
                    <a:cxn ang="0">
                      <a:pos x="2346" y="3251"/>
                    </a:cxn>
                    <a:cxn ang="0">
                      <a:pos x="2307" y="2968"/>
                    </a:cxn>
                    <a:cxn ang="0">
                      <a:pos x="2247" y="2670"/>
                    </a:cxn>
                    <a:cxn ang="0">
                      <a:pos x="2176" y="2418"/>
                    </a:cxn>
                    <a:cxn ang="0">
                      <a:pos x="2125" y="2269"/>
                    </a:cxn>
                    <a:cxn ang="0">
                      <a:pos x="2064" y="2126"/>
                    </a:cxn>
                    <a:cxn ang="0">
                      <a:pos x="1995" y="1988"/>
                    </a:cxn>
                    <a:cxn ang="0">
                      <a:pos x="1917" y="1857"/>
                    </a:cxn>
                    <a:cxn ang="0">
                      <a:pos x="1828" y="1736"/>
                    </a:cxn>
                    <a:cxn ang="0">
                      <a:pos x="1730" y="1627"/>
                    </a:cxn>
                    <a:cxn ang="0">
                      <a:pos x="1619" y="1529"/>
                    </a:cxn>
                    <a:cxn ang="0">
                      <a:pos x="1516" y="1454"/>
                    </a:cxn>
                    <a:cxn ang="0">
                      <a:pos x="1290" y="1308"/>
                    </a:cxn>
                    <a:cxn ang="0">
                      <a:pos x="931" y="1093"/>
                    </a:cxn>
                    <a:cxn ang="0">
                      <a:pos x="698" y="941"/>
                    </a:cxn>
                    <a:cxn ang="0">
                      <a:pos x="534" y="819"/>
                    </a:cxn>
                    <a:cxn ang="0">
                      <a:pos x="387" y="687"/>
                    </a:cxn>
                    <a:cxn ang="0">
                      <a:pos x="263" y="541"/>
                    </a:cxn>
                    <a:cxn ang="0">
                      <a:pos x="210" y="462"/>
                    </a:cxn>
                    <a:cxn ang="0">
                      <a:pos x="165" y="379"/>
                    </a:cxn>
                    <a:cxn ang="0">
                      <a:pos x="129" y="291"/>
                    </a:cxn>
                    <a:cxn ang="0">
                      <a:pos x="102" y="199"/>
                    </a:cxn>
                    <a:cxn ang="0">
                      <a:pos x="89" y="134"/>
                    </a:cxn>
                    <a:cxn ang="0">
                      <a:pos x="28" y="64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3861" h="3931">
                      <a:moveTo>
                        <a:pt x="0" y="25"/>
                      </a:move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5" y="18"/>
                      </a:lnTo>
                      <a:lnTo>
                        <a:pt x="8" y="15"/>
                      </a:lnTo>
                      <a:lnTo>
                        <a:pt x="12" y="12"/>
                      </a:lnTo>
                      <a:lnTo>
                        <a:pt x="20" y="9"/>
                      </a:lnTo>
                      <a:lnTo>
                        <a:pt x="28" y="6"/>
                      </a:lnTo>
                      <a:lnTo>
                        <a:pt x="40" y="3"/>
                      </a:lnTo>
                      <a:lnTo>
                        <a:pt x="55" y="2"/>
                      </a:lnTo>
                      <a:lnTo>
                        <a:pt x="74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49" y="3"/>
                      </a:lnTo>
                      <a:lnTo>
                        <a:pt x="183" y="8"/>
                      </a:lnTo>
                      <a:lnTo>
                        <a:pt x="221" y="14"/>
                      </a:lnTo>
                      <a:lnTo>
                        <a:pt x="221" y="14"/>
                      </a:lnTo>
                      <a:lnTo>
                        <a:pt x="248" y="18"/>
                      </a:lnTo>
                      <a:lnTo>
                        <a:pt x="277" y="25"/>
                      </a:lnTo>
                      <a:lnTo>
                        <a:pt x="353" y="43"/>
                      </a:lnTo>
                      <a:lnTo>
                        <a:pt x="443" y="70"/>
                      </a:lnTo>
                      <a:lnTo>
                        <a:pt x="547" y="101"/>
                      </a:lnTo>
                      <a:lnTo>
                        <a:pt x="791" y="174"/>
                      </a:lnTo>
                      <a:lnTo>
                        <a:pt x="925" y="214"/>
                      </a:lnTo>
                      <a:lnTo>
                        <a:pt x="1065" y="255"/>
                      </a:lnTo>
                      <a:lnTo>
                        <a:pt x="1209" y="298"/>
                      </a:lnTo>
                      <a:lnTo>
                        <a:pt x="1357" y="338"/>
                      </a:lnTo>
                      <a:lnTo>
                        <a:pt x="1506" y="376"/>
                      </a:lnTo>
                      <a:lnTo>
                        <a:pt x="1651" y="412"/>
                      </a:lnTo>
                      <a:lnTo>
                        <a:pt x="1722" y="428"/>
                      </a:lnTo>
                      <a:lnTo>
                        <a:pt x="1793" y="443"/>
                      </a:lnTo>
                      <a:lnTo>
                        <a:pt x="1864" y="456"/>
                      </a:lnTo>
                      <a:lnTo>
                        <a:pt x="1932" y="468"/>
                      </a:lnTo>
                      <a:lnTo>
                        <a:pt x="1996" y="478"/>
                      </a:lnTo>
                      <a:lnTo>
                        <a:pt x="2061" y="487"/>
                      </a:lnTo>
                      <a:lnTo>
                        <a:pt x="2123" y="494"/>
                      </a:lnTo>
                      <a:lnTo>
                        <a:pt x="2182" y="499"/>
                      </a:lnTo>
                      <a:lnTo>
                        <a:pt x="2182" y="499"/>
                      </a:lnTo>
                      <a:lnTo>
                        <a:pt x="2240" y="502"/>
                      </a:lnTo>
                      <a:lnTo>
                        <a:pt x="2296" y="503"/>
                      </a:lnTo>
                      <a:lnTo>
                        <a:pt x="2353" y="504"/>
                      </a:lnTo>
                      <a:lnTo>
                        <a:pt x="2409" y="503"/>
                      </a:lnTo>
                      <a:lnTo>
                        <a:pt x="2464" y="502"/>
                      </a:lnTo>
                      <a:lnTo>
                        <a:pt x="2518" y="500"/>
                      </a:lnTo>
                      <a:lnTo>
                        <a:pt x="2571" y="496"/>
                      </a:lnTo>
                      <a:lnTo>
                        <a:pt x="2624" y="493"/>
                      </a:lnTo>
                      <a:lnTo>
                        <a:pt x="2726" y="481"/>
                      </a:lnTo>
                      <a:lnTo>
                        <a:pt x="2823" y="468"/>
                      </a:lnTo>
                      <a:lnTo>
                        <a:pt x="2918" y="453"/>
                      </a:lnTo>
                      <a:lnTo>
                        <a:pt x="3005" y="437"/>
                      </a:lnTo>
                      <a:lnTo>
                        <a:pt x="3087" y="419"/>
                      </a:lnTo>
                      <a:lnTo>
                        <a:pt x="3163" y="401"/>
                      </a:lnTo>
                      <a:lnTo>
                        <a:pt x="3232" y="384"/>
                      </a:lnTo>
                      <a:lnTo>
                        <a:pt x="3292" y="367"/>
                      </a:lnTo>
                      <a:lnTo>
                        <a:pt x="3391" y="339"/>
                      </a:lnTo>
                      <a:lnTo>
                        <a:pt x="3454" y="322"/>
                      </a:lnTo>
                      <a:lnTo>
                        <a:pt x="3454" y="322"/>
                      </a:lnTo>
                      <a:lnTo>
                        <a:pt x="3505" y="308"/>
                      </a:lnTo>
                      <a:lnTo>
                        <a:pt x="3562" y="297"/>
                      </a:lnTo>
                      <a:lnTo>
                        <a:pt x="3624" y="285"/>
                      </a:lnTo>
                      <a:lnTo>
                        <a:pt x="3686" y="274"/>
                      </a:lnTo>
                      <a:lnTo>
                        <a:pt x="3743" y="269"/>
                      </a:lnTo>
                      <a:lnTo>
                        <a:pt x="3770" y="267"/>
                      </a:lnTo>
                      <a:lnTo>
                        <a:pt x="3795" y="267"/>
                      </a:lnTo>
                      <a:lnTo>
                        <a:pt x="3817" y="269"/>
                      </a:lnTo>
                      <a:lnTo>
                        <a:pt x="3836" y="272"/>
                      </a:lnTo>
                      <a:lnTo>
                        <a:pt x="3851" y="276"/>
                      </a:lnTo>
                      <a:lnTo>
                        <a:pt x="3857" y="279"/>
                      </a:lnTo>
                      <a:lnTo>
                        <a:pt x="3861" y="282"/>
                      </a:lnTo>
                      <a:lnTo>
                        <a:pt x="3861" y="282"/>
                      </a:lnTo>
                      <a:lnTo>
                        <a:pt x="3854" y="297"/>
                      </a:lnTo>
                      <a:lnTo>
                        <a:pt x="3841" y="325"/>
                      </a:lnTo>
                      <a:lnTo>
                        <a:pt x="3826" y="364"/>
                      </a:lnTo>
                      <a:lnTo>
                        <a:pt x="3808" y="418"/>
                      </a:lnTo>
                      <a:lnTo>
                        <a:pt x="3789" y="485"/>
                      </a:lnTo>
                      <a:lnTo>
                        <a:pt x="3770" y="565"/>
                      </a:lnTo>
                      <a:lnTo>
                        <a:pt x="3749" y="658"/>
                      </a:lnTo>
                      <a:lnTo>
                        <a:pt x="3729" y="764"/>
                      </a:lnTo>
                      <a:lnTo>
                        <a:pt x="3708" y="882"/>
                      </a:lnTo>
                      <a:lnTo>
                        <a:pt x="3689" y="1015"/>
                      </a:lnTo>
                      <a:lnTo>
                        <a:pt x="3680" y="1087"/>
                      </a:lnTo>
                      <a:lnTo>
                        <a:pt x="3671" y="1161"/>
                      </a:lnTo>
                      <a:lnTo>
                        <a:pt x="3664" y="1239"/>
                      </a:lnTo>
                      <a:lnTo>
                        <a:pt x="3656" y="1320"/>
                      </a:lnTo>
                      <a:lnTo>
                        <a:pt x="3650" y="1404"/>
                      </a:lnTo>
                      <a:lnTo>
                        <a:pt x="3645" y="1492"/>
                      </a:lnTo>
                      <a:lnTo>
                        <a:pt x="3640" y="1584"/>
                      </a:lnTo>
                      <a:lnTo>
                        <a:pt x="3637" y="1678"/>
                      </a:lnTo>
                      <a:lnTo>
                        <a:pt x="3634" y="1777"/>
                      </a:lnTo>
                      <a:lnTo>
                        <a:pt x="3633" y="1877"/>
                      </a:lnTo>
                      <a:lnTo>
                        <a:pt x="3631" y="1982"/>
                      </a:lnTo>
                      <a:lnTo>
                        <a:pt x="3633" y="2089"/>
                      </a:lnTo>
                      <a:lnTo>
                        <a:pt x="3633" y="2089"/>
                      </a:lnTo>
                      <a:lnTo>
                        <a:pt x="3642" y="2869"/>
                      </a:lnTo>
                      <a:lnTo>
                        <a:pt x="3646" y="3447"/>
                      </a:lnTo>
                      <a:lnTo>
                        <a:pt x="3649" y="3807"/>
                      </a:lnTo>
                      <a:lnTo>
                        <a:pt x="3649" y="3931"/>
                      </a:lnTo>
                      <a:lnTo>
                        <a:pt x="2377" y="3931"/>
                      </a:lnTo>
                      <a:lnTo>
                        <a:pt x="2377" y="3931"/>
                      </a:lnTo>
                      <a:lnTo>
                        <a:pt x="2378" y="3910"/>
                      </a:lnTo>
                      <a:lnTo>
                        <a:pt x="2378" y="3853"/>
                      </a:lnTo>
                      <a:lnTo>
                        <a:pt x="2378" y="3763"/>
                      </a:lnTo>
                      <a:lnTo>
                        <a:pt x="2375" y="3645"/>
                      </a:lnTo>
                      <a:lnTo>
                        <a:pt x="2371" y="3576"/>
                      </a:lnTo>
                      <a:lnTo>
                        <a:pt x="2368" y="3502"/>
                      </a:lnTo>
                      <a:lnTo>
                        <a:pt x="2362" y="3422"/>
                      </a:lnTo>
                      <a:lnTo>
                        <a:pt x="2355" y="3338"/>
                      </a:lnTo>
                      <a:lnTo>
                        <a:pt x="2346" y="3251"/>
                      </a:lnTo>
                      <a:lnTo>
                        <a:pt x="2335" y="3160"/>
                      </a:lnTo>
                      <a:lnTo>
                        <a:pt x="2322" y="3066"/>
                      </a:lnTo>
                      <a:lnTo>
                        <a:pt x="2307" y="2968"/>
                      </a:lnTo>
                      <a:lnTo>
                        <a:pt x="2290" y="2869"/>
                      </a:lnTo>
                      <a:lnTo>
                        <a:pt x="2269" y="2771"/>
                      </a:lnTo>
                      <a:lnTo>
                        <a:pt x="2247" y="2670"/>
                      </a:lnTo>
                      <a:lnTo>
                        <a:pt x="2220" y="2569"/>
                      </a:lnTo>
                      <a:lnTo>
                        <a:pt x="2192" y="2468"/>
                      </a:lnTo>
                      <a:lnTo>
                        <a:pt x="2176" y="2418"/>
                      </a:lnTo>
                      <a:lnTo>
                        <a:pt x="2160" y="2368"/>
                      </a:lnTo>
                      <a:lnTo>
                        <a:pt x="2142" y="2319"/>
                      </a:lnTo>
                      <a:lnTo>
                        <a:pt x="2125" y="2269"/>
                      </a:lnTo>
                      <a:lnTo>
                        <a:pt x="2106" y="2221"/>
                      </a:lnTo>
                      <a:lnTo>
                        <a:pt x="2085" y="2174"/>
                      </a:lnTo>
                      <a:lnTo>
                        <a:pt x="2064" y="2126"/>
                      </a:lnTo>
                      <a:lnTo>
                        <a:pt x="2042" y="2079"/>
                      </a:lnTo>
                      <a:lnTo>
                        <a:pt x="2019" y="2033"/>
                      </a:lnTo>
                      <a:lnTo>
                        <a:pt x="1995" y="1988"/>
                      </a:lnTo>
                      <a:lnTo>
                        <a:pt x="1970" y="1944"/>
                      </a:lnTo>
                      <a:lnTo>
                        <a:pt x="1943" y="1899"/>
                      </a:lnTo>
                      <a:lnTo>
                        <a:pt x="1917" y="1857"/>
                      </a:lnTo>
                      <a:lnTo>
                        <a:pt x="1889" y="1815"/>
                      </a:lnTo>
                      <a:lnTo>
                        <a:pt x="1859" y="1775"/>
                      </a:lnTo>
                      <a:lnTo>
                        <a:pt x="1828" y="1736"/>
                      </a:lnTo>
                      <a:lnTo>
                        <a:pt x="1796" y="1697"/>
                      </a:lnTo>
                      <a:lnTo>
                        <a:pt x="1763" y="1662"/>
                      </a:lnTo>
                      <a:lnTo>
                        <a:pt x="1730" y="1627"/>
                      </a:lnTo>
                      <a:lnTo>
                        <a:pt x="1694" y="1593"/>
                      </a:lnTo>
                      <a:lnTo>
                        <a:pt x="1657" y="1560"/>
                      </a:lnTo>
                      <a:lnTo>
                        <a:pt x="1619" y="1529"/>
                      </a:lnTo>
                      <a:lnTo>
                        <a:pt x="1619" y="1529"/>
                      </a:lnTo>
                      <a:lnTo>
                        <a:pt x="1569" y="1491"/>
                      </a:lnTo>
                      <a:lnTo>
                        <a:pt x="1516" y="1454"/>
                      </a:lnTo>
                      <a:lnTo>
                        <a:pt x="1461" y="1417"/>
                      </a:lnTo>
                      <a:lnTo>
                        <a:pt x="1405" y="1380"/>
                      </a:lnTo>
                      <a:lnTo>
                        <a:pt x="1290" y="1308"/>
                      </a:lnTo>
                      <a:lnTo>
                        <a:pt x="1172" y="1237"/>
                      </a:lnTo>
                      <a:lnTo>
                        <a:pt x="1051" y="1165"/>
                      </a:lnTo>
                      <a:lnTo>
                        <a:pt x="931" y="1093"/>
                      </a:lnTo>
                      <a:lnTo>
                        <a:pt x="813" y="1019"/>
                      </a:lnTo>
                      <a:lnTo>
                        <a:pt x="754" y="981"/>
                      </a:lnTo>
                      <a:lnTo>
                        <a:pt x="698" y="941"/>
                      </a:lnTo>
                      <a:lnTo>
                        <a:pt x="642" y="901"/>
                      </a:lnTo>
                      <a:lnTo>
                        <a:pt x="587" y="861"/>
                      </a:lnTo>
                      <a:lnTo>
                        <a:pt x="534" y="819"/>
                      </a:lnTo>
                      <a:lnTo>
                        <a:pt x="482" y="776"/>
                      </a:lnTo>
                      <a:lnTo>
                        <a:pt x="434" y="732"/>
                      </a:lnTo>
                      <a:lnTo>
                        <a:pt x="387" y="687"/>
                      </a:lnTo>
                      <a:lnTo>
                        <a:pt x="342" y="640"/>
                      </a:lnTo>
                      <a:lnTo>
                        <a:pt x="301" y="591"/>
                      </a:lnTo>
                      <a:lnTo>
                        <a:pt x="263" y="541"/>
                      </a:lnTo>
                      <a:lnTo>
                        <a:pt x="244" y="515"/>
                      </a:lnTo>
                      <a:lnTo>
                        <a:pt x="226" y="488"/>
                      </a:lnTo>
                      <a:lnTo>
                        <a:pt x="210" y="462"/>
                      </a:lnTo>
                      <a:lnTo>
                        <a:pt x="195" y="435"/>
                      </a:lnTo>
                      <a:lnTo>
                        <a:pt x="179" y="407"/>
                      </a:lnTo>
                      <a:lnTo>
                        <a:pt x="165" y="379"/>
                      </a:lnTo>
                      <a:lnTo>
                        <a:pt x="152" y="350"/>
                      </a:lnTo>
                      <a:lnTo>
                        <a:pt x="140" y="322"/>
                      </a:lnTo>
                      <a:lnTo>
                        <a:pt x="129" y="291"/>
                      </a:lnTo>
                      <a:lnTo>
                        <a:pt x="118" y="261"/>
                      </a:lnTo>
                      <a:lnTo>
                        <a:pt x="109" y="230"/>
                      </a:lnTo>
                      <a:lnTo>
                        <a:pt x="102" y="199"/>
                      </a:lnTo>
                      <a:lnTo>
                        <a:pt x="95" y="167"/>
                      </a:lnTo>
                      <a:lnTo>
                        <a:pt x="89" y="134"/>
                      </a:lnTo>
                      <a:lnTo>
                        <a:pt x="89" y="134"/>
                      </a:lnTo>
                      <a:lnTo>
                        <a:pt x="73" y="117"/>
                      </a:lnTo>
                      <a:lnTo>
                        <a:pt x="56" y="99"/>
                      </a:lnTo>
                      <a:lnTo>
                        <a:pt x="28" y="64"/>
                      </a:lnTo>
                      <a:lnTo>
                        <a:pt x="8" y="36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3000">
                      <a:schemeClr val="accent2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6D34BAC5-55D7-AC40-964C-E4A200406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1265" y="4679950"/>
                  <a:ext cx="673101" cy="8575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31">
                  <a:extLst>
                    <a:ext uri="{FF2B5EF4-FFF2-40B4-BE49-F238E27FC236}">
                      <a16:creationId xmlns:a16="http://schemas.microsoft.com/office/drawing/2014/main" id="{80017309-CD5E-0846-971C-4C1E9C5D9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1261" y="5530611"/>
                  <a:ext cx="673101" cy="4508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19"/>
                    </a:cxn>
                    <a:cxn ang="0">
                      <a:pos x="0" y="719"/>
                    </a:cxn>
                    <a:cxn ang="0">
                      <a:pos x="1" y="727"/>
                    </a:cxn>
                    <a:cxn ang="0">
                      <a:pos x="4" y="734"/>
                    </a:cxn>
                    <a:cxn ang="0">
                      <a:pos x="7" y="740"/>
                    </a:cxn>
                    <a:cxn ang="0">
                      <a:pos x="13" y="747"/>
                    </a:cxn>
                    <a:cxn ang="0">
                      <a:pos x="20" y="753"/>
                    </a:cxn>
                    <a:cxn ang="0">
                      <a:pos x="29" y="759"/>
                    </a:cxn>
                    <a:cxn ang="0">
                      <a:pos x="50" y="771"/>
                    </a:cxn>
                    <a:cxn ang="0">
                      <a:pos x="76" y="783"/>
                    </a:cxn>
                    <a:cxn ang="0">
                      <a:pos x="109" y="795"/>
                    </a:cxn>
                    <a:cxn ang="0">
                      <a:pos x="146" y="805"/>
                    </a:cxn>
                    <a:cxn ang="0">
                      <a:pos x="187" y="814"/>
                    </a:cxn>
                    <a:cxn ang="0">
                      <a:pos x="231" y="823"/>
                    </a:cxn>
                    <a:cxn ang="0">
                      <a:pos x="280" y="830"/>
                    </a:cxn>
                    <a:cxn ang="0">
                      <a:pos x="333" y="837"/>
                    </a:cxn>
                    <a:cxn ang="0">
                      <a:pos x="389" y="842"/>
                    </a:cxn>
                    <a:cxn ang="0">
                      <a:pos x="446" y="846"/>
                    </a:cxn>
                    <a:cxn ang="0">
                      <a:pos x="508" y="851"/>
                    </a:cxn>
                    <a:cxn ang="0">
                      <a:pos x="570" y="852"/>
                    </a:cxn>
                    <a:cxn ang="0">
                      <a:pos x="637" y="852"/>
                    </a:cxn>
                    <a:cxn ang="0">
                      <a:pos x="637" y="852"/>
                    </a:cxn>
                    <a:cxn ang="0">
                      <a:pos x="701" y="852"/>
                    </a:cxn>
                    <a:cxn ang="0">
                      <a:pos x="763" y="851"/>
                    </a:cxn>
                    <a:cxn ang="0">
                      <a:pos x="825" y="846"/>
                    </a:cxn>
                    <a:cxn ang="0">
                      <a:pos x="883" y="842"/>
                    </a:cxn>
                    <a:cxn ang="0">
                      <a:pos x="939" y="837"/>
                    </a:cxn>
                    <a:cxn ang="0">
                      <a:pos x="992" y="830"/>
                    </a:cxn>
                    <a:cxn ang="0">
                      <a:pos x="1041" y="823"/>
                    </a:cxn>
                    <a:cxn ang="0">
                      <a:pos x="1085" y="814"/>
                    </a:cxn>
                    <a:cxn ang="0">
                      <a:pos x="1126" y="805"/>
                    </a:cxn>
                    <a:cxn ang="0">
                      <a:pos x="1163" y="795"/>
                    </a:cxn>
                    <a:cxn ang="0">
                      <a:pos x="1195" y="783"/>
                    </a:cxn>
                    <a:cxn ang="0">
                      <a:pos x="1222" y="771"/>
                    </a:cxn>
                    <a:cxn ang="0">
                      <a:pos x="1243" y="759"/>
                    </a:cxn>
                    <a:cxn ang="0">
                      <a:pos x="1251" y="753"/>
                    </a:cxn>
                    <a:cxn ang="0">
                      <a:pos x="1259" y="747"/>
                    </a:cxn>
                    <a:cxn ang="0">
                      <a:pos x="1265" y="740"/>
                    </a:cxn>
                    <a:cxn ang="0">
                      <a:pos x="1268" y="734"/>
                    </a:cxn>
                    <a:cxn ang="0">
                      <a:pos x="1271" y="727"/>
                    </a:cxn>
                    <a:cxn ang="0">
                      <a:pos x="1272" y="719"/>
                    </a:cxn>
                    <a:cxn ang="0">
                      <a:pos x="127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2" h="852">
                      <a:moveTo>
                        <a:pt x="0" y="0"/>
                      </a:moveTo>
                      <a:lnTo>
                        <a:pt x="0" y="719"/>
                      </a:lnTo>
                      <a:lnTo>
                        <a:pt x="0" y="719"/>
                      </a:lnTo>
                      <a:lnTo>
                        <a:pt x="1" y="727"/>
                      </a:lnTo>
                      <a:lnTo>
                        <a:pt x="4" y="734"/>
                      </a:lnTo>
                      <a:lnTo>
                        <a:pt x="7" y="740"/>
                      </a:lnTo>
                      <a:lnTo>
                        <a:pt x="13" y="747"/>
                      </a:lnTo>
                      <a:lnTo>
                        <a:pt x="20" y="753"/>
                      </a:lnTo>
                      <a:lnTo>
                        <a:pt x="29" y="759"/>
                      </a:lnTo>
                      <a:lnTo>
                        <a:pt x="50" y="771"/>
                      </a:lnTo>
                      <a:lnTo>
                        <a:pt x="76" y="783"/>
                      </a:lnTo>
                      <a:lnTo>
                        <a:pt x="109" y="795"/>
                      </a:lnTo>
                      <a:lnTo>
                        <a:pt x="146" y="805"/>
                      </a:lnTo>
                      <a:lnTo>
                        <a:pt x="187" y="814"/>
                      </a:lnTo>
                      <a:lnTo>
                        <a:pt x="231" y="823"/>
                      </a:lnTo>
                      <a:lnTo>
                        <a:pt x="280" y="830"/>
                      </a:lnTo>
                      <a:lnTo>
                        <a:pt x="333" y="837"/>
                      </a:lnTo>
                      <a:lnTo>
                        <a:pt x="389" y="842"/>
                      </a:lnTo>
                      <a:lnTo>
                        <a:pt x="446" y="846"/>
                      </a:lnTo>
                      <a:lnTo>
                        <a:pt x="508" y="851"/>
                      </a:lnTo>
                      <a:lnTo>
                        <a:pt x="570" y="852"/>
                      </a:lnTo>
                      <a:lnTo>
                        <a:pt x="637" y="852"/>
                      </a:lnTo>
                      <a:lnTo>
                        <a:pt x="637" y="852"/>
                      </a:lnTo>
                      <a:lnTo>
                        <a:pt x="701" y="852"/>
                      </a:lnTo>
                      <a:lnTo>
                        <a:pt x="763" y="851"/>
                      </a:lnTo>
                      <a:lnTo>
                        <a:pt x="825" y="846"/>
                      </a:lnTo>
                      <a:lnTo>
                        <a:pt x="883" y="842"/>
                      </a:lnTo>
                      <a:lnTo>
                        <a:pt x="939" y="837"/>
                      </a:lnTo>
                      <a:lnTo>
                        <a:pt x="992" y="830"/>
                      </a:lnTo>
                      <a:lnTo>
                        <a:pt x="1041" y="823"/>
                      </a:lnTo>
                      <a:lnTo>
                        <a:pt x="1085" y="814"/>
                      </a:lnTo>
                      <a:lnTo>
                        <a:pt x="1126" y="805"/>
                      </a:lnTo>
                      <a:lnTo>
                        <a:pt x="1163" y="795"/>
                      </a:lnTo>
                      <a:lnTo>
                        <a:pt x="1195" y="783"/>
                      </a:lnTo>
                      <a:lnTo>
                        <a:pt x="1222" y="771"/>
                      </a:lnTo>
                      <a:lnTo>
                        <a:pt x="1243" y="759"/>
                      </a:lnTo>
                      <a:lnTo>
                        <a:pt x="1251" y="753"/>
                      </a:lnTo>
                      <a:lnTo>
                        <a:pt x="1259" y="747"/>
                      </a:lnTo>
                      <a:lnTo>
                        <a:pt x="1265" y="740"/>
                      </a:lnTo>
                      <a:lnTo>
                        <a:pt x="1268" y="734"/>
                      </a:lnTo>
                      <a:lnTo>
                        <a:pt x="1271" y="727"/>
                      </a:lnTo>
                      <a:lnTo>
                        <a:pt x="1272" y="719"/>
                      </a:lnTo>
                      <a:lnTo>
                        <a:pt x="12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83">
                <a:extLst>
                  <a:ext uri="{FF2B5EF4-FFF2-40B4-BE49-F238E27FC236}">
                    <a16:creationId xmlns:a16="http://schemas.microsoft.com/office/drawing/2014/main" id="{83D404BA-4AC1-C945-8708-F0EBFA21084A}"/>
                  </a:ext>
                </a:extLst>
              </p:cNvPr>
              <p:cNvGrpSpPr/>
              <p:nvPr/>
            </p:nvGrpSpPr>
            <p:grpSpPr>
              <a:xfrm>
                <a:off x="8913812" y="2667000"/>
                <a:ext cx="1672695" cy="3201098"/>
                <a:chOff x="8913812" y="2667000"/>
                <a:chExt cx="1672695" cy="3201098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7F92376D-5194-584A-ADBA-ADDE06568C61}"/>
                    </a:ext>
                  </a:extLst>
                </p:cNvPr>
                <p:cNvSpPr/>
                <p:nvPr/>
              </p:nvSpPr>
              <p:spPr>
                <a:xfrm>
                  <a:off x="8913812" y="2667000"/>
                  <a:ext cx="1672695" cy="411700"/>
                </a:xfrm>
                <a:custGeom>
                  <a:avLst/>
                  <a:gdLst>
                    <a:gd name="connsiteX0" fmla="*/ 44450 w 1367367"/>
                    <a:gd name="connsiteY0" fmla="*/ 0 h 336550"/>
                    <a:gd name="connsiteX1" fmla="*/ 336550 w 1367367"/>
                    <a:gd name="connsiteY1" fmla="*/ 88900 h 336550"/>
                    <a:gd name="connsiteX2" fmla="*/ 734483 w 1367367"/>
                    <a:gd name="connsiteY2" fmla="*/ 186267 h 336550"/>
                    <a:gd name="connsiteX3" fmla="*/ 1123950 w 1367367"/>
                    <a:gd name="connsiteY3" fmla="*/ 232833 h 336550"/>
                    <a:gd name="connsiteX4" fmla="*/ 1339850 w 1367367"/>
                    <a:gd name="connsiteY4" fmla="*/ 198967 h 336550"/>
                    <a:gd name="connsiteX5" fmla="*/ 1289050 w 1367367"/>
                    <a:gd name="connsiteY5" fmla="*/ 266700 h 336550"/>
                    <a:gd name="connsiteX6" fmla="*/ 1077383 w 1367367"/>
                    <a:gd name="connsiteY6" fmla="*/ 313267 h 336550"/>
                    <a:gd name="connsiteX7" fmla="*/ 683683 w 1367367"/>
                    <a:gd name="connsiteY7" fmla="*/ 317500 h 336550"/>
                    <a:gd name="connsiteX8" fmla="*/ 209550 w 1367367"/>
                    <a:gd name="connsiteY8" fmla="*/ 198967 h 336550"/>
                    <a:gd name="connsiteX9" fmla="*/ 69850 w 1367367"/>
                    <a:gd name="connsiteY9" fmla="*/ 88900 h 336550"/>
                    <a:gd name="connsiteX10" fmla="*/ 44450 w 1367367"/>
                    <a:gd name="connsiteY10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7367" h="336550">
                      <a:moveTo>
                        <a:pt x="44450" y="0"/>
                      </a:moveTo>
                      <a:cubicBezTo>
                        <a:pt x="88900" y="0"/>
                        <a:pt x="221545" y="57856"/>
                        <a:pt x="336550" y="88900"/>
                      </a:cubicBezTo>
                      <a:cubicBezTo>
                        <a:pt x="451556" y="119945"/>
                        <a:pt x="603250" y="162278"/>
                        <a:pt x="734483" y="186267"/>
                      </a:cubicBezTo>
                      <a:cubicBezTo>
                        <a:pt x="865716" y="210256"/>
                        <a:pt x="1023056" y="230716"/>
                        <a:pt x="1123950" y="232833"/>
                      </a:cubicBezTo>
                      <a:cubicBezTo>
                        <a:pt x="1224844" y="234950"/>
                        <a:pt x="1312333" y="193323"/>
                        <a:pt x="1339850" y="198967"/>
                      </a:cubicBezTo>
                      <a:cubicBezTo>
                        <a:pt x="1367367" y="204611"/>
                        <a:pt x="1332794" y="247650"/>
                        <a:pt x="1289050" y="266700"/>
                      </a:cubicBezTo>
                      <a:cubicBezTo>
                        <a:pt x="1245306" y="285750"/>
                        <a:pt x="1178277" y="304800"/>
                        <a:pt x="1077383" y="313267"/>
                      </a:cubicBezTo>
                      <a:cubicBezTo>
                        <a:pt x="976489" y="321734"/>
                        <a:pt x="828322" y="336550"/>
                        <a:pt x="683683" y="317500"/>
                      </a:cubicBezTo>
                      <a:cubicBezTo>
                        <a:pt x="539044" y="298450"/>
                        <a:pt x="311855" y="237067"/>
                        <a:pt x="209550" y="198967"/>
                      </a:cubicBezTo>
                      <a:cubicBezTo>
                        <a:pt x="107245" y="160867"/>
                        <a:pt x="102305" y="122767"/>
                        <a:pt x="69850" y="88900"/>
                      </a:cubicBezTo>
                      <a:cubicBezTo>
                        <a:pt x="37395" y="55033"/>
                        <a:pt x="0" y="0"/>
                        <a:pt x="4445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000">
                      <a:srgbClr val="FFFFFF"/>
                    </a:gs>
                    <a:gs pos="73000">
                      <a:srgbClr val="FFFFFF">
                        <a:alpha val="0"/>
                      </a:srgbClr>
                    </a:gs>
                  </a:gsLst>
                  <a:lin ang="564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1AEFD40D-104E-5147-AF64-5D512A2877E8}"/>
                    </a:ext>
                  </a:extLst>
                </p:cNvPr>
                <p:cNvSpPr/>
                <p:nvPr/>
              </p:nvSpPr>
              <p:spPr>
                <a:xfrm>
                  <a:off x="9070622" y="2808111"/>
                  <a:ext cx="1235428" cy="1897944"/>
                </a:xfrm>
                <a:custGeom>
                  <a:avLst/>
                  <a:gdLst>
                    <a:gd name="connsiteX0" fmla="*/ 1411 w 1235428"/>
                    <a:gd name="connsiteY0" fmla="*/ 11289 h 1897944"/>
                    <a:gd name="connsiteX1" fmla="*/ 200378 w 1235428"/>
                    <a:gd name="connsiteY1" fmla="*/ 222956 h 1897944"/>
                    <a:gd name="connsiteX2" fmla="*/ 450145 w 1235428"/>
                    <a:gd name="connsiteY2" fmla="*/ 349956 h 1897944"/>
                    <a:gd name="connsiteX3" fmla="*/ 797278 w 1235428"/>
                    <a:gd name="connsiteY3" fmla="*/ 608189 h 1897944"/>
                    <a:gd name="connsiteX4" fmla="*/ 1025878 w 1235428"/>
                    <a:gd name="connsiteY4" fmla="*/ 1124656 h 1897944"/>
                    <a:gd name="connsiteX5" fmla="*/ 1165578 w 1235428"/>
                    <a:gd name="connsiteY5" fmla="*/ 1353256 h 1897944"/>
                    <a:gd name="connsiteX6" fmla="*/ 1195211 w 1235428"/>
                    <a:gd name="connsiteY6" fmla="*/ 1882422 h 1897944"/>
                    <a:gd name="connsiteX7" fmla="*/ 1207911 w 1235428"/>
                    <a:gd name="connsiteY7" fmla="*/ 1260122 h 1897944"/>
                    <a:gd name="connsiteX8" fmla="*/ 1030111 w 1235428"/>
                    <a:gd name="connsiteY8" fmla="*/ 862189 h 1897944"/>
                    <a:gd name="connsiteX9" fmla="*/ 1008945 w 1235428"/>
                    <a:gd name="connsiteY9" fmla="*/ 468489 h 1897944"/>
                    <a:gd name="connsiteX10" fmla="*/ 509411 w 1235428"/>
                    <a:gd name="connsiteY10" fmla="*/ 273756 h 1897944"/>
                    <a:gd name="connsiteX11" fmla="*/ 191911 w 1235428"/>
                    <a:gd name="connsiteY11" fmla="*/ 155222 h 1897944"/>
                    <a:gd name="connsiteX12" fmla="*/ 1411 w 1235428"/>
                    <a:gd name="connsiteY12" fmla="*/ 11289 h 189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5428" h="1897944">
                      <a:moveTo>
                        <a:pt x="1411" y="11289"/>
                      </a:moveTo>
                      <a:cubicBezTo>
                        <a:pt x="2822" y="22578"/>
                        <a:pt x="125589" y="166512"/>
                        <a:pt x="200378" y="222956"/>
                      </a:cubicBezTo>
                      <a:cubicBezTo>
                        <a:pt x="275167" y="279401"/>
                        <a:pt x="350662" y="285751"/>
                        <a:pt x="450145" y="349956"/>
                      </a:cubicBezTo>
                      <a:cubicBezTo>
                        <a:pt x="549628" y="414161"/>
                        <a:pt x="701323" y="479072"/>
                        <a:pt x="797278" y="608189"/>
                      </a:cubicBezTo>
                      <a:cubicBezTo>
                        <a:pt x="893234" y="737306"/>
                        <a:pt x="964495" y="1000478"/>
                        <a:pt x="1025878" y="1124656"/>
                      </a:cubicBezTo>
                      <a:cubicBezTo>
                        <a:pt x="1087261" y="1248834"/>
                        <a:pt x="1137356" y="1226962"/>
                        <a:pt x="1165578" y="1353256"/>
                      </a:cubicBezTo>
                      <a:cubicBezTo>
                        <a:pt x="1193800" y="1479550"/>
                        <a:pt x="1188156" y="1897944"/>
                        <a:pt x="1195211" y="1882422"/>
                      </a:cubicBezTo>
                      <a:cubicBezTo>
                        <a:pt x="1202266" y="1866900"/>
                        <a:pt x="1235428" y="1430161"/>
                        <a:pt x="1207911" y="1260122"/>
                      </a:cubicBezTo>
                      <a:cubicBezTo>
                        <a:pt x="1180394" y="1090083"/>
                        <a:pt x="1063272" y="994128"/>
                        <a:pt x="1030111" y="862189"/>
                      </a:cubicBezTo>
                      <a:cubicBezTo>
                        <a:pt x="996950" y="730250"/>
                        <a:pt x="1095728" y="566561"/>
                        <a:pt x="1008945" y="468489"/>
                      </a:cubicBezTo>
                      <a:cubicBezTo>
                        <a:pt x="922162" y="370417"/>
                        <a:pt x="645583" y="325967"/>
                        <a:pt x="509411" y="273756"/>
                      </a:cubicBezTo>
                      <a:cubicBezTo>
                        <a:pt x="373239" y="221545"/>
                        <a:pt x="275872" y="202494"/>
                        <a:pt x="191911" y="155222"/>
                      </a:cubicBezTo>
                      <a:cubicBezTo>
                        <a:pt x="107950" y="107950"/>
                        <a:pt x="0" y="0"/>
                        <a:pt x="1411" y="1128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1878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FD89CA55-D84F-7742-A200-7D6E68E8352C}"/>
                    </a:ext>
                  </a:extLst>
                </p:cNvPr>
                <p:cNvSpPr/>
                <p:nvPr/>
              </p:nvSpPr>
              <p:spPr>
                <a:xfrm>
                  <a:off x="10215564" y="4343403"/>
                  <a:ext cx="211137" cy="1524695"/>
                </a:xfrm>
                <a:custGeom>
                  <a:avLst/>
                  <a:gdLst>
                    <a:gd name="connsiteX0" fmla="*/ 37042 w 153459"/>
                    <a:gd name="connsiteY0" fmla="*/ 95250 h 2247900"/>
                    <a:gd name="connsiteX1" fmla="*/ 5292 w 153459"/>
                    <a:gd name="connsiteY1" fmla="*/ 520700 h 2247900"/>
                    <a:gd name="connsiteX2" fmla="*/ 68792 w 153459"/>
                    <a:gd name="connsiteY2" fmla="*/ 857250 h 2247900"/>
                    <a:gd name="connsiteX3" fmla="*/ 17992 w 153459"/>
                    <a:gd name="connsiteY3" fmla="*/ 1397000 h 2247900"/>
                    <a:gd name="connsiteX4" fmla="*/ 30692 w 153459"/>
                    <a:gd name="connsiteY4" fmla="*/ 2006600 h 2247900"/>
                    <a:gd name="connsiteX5" fmla="*/ 43392 w 153459"/>
                    <a:gd name="connsiteY5" fmla="*/ 2190750 h 2247900"/>
                    <a:gd name="connsiteX6" fmla="*/ 56092 w 153459"/>
                    <a:gd name="connsiteY6" fmla="*/ 1663700 h 2247900"/>
                    <a:gd name="connsiteX7" fmla="*/ 68792 w 153459"/>
                    <a:gd name="connsiteY7" fmla="*/ 1231900 h 2247900"/>
                    <a:gd name="connsiteX8" fmla="*/ 144992 w 153459"/>
                    <a:gd name="connsiteY8" fmla="*/ 1009650 h 2247900"/>
                    <a:gd name="connsiteX9" fmla="*/ 119592 w 153459"/>
                    <a:gd name="connsiteY9" fmla="*/ 768350 h 2247900"/>
                    <a:gd name="connsiteX10" fmla="*/ 62442 w 153459"/>
                    <a:gd name="connsiteY10" fmla="*/ 615950 h 2247900"/>
                    <a:gd name="connsiteX11" fmla="*/ 43392 w 153459"/>
                    <a:gd name="connsiteY11" fmla="*/ 215900 h 2247900"/>
                    <a:gd name="connsiteX12" fmla="*/ 43392 w 153459"/>
                    <a:gd name="connsiteY12" fmla="*/ 31750 h 2247900"/>
                    <a:gd name="connsiteX13" fmla="*/ 30692 w 153459"/>
                    <a:gd name="connsiteY13" fmla="*/ 254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459" h="2247900">
                      <a:moveTo>
                        <a:pt x="37042" y="95250"/>
                      </a:moveTo>
                      <a:cubicBezTo>
                        <a:pt x="18521" y="244475"/>
                        <a:pt x="0" y="393700"/>
                        <a:pt x="5292" y="520700"/>
                      </a:cubicBezTo>
                      <a:cubicBezTo>
                        <a:pt x="10584" y="647700"/>
                        <a:pt x="66675" y="711200"/>
                        <a:pt x="68792" y="857250"/>
                      </a:cubicBezTo>
                      <a:cubicBezTo>
                        <a:pt x="70909" y="1003300"/>
                        <a:pt x="24342" y="1205442"/>
                        <a:pt x="17992" y="1397000"/>
                      </a:cubicBezTo>
                      <a:cubicBezTo>
                        <a:pt x="11642" y="1588558"/>
                        <a:pt x="26459" y="1874308"/>
                        <a:pt x="30692" y="2006600"/>
                      </a:cubicBezTo>
                      <a:cubicBezTo>
                        <a:pt x="34925" y="2138892"/>
                        <a:pt x="39159" y="2247900"/>
                        <a:pt x="43392" y="2190750"/>
                      </a:cubicBezTo>
                      <a:cubicBezTo>
                        <a:pt x="47625" y="2133600"/>
                        <a:pt x="51859" y="1823508"/>
                        <a:pt x="56092" y="1663700"/>
                      </a:cubicBezTo>
                      <a:cubicBezTo>
                        <a:pt x="60325" y="1503892"/>
                        <a:pt x="53975" y="1340908"/>
                        <a:pt x="68792" y="1231900"/>
                      </a:cubicBezTo>
                      <a:cubicBezTo>
                        <a:pt x="83609" y="1122892"/>
                        <a:pt x="136525" y="1086908"/>
                        <a:pt x="144992" y="1009650"/>
                      </a:cubicBezTo>
                      <a:cubicBezTo>
                        <a:pt x="153459" y="932392"/>
                        <a:pt x="133350" y="833967"/>
                        <a:pt x="119592" y="768350"/>
                      </a:cubicBezTo>
                      <a:cubicBezTo>
                        <a:pt x="105834" y="702733"/>
                        <a:pt x="75142" y="708025"/>
                        <a:pt x="62442" y="615950"/>
                      </a:cubicBezTo>
                      <a:cubicBezTo>
                        <a:pt x="49742" y="523875"/>
                        <a:pt x="46567" y="313267"/>
                        <a:pt x="43392" y="215900"/>
                      </a:cubicBezTo>
                      <a:cubicBezTo>
                        <a:pt x="40217" y="118533"/>
                        <a:pt x="45509" y="63500"/>
                        <a:pt x="43392" y="31750"/>
                      </a:cubicBezTo>
                      <a:cubicBezTo>
                        <a:pt x="41275" y="0"/>
                        <a:pt x="35983" y="12700"/>
                        <a:pt x="30692" y="25400"/>
                      </a:cubicBezTo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2130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1" name="Group 181">
            <a:extLst>
              <a:ext uri="{FF2B5EF4-FFF2-40B4-BE49-F238E27FC236}">
                <a16:creationId xmlns:a16="http://schemas.microsoft.com/office/drawing/2014/main" id="{DD378C2C-C2D2-C745-A5D1-E95F90E546C5}"/>
              </a:ext>
            </a:extLst>
          </p:cNvPr>
          <p:cNvGrpSpPr/>
          <p:nvPr userDrawn="1"/>
        </p:nvGrpSpPr>
        <p:grpSpPr>
          <a:xfrm>
            <a:off x="5245101" y="3543302"/>
            <a:ext cx="719670" cy="110772"/>
            <a:chOff x="5235041" y="3089576"/>
            <a:chExt cx="719670" cy="145396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A3EE6F6-D302-3643-9A7F-CA2B2C29A93B}"/>
                </a:ext>
              </a:extLst>
            </p:cNvPr>
            <p:cNvSpPr/>
            <p:nvPr/>
          </p:nvSpPr>
          <p:spPr>
            <a:xfrm>
              <a:off x="5704946" y="3114322"/>
              <a:ext cx="143229" cy="96662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49C5D7F-58A9-2E48-9B0A-D918B43EDDAF}"/>
                </a:ext>
              </a:extLst>
            </p:cNvPr>
            <p:cNvSpPr/>
            <p:nvPr/>
          </p:nvSpPr>
          <p:spPr>
            <a:xfrm flipH="1">
              <a:off x="5341583" y="3114322"/>
              <a:ext cx="143229" cy="96662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A7D7C0B-6481-3C4E-9E1B-3EA1F081FFF8}"/>
                </a:ext>
              </a:extLst>
            </p:cNvPr>
            <p:cNvSpPr/>
            <p:nvPr/>
          </p:nvSpPr>
          <p:spPr>
            <a:xfrm>
              <a:off x="5739270" y="3089576"/>
              <a:ext cx="215441" cy="145396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14DE664-0B30-2640-A5DC-C2DD7B2302AD}"/>
                </a:ext>
              </a:extLst>
            </p:cNvPr>
            <p:cNvSpPr/>
            <p:nvPr/>
          </p:nvSpPr>
          <p:spPr>
            <a:xfrm flipH="1">
              <a:off x="5235041" y="3089576"/>
              <a:ext cx="215441" cy="145396"/>
            </a:xfrm>
            <a:custGeom>
              <a:avLst/>
              <a:gdLst>
                <a:gd name="connsiteX0" fmla="*/ 47273 w 143229"/>
                <a:gd name="connsiteY0" fmla="*/ 1411 h 96662"/>
                <a:gd name="connsiteX1" fmla="*/ 93840 w 143229"/>
                <a:gd name="connsiteY1" fmla="*/ 22578 h 96662"/>
                <a:gd name="connsiteX2" fmla="*/ 93840 w 143229"/>
                <a:gd name="connsiteY2" fmla="*/ 60678 h 96662"/>
                <a:gd name="connsiteX3" fmla="*/ 59973 w 143229"/>
                <a:gd name="connsiteY3" fmla="*/ 81845 h 96662"/>
                <a:gd name="connsiteX4" fmla="*/ 26106 w 143229"/>
                <a:gd name="connsiteY4" fmla="*/ 94545 h 96662"/>
                <a:gd name="connsiteX5" fmla="*/ 13406 w 143229"/>
                <a:gd name="connsiteY5" fmla="*/ 94545 h 96662"/>
                <a:gd name="connsiteX6" fmla="*/ 106540 w 143229"/>
                <a:gd name="connsiteY6" fmla="*/ 81845 h 96662"/>
                <a:gd name="connsiteX7" fmla="*/ 136173 w 143229"/>
                <a:gd name="connsiteY7" fmla="*/ 31045 h 96662"/>
                <a:gd name="connsiteX8" fmla="*/ 47273 w 143229"/>
                <a:gd name="connsiteY8" fmla="*/ 1411 h 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9" h="96662">
                  <a:moveTo>
                    <a:pt x="47273" y="1411"/>
                  </a:moveTo>
                  <a:cubicBezTo>
                    <a:pt x="40218" y="0"/>
                    <a:pt x="86079" y="12700"/>
                    <a:pt x="93840" y="22578"/>
                  </a:cubicBezTo>
                  <a:cubicBezTo>
                    <a:pt x="101601" y="32456"/>
                    <a:pt x="99485" y="50800"/>
                    <a:pt x="93840" y="60678"/>
                  </a:cubicBezTo>
                  <a:cubicBezTo>
                    <a:pt x="88196" y="70556"/>
                    <a:pt x="71262" y="76201"/>
                    <a:pt x="59973" y="81845"/>
                  </a:cubicBezTo>
                  <a:cubicBezTo>
                    <a:pt x="48684" y="87490"/>
                    <a:pt x="33867" y="92428"/>
                    <a:pt x="26106" y="94545"/>
                  </a:cubicBezTo>
                  <a:cubicBezTo>
                    <a:pt x="18345" y="96662"/>
                    <a:pt x="0" y="96662"/>
                    <a:pt x="13406" y="94545"/>
                  </a:cubicBezTo>
                  <a:cubicBezTo>
                    <a:pt x="26812" y="92428"/>
                    <a:pt x="86079" y="92428"/>
                    <a:pt x="106540" y="81845"/>
                  </a:cubicBezTo>
                  <a:cubicBezTo>
                    <a:pt x="127001" y="71262"/>
                    <a:pt x="143229" y="45862"/>
                    <a:pt x="136173" y="31045"/>
                  </a:cubicBezTo>
                  <a:cubicBezTo>
                    <a:pt x="129117" y="16228"/>
                    <a:pt x="54329" y="2822"/>
                    <a:pt x="47273" y="141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FFFFFF"/>
                </a:gs>
                <a:gs pos="80000">
                  <a:srgbClr val="FFFFFF">
                    <a:alpha val="0"/>
                  </a:srgbClr>
                </a:gs>
              </a:gsLst>
              <a:lin ang="213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08">
            <a:extLst>
              <a:ext uri="{FF2B5EF4-FFF2-40B4-BE49-F238E27FC236}">
                <a16:creationId xmlns:a16="http://schemas.microsoft.com/office/drawing/2014/main" id="{026678A3-E5EE-F345-81DC-43510349BA1D}"/>
              </a:ext>
            </a:extLst>
          </p:cNvPr>
          <p:cNvGrpSpPr/>
          <p:nvPr userDrawn="1"/>
        </p:nvGrpSpPr>
        <p:grpSpPr>
          <a:xfrm flipH="1">
            <a:off x="4382644" y="874843"/>
            <a:ext cx="1682437" cy="2757360"/>
            <a:chOff x="6134103" y="304800"/>
            <a:chExt cx="1682437" cy="2757360"/>
          </a:xfrm>
        </p:grpSpPr>
        <p:grpSp>
          <p:nvGrpSpPr>
            <p:cNvPr id="17" name="Group 79">
              <a:extLst>
                <a:ext uri="{FF2B5EF4-FFF2-40B4-BE49-F238E27FC236}">
                  <a16:creationId xmlns:a16="http://schemas.microsoft.com/office/drawing/2014/main" id="{E806AFA5-A811-4443-9B7A-B2F24E9626BD}"/>
                </a:ext>
              </a:extLst>
            </p:cNvPr>
            <p:cNvGrpSpPr/>
            <p:nvPr/>
          </p:nvGrpSpPr>
          <p:grpSpPr>
            <a:xfrm flipH="1">
              <a:off x="6134103" y="304800"/>
              <a:ext cx="1682437" cy="1989067"/>
              <a:chOff x="7723187" y="0"/>
              <a:chExt cx="3649663" cy="4314826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9E2EB7D2-6459-0943-847F-1436AD365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87" y="1579563"/>
                <a:ext cx="2713038" cy="2735263"/>
              </a:xfrm>
              <a:custGeom>
                <a:avLst/>
                <a:gdLst/>
                <a:ahLst/>
                <a:cxnLst>
                  <a:cxn ang="0">
                    <a:pos x="5124" y="2784"/>
                  </a:cxn>
                  <a:cxn ang="0">
                    <a:pos x="5093" y="3105"/>
                  </a:cxn>
                  <a:cxn ang="0">
                    <a:pos x="5024" y="3413"/>
                  </a:cxn>
                  <a:cxn ang="0">
                    <a:pos x="4918" y="3705"/>
                  </a:cxn>
                  <a:cxn ang="0">
                    <a:pos x="4779" y="3978"/>
                  </a:cxn>
                  <a:cxn ang="0">
                    <a:pos x="4608" y="4229"/>
                  </a:cxn>
                  <a:cxn ang="0">
                    <a:pos x="4408" y="4456"/>
                  </a:cxn>
                  <a:cxn ang="0">
                    <a:pos x="4182" y="4656"/>
                  </a:cxn>
                  <a:cxn ang="0">
                    <a:pos x="3932" y="4827"/>
                  </a:cxn>
                  <a:cxn ang="0">
                    <a:pos x="3660" y="4966"/>
                  </a:cxn>
                  <a:cxn ang="0">
                    <a:pos x="3369" y="5071"/>
                  </a:cxn>
                  <a:cxn ang="0">
                    <a:pos x="3060" y="5140"/>
                  </a:cxn>
                  <a:cxn ang="0">
                    <a:pos x="2738" y="5168"/>
                  </a:cxn>
                  <a:cxn ang="0">
                    <a:pos x="2475" y="5162"/>
                  </a:cxn>
                  <a:cxn ang="0">
                    <a:pos x="2154" y="5116"/>
                  </a:cxn>
                  <a:cxn ang="0">
                    <a:pos x="1846" y="5034"/>
                  </a:cxn>
                  <a:cxn ang="0">
                    <a:pos x="1551" y="4914"/>
                  </a:cxn>
                  <a:cxn ang="0">
                    <a:pos x="1275" y="4762"/>
                  </a:cxn>
                  <a:cxn ang="0">
                    <a:pos x="1019" y="4578"/>
                  </a:cxn>
                  <a:cxn ang="0">
                    <a:pos x="784" y="4367"/>
                  </a:cxn>
                  <a:cxn ang="0">
                    <a:pos x="576" y="4131"/>
                  </a:cxn>
                  <a:cxn ang="0">
                    <a:pos x="397" y="3870"/>
                  </a:cxn>
                  <a:cxn ang="0">
                    <a:pos x="246" y="3590"/>
                  </a:cxn>
                  <a:cxn ang="0">
                    <a:pos x="130" y="3292"/>
                  </a:cxn>
                  <a:cxn ang="0">
                    <a:pos x="49" y="2978"/>
                  </a:cxn>
                  <a:cxn ang="0">
                    <a:pos x="6" y="2651"/>
                  </a:cxn>
                  <a:cxn ang="0">
                    <a:pos x="1" y="2386"/>
                  </a:cxn>
                  <a:cxn ang="0">
                    <a:pos x="32" y="2064"/>
                  </a:cxn>
                  <a:cxn ang="0">
                    <a:pos x="102" y="1756"/>
                  </a:cxn>
                  <a:cxn ang="0">
                    <a:pos x="208" y="1464"/>
                  </a:cxn>
                  <a:cxn ang="0">
                    <a:pos x="348" y="1191"/>
                  </a:cxn>
                  <a:cxn ang="0">
                    <a:pos x="519" y="941"/>
                  </a:cxn>
                  <a:cxn ang="0">
                    <a:pos x="718" y="714"/>
                  </a:cxn>
                  <a:cxn ang="0">
                    <a:pos x="943" y="515"/>
                  </a:cxn>
                  <a:cxn ang="0">
                    <a:pos x="1194" y="344"/>
                  </a:cxn>
                  <a:cxn ang="0">
                    <a:pos x="1467" y="204"/>
                  </a:cxn>
                  <a:cxn ang="0">
                    <a:pos x="1757" y="99"/>
                  </a:cxn>
                  <a:cxn ang="0">
                    <a:pos x="2065" y="31"/>
                  </a:cxn>
                  <a:cxn ang="0">
                    <a:pos x="2388" y="2"/>
                  </a:cxn>
                  <a:cxn ang="0">
                    <a:pos x="2652" y="9"/>
                  </a:cxn>
                  <a:cxn ang="0">
                    <a:pos x="2972" y="53"/>
                  </a:cxn>
                  <a:cxn ang="0">
                    <a:pos x="3282" y="137"/>
                  </a:cxn>
                  <a:cxn ang="0">
                    <a:pos x="3575" y="255"/>
                  </a:cxn>
                  <a:cxn ang="0">
                    <a:pos x="3851" y="408"/>
                  </a:cxn>
                  <a:cxn ang="0">
                    <a:pos x="4107" y="591"/>
                  </a:cxn>
                  <a:cxn ang="0">
                    <a:pos x="4342" y="802"/>
                  </a:cxn>
                  <a:cxn ang="0">
                    <a:pos x="4549" y="1038"/>
                  </a:cxn>
                  <a:cxn ang="0">
                    <a:pos x="4729" y="1299"/>
                  </a:cxn>
                  <a:cxn ang="0">
                    <a:pos x="4880" y="1579"/>
                  </a:cxn>
                  <a:cxn ang="0">
                    <a:pos x="4996" y="1877"/>
                  </a:cxn>
                  <a:cxn ang="0">
                    <a:pos x="5077" y="2191"/>
                  </a:cxn>
                  <a:cxn ang="0">
                    <a:pos x="5120" y="2518"/>
                  </a:cxn>
                </a:cxnLst>
                <a:rect l="0" t="0" r="r" b="b"/>
                <a:pathLst>
                  <a:path w="5126" h="5169">
                    <a:moveTo>
                      <a:pt x="5123" y="2585"/>
                    </a:moveTo>
                    <a:lnTo>
                      <a:pt x="5123" y="2585"/>
                    </a:lnTo>
                    <a:lnTo>
                      <a:pt x="5126" y="2651"/>
                    </a:lnTo>
                    <a:lnTo>
                      <a:pt x="5126" y="2717"/>
                    </a:lnTo>
                    <a:lnTo>
                      <a:pt x="5124" y="2784"/>
                    </a:lnTo>
                    <a:lnTo>
                      <a:pt x="5121" y="2849"/>
                    </a:lnTo>
                    <a:lnTo>
                      <a:pt x="5117" y="2914"/>
                    </a:lnTo>
                    <a:lnTo>
                      <a:pt x="5111" y="2978"/>
                    </a:lnTo>
                    <a:lnTo>
                      <a:pt x="5102" y="3042"/>
                    </a:lnTo>
                    <a:lnTo>
                      <a:pt x="5093" y="3105"/>
                    </a:lnTo>
                    <a:lnTo>
                      <a:pt x="5083" y="3169"/>
                    </a:lnTo>
                    <a:lnTo>
                      <a:pt x="5070" y="3231"/>
                    </a:lnTo>
                    <a:lnTo>
                      <a:pt x="5057" y="3292"/>
                    </a:lnTo>
                    <a:lnTo>
                      <a:pt x="5040" y="3353"/>
                    </a:lnTo>
                    <a:lnTo>
                      <a:pt x="5024" y="3413"/>
                    </a:lnTo>
                    <a:lnTo>
                      <a:pt x="5005" y="3474"/>
                    </a:lnTo>
                    <a:lnTo>
                      <a:pt x="4986" y="3533"/>
                    </a:lnTo>
                    <a:lnTo>
                      <a:pt x="4965" y="3590"/>
                    </a:lnTo>
                    <a:lnTo>
                      <a:pt x="4942" y="3648"/>
                    </a:lnTo>
                    <a:lnTo>
                      <a:pt x="4918" y="3705"/>
                    </a:lnTo>
                    <a:lnTo>
                      <a:pt x="4893" y="3761"/>
                    </a:lnTo>
                    <a:lnTo>
                      <a:pt x="4866" y="3816"/>
                    </a:lnTo>
                    <a:lnTo>
                      <a:pt x="4838" y="3870"/>
                    </a:lnTo>
                    <a:lnTo>
                      <a:pt x="4809" y="3925"/>
                    </a:lnTo>
                    <a:lnTo>
                      <a:pt x="4779" y="3978"/>
                    </a:lnTo>
                    <a:lnTo>
                      <a:pt x="4747" y="4030"/>
                    </a:lnTo>
                    <a:lnTo>
                      <a:pt x="4715" y="4081"/>
                    </a:lnTo>
                    <a:lnTo>
                      <a:pt x="4681" y="4131"/>
                    </a:lnTo>
                    <a:lnTo>
                      <a:pt x="4645" y="4180"/>
                    </a:lnTo>
                    <a:lnTo>
                      <a:pt x="4608" y="4229"/>
                    </a:lnTo>
                    <a:lnTo>
                      <a:pt x="4570" y="4276"/>
                    </a:lnTo>
                    <a:lnTo>
                      <a:pt x="4532" y="4323"/>
                    </a:lnTo>
                    <a:lnTo>
                      <a:pt x="4492" y="4367"/>
                    </a:lnTo>
                    <a:lnTo>
                      <a:pt x="4451" y="4412"/>
                    </a:lnTo>
                    <a:lnTo>
                      <a:pt x="4408" y="4456"/>
                    </a:lnTo>
                    <a:lnTo>
                      <a:pt x="4365" y="4497"/>
                    </a:lnTo>
                    <a:lnTo>
                      <a:pt x="4321" y="4538"/>
                    </a:lnTo>
                    <a:lnTo>
                      <a:pt x="4275" y="4578"/>
                    </a:lnTo>
                    <a:lnTo>
                      <a:pt x="4230" y="4618"/>
                    </a:lnTo>
                    <a:lnTo>
                      <a:pt x="4182" y="4656"/>
                    </a:lnTo>
                    <a:lnTo>
                      <a:pt x="4134" y="4692"/>
                    </a:lnTo>
                    <a:lnTo>
                      <a:pt x="4085" y="4727"/>
                    </a:lnTo>
                    <a:lnTo>
                      <a:pt x="4035" y="4762"/>
                    </a:lnTo>
                    <a:lnTo>
                      <a:pt x="3983" y="4795"/>
                    </a:lnTo>
                    <a:lnTo>
                      <a:pt x="3932" y="4827"/>
                    </a:lnTo>
                    <a:lnTo>
                      <a:pt x="3879" y="4857"/>
                    </a:lnTo>
                    <a:lnTo>
                      <a:pt x="3826" y="4886"/>
                    </a:lnTo>
                    <a:lnTo>
                      <a:pt x="3771" y="4914"/>
                    </a:lnTo>
                    <a:lnTo>
                      <a:pt x="3716" y="4941"/>
                    </a:lnTo>
                    <a:lnTo>
                      <a:pt x="3660" y="4966"/>
                    </a:lnTo>
                    <a:lnTo>
                      <a:pt x="3603" y="4989"/>
                    </a:lnTo>
                    <a:lnTo>
                      <a:pt x="3545" y="5012"/>
                    </a:lnTo>
                    <a:lnTo>
                      <a:pt x="3488" y="5034"/>
                    </a:lnTo>
                    <a:lnTo>
                      <a:pt x="3429" y="5053"/>
                    </a:lnTo>
                    <a:lnTo>
                      <a:pt x="3369" y="5071"/>
                    </a:lnTo>
                    <a:lnTo>
                      <a:pt x="3308" y="5088"/>
                    </a:lnTo>
                    <a:lnTo>
                      <a:pt x="3248" y="5103"/>
                    </a:lnTo>
                    <a:lnTo>
                      <a:pt x="3186" y="5116"/>
                    </a:lnTo>
                    <a:lnTo>
                      <a:pt x="3124" y="5128"/>
                    </a:lnTo>
                    <a:lnTo>
                      <a:pt x="3060" y="5140"/>
                    </a:lnTo>
                    <a:lnTo>
                      <a:pt x="2997" y="5149"/>
                    </a:lnTo>
                    <a:lnTo>
                      <a:pt x="2934" y="5156"/>
                    </a:lnTo>
                    <a:lnTo>
                      <a:pt x="2869" y="5162"/>
                    </a:lnTo>
                    <a:lnTo>
                      <a:pt x="2804" y="5165"/>
                    </a:lnTo>
                    <a:lnTo>
                      <a:pt x="2738" y="5168"/>
                    </a:lnTo>
                    <a:lnTo>
                      <a:pt x="2673" y="5169"/>
                    </a:lnTo>
                    <a:lnTo>
                      <a:pt x="2673" y="5169"/>
                    </a:lnTo>
                    <a:lnTo>
                      <a:pt x="2606" y="5168"/>
                    </a:lnTo>
                    <a:lnTo>
                      <a:pt x="2540" y="5165"/>
                    </a:lnTo>
                    <a:lnTo>
                      <a:pt x="2475" y="5162"/>
                    </a:lnTo>
                    <a:lnTo>
                      <a:pt x="2410" y="5156"/>
                    </a:lnTo>
                    <a:lnTo>
                      <a:pt x="2345" y="5149"/>
                    </a:lnTo>
                    <a:lnTo>
                      <a:pt x="2281" y="5140"/>
                    </a:lnTo>
                    <a:lnTo>
                      <a:pt x="2217" y="5128"/>
                    </a:lnTo>
                    <a:lnTo>
                      <a:pt x="2154" y="5116"/>
                    </a:lnTo>
                    <a:lnTo>
                      <a:pt x="2090" y="5103"/>
                    </a:lnTo>
                    <a:lnTo>
                      <a:pt x="2029" y="5088"/>
                    </a:lnTo>
                    <a:lnTo>
                      <a:pt x="1967" y="5071"/>
                    </a:lnTo>
                    <a:lnTo>
                      <a:pt x="1906" y="5053"/>
                    </a:lnTo>
                    <a:lnTo>
                      <a:pt x="1846" y="5034"/>
                    </a:lnTo>
                    <a:lnTo>
                      <a:pt x="1785" y="5012"/>
                    </a:lnTo>
                    <a:lnTo>
                      <a:pt x="1726" y="4989"/>
                    </a:lnTo>
                    <a:lnTo>
                      <a:pt x="1667" y="4966"/>
                    </a:lnTo>
                    <a:lnTo>
                      <a:pt x="1608" y="4941"/>
                    </a:lnTo>
                    <a:lnTo>
                      <a:pt x="1551" y="4914"/>
                    </a:lnTo>
                    <a:lnTo>
                      <a:pt x="1495" y="4886"/>
                    </a:lnTo>
                    <a:lnTo>
                      <a:pt x="1439" y="4857"/>
                    </a:lnTo>
                    <a:lnTo>
                      <a:pt x="1383" y="4827"/>
                    </a:lnTo>
                    <a:lnTo>
                      <a:pt x="1328" y="4795"/>
                    </a:lnTo>
                    <a:lnTo>
                      <a:pt x="1275" y="4762"/>
                    </a:lnTo>
                    <a:lnTo>
                      <a:pt x="1222" y="4727"/>
                    </a:lnTo>
                    <a:lnTo>
                      <a:pt x="1171" y="4692"/>
                    </a:lnTo>
                    <a:lnTo>
                      <a:pt x="1119" y="4656"/>
                    </a:lnTo>
                    <a:lnTo>
                      <a:pt x="1069" y="4618"/>
                    </a:lnTo>
                    <a:lnTo>
                      <a:pt x="1019" y="4578"/>
                    </a:lnTo>
                    <a:lnTo>
                      <a:pt x="970" y="4538"/>
                    </a:lnTo>
                    <a:lnTo>
                      <a:pt x="923" y="4497"/>
                    </a:lnTo>
                    <a:lnTo>
                      <a:pt x="876" y="4456"/>
                    </a:lnTo>
                    <a:lnTo>
                      <a:pt x="830" y="4412"/>
                    </a:lnTo>
                    <a:lnTo>
                      <a:pt x="784" y="4367"/>
                    </a:lnTo>
                    <a:lnTo>
                      <a:pt x="742" y="4323"/>
                    </a:lnTo>
                    <a:lnTo>
                      <a:pt x="699" y="4276"/>
                    </a:lnTo>
                    <a:lnTo>
                      <a:pt x="657" y="4229"/>
                    </a:lnTo>
                    <a:lnTo>
                      <a:pt x="616" y="4180"/>
                    </a:lnTo>
                    <a:lnTo>
                      <a:pt x="576" y="4131"/>
                    </a:lnTo>
                    <a:lnTo>
                      <a:pt x="538" y="4081"/>
                    </a:lnTo>
                    <a:lnTo>
                      <a:pt x="501" y="4030"/>
                    </a:lnTo>
                    <a:lnTo>
                      <a:pt x="464" y="3978"/>
                    </a:lnTo>
                    <a:lnTo>
                      <a:pt x="430" y="3925"/>
                    </a:lnTo>
                    <a:lnTo>
                      <a:pt x="397" y="3870"/>
                    </a:lnTo>
                    <a:lnTo>
                      <a:pt x="364" y="3816"/>
                    </a:lnTo>
                    <a:lnTo>
                      <a:pt x="333" y="3761"/>
                    </a:lnTo>
                    <a:lnTo>
                      <a:pt x="302" y="3705"/>
                    </a:lnTo>
                    <a:lnTo>
                      <a:pt x="274" y="3648"/>
                    </a:lnTo>
                    <a:lnTo>
                      <a:pt x="246" y="3590"/>
                    </a:lnTo>
                    <a:lnTo>
                      <a:pt x="221" y="3533"/>
                    </a:lnTo>
                    <a:lnTo>
                      <a:pt x="196" y="3474"/>
                    </a:lnTo>
                    <a:lnTo>
                      <a:pt x="172" y="3413"/>
                    </a:lnTo>
                    <a:lnTo>
                      <a:pt x="150" y="3353"/>
                    </a:lnTo>
                    <a:lnTo>
                      <a:pt x="130" y="3292"/>
                    </a:lnTo>
                    <a:lnTo>
                      <a:pt x="111" y="3231"/>
                    </a:lnTo>
                    <a:lnTo>
                      <a:pt x="93" y="3169"/>
                    </a:lnTo>
                    <a:lnTo>
                      <a:pt x="77" y="3105"/>
                    </a:lnTo>
                    <a:lnTo>
                      <a:pt x="62" y="3042"/>
                    </a:lnTo>
                    <a:lnTo>
                      <a:pt x="49" y="2978"/>
                    </a:lnTo>
                    <a:lnTo>
                      <a:pt x="37" y="2914"/>
                    </a:lnTo>
                    <a:lnTo>
                      <a:pt x="27" y="2849"/>
                    </a:lnTo>
                    <a:lnTo>
                      <a:pt x="19" y="2784"/>
                    </a:lnTo>
                    <a:lnTo>
                      <a:pt x="12" y="2717"/>
                    </a:lnTo>
                    <a:lnTo>
                      <a:pt x="6" y="2651"/>
                    </a:lnTo>
                    <a:lnTo>
                      <a:pt x="3" y="2585"/>
                    </a:lnTo>
                    <a:lnTo>
                      <a:pt x="3" y="2585"/>
                    </a:lnTo>
                    <a:lnTo>
                      <a:pt x="1" y="2518"/>
                    </a:lnTo>
                    <a:lnTo>
                      <a:pt x="0" y="2452"/>
                    </a:lnTo>
                    <a:lnTo>
                      <a:pt x="1" y="2386"/>
                    </a:lnTo>
                    <a:lnTo>
                      <a:pt x="4" y="2321"/>
                    </a:lnTo>
                    <a:lnTo>
                      <a:pt x="9" y="2256"/>
                    </a:lnTo>
                    <a:lnTo>
                      <a:pt x="16" y="2191"/>
                    </a:lnTo>
                    <a:lnTo>
                      <a:pt x="24" y="2128"/>
                    </a:lnTo>
                    <a:lnTo>
                      <a:pt x="32" y="2064"/>
                    </a:lnTo>
                    <a:lnTo>
                      <a:pt x="44" y="2001"/>
                    </a:lnTo>
                    <a:lnTo>
                      <a:pt x="56" y="1939"/>
                    </a:lnTo>
                    <a:lnTo>
                      <a:pt x="71" y="1877"/>
                    </a:lnTo>
                    <a:lnTo>
                      <a:pt x="86" y="1817"/>
                    </a:lnTo>
                    <a:lnTo>
                      <a:pt x="102" y="1756"/>
                    </a:lnTo>
                    <a:lnTo>
                      <a:pt x="121" y="1696"/>
                    </a:lnTo>
                    <a:lnTo>
                      <a:pt x="140" y="1637"/>
                    </a:lnTo>
                    <a:lnTo>
                      <a:pt x="162" y="1579"/>
                    </a:lnTo>
                    <a:lnTo>
                      <a:pt x="184" y="1522"/>
                    </a:lnTo>
                    <a:lnTo>
                      <a:pt x="208" y="1464"/>
                    </a:lnTo>
                    <a:lnTo>
                      <a:pt x="233" y="1408"/>
                    </a:lnTo>
                    <a:lnTo>
                      <a:pt x="259" y="1354"/>
                    </a:lnTo>
                    <a:lnTo>
                      <a:pt x="287" y="1299"/>
                    </a:lnTo>
                    <a:lnTo>
                      <a:pt x="317" y="1244"/>
                    </a:lnTo>
                    <a:lnTo>
                      <a:pt x="348" y="1191"/>
                    </a:lnTo>
                    <a:lnTo>
                      <a:pt x="379" y="1140"/>
                    </a:lnTo>
                    <a:lnTo>
                      <a:pt x="413" y="1090"/>
                    </a:lnTo>
                    <a:lnTo>
                      <a:pt x="447" y="1038"/>
                    </a:lnTo>
                    <a:lnTo>
                      <a:pt x="482" y="989"/>
                    </a:lnTo>
                    <a:lnTo>
                      <a:pt x="519" y="941"/>
                    </a:lnTo>
                    <a:lnTo>
                      <a:pt x="556" y="894"/>
                    </a:lnTo>
                    <a:lnTo>
                      <a:pt x="594" y="848"/>
                    </a:lnTo>
                    <a:lnTo>
                      <a:pt x="635" y="802"/>
                    </a:lnTo>
                    <a:lnTo>
                      <a:pt x="675" y="758"/>
                    </a:lnTo>
                    <a:lnTo>
                      <a:pt x="718" y="714"/>
                    </a:lnTo>
                    <a:lnTo>
                      <a:pt x="761" y="672"/>
                    </a:lnTo>
                    <a:lnTo>
                      <a:pt x="805" y="631"/>
                    </a:lnTo>
                    <a:lnTo>
                      <a:pt x="851" y="591"/>
                    </a:lnTo>
                    <a:lnTo>
                      <a:pt x="896" y="552"/>
                    </a:lnTo>
                    <a:lnTo>
                      <a:pt x="943" y="515"/>
                    </a:lnTo>
                    <a:lnTo>
                      <a:pt x="992" y="478"/>
                    </a:lnTo>
                    <a:lnTo>
                      <a:pt x="1041" y="442"/>
                    </a:lnTo>
                    <a:lnTo>
                      <a:pt x="1091" y="408"/>
                    </a:lnTo>
                    <a:lnTo>
                      <a:pt x="1143" y="375"/>
                    </a:lnTo>
                    <a:lnTo>
                      <a:pt x="1194" y="344"/>
                    </a:lnTo>
                    <a:lnTo>
                      <a:pt x="1247" y="313"/>
                    </a:lnTo>
                    <a:lnTo>
                      <a:pt x="1300" y="283"/>
                    </a:lnTo>
                    <a:lnTo>
                      <a:pt x="1355" y="255"/>
                    </a:lnTo>
                    <a:lnTo>
                      <a:pt x="1411" y="229"/>
                    </a:lnTo>
                    <a:lnTo>
                      <a:pt x="1467" y="204"/>
                    </a:lnTo>
                    <a:lnTo>
                      <a:pt x="1523" y="180"/>
                    </a:lnTo>
                    <a:lnTo>
                      <a:pt x="1580" y="158"/>
                    </a:lnTo>
                    <a:lnTo>
                      <a:pt x="1639" y="137"/>
                    </a:lnTo>
                    <a:lnTo>
                      <a:pt x="1698" y="117"/>
                    </a:lnTo>
                    <a:lnTo>
                      <a:pt x="1757" y="99"/>
                    </a:lnTo>
                    <a:lnTo>
                      <a:pt x="1818" y="83"/>
                    </a:lnTo>
                    <a:lnTo>
                      <a:pt x="1878" y="66"/>
                    </a:lnTo>
                    <a:lnTo>
                      <a:pt x="1940" y="53"/>
                    </a:lnTo>
                    <a:lnTo>
                      <a:pt x="2002" y="41"/>
                    </a:lnTo>
                    <a:lnTo>
                      <a:pt x="2065" y="31"/>
                    </a:lnTo>
                    <a:lnTo>
                      <a:pt x="2129" y="22"/>
                    </a:lnTo>
                    <a:lnTo>
                      <a:pt x="2194" y="15"/>
                    </a:lnTo>
                    <a:lnTo>
                      <a:pt x="2257" y="9"/>
                    </a:lnTo>
                    <a:lnTo>
                      <a:pt x="2322" y="5"/>
                    </a:lnTo>
                    <a:lnTo>
                      <a:pt x="2388" y="2"/>
                    </a:lnTo>
                    <a:lnTo>
                      <a:pt x="2455" y="0"/>
                    </a:lnTo>
                    <a:lnTo>
                      <a:pt x="2455" y="0"/>
                    </a:lnTo>
                    <a:lnTo>
                      <a:pt x="2521" y="2"/>
                    </a:lnTo>
                    <a:lnTo>
                      <a:pt x="2586" y="5"/>
                    </a:lnTo>
                    <a:lnTo>
                      <a:pt x="2652" y="9"/>
                    </a:lnTo>
                    <a:lnTo>
                      <a:pt x="2717" y="15"/>
                    </a:lnTo>
                    <a:lnTo>
                      <a:pt x="2782" y="22"/>
                    </a:lnTo>
                    <a:lnTo>
                      <a:pt x="2845" y="31"/>
                    </a:lnTo>
                    <a:lnTo>
                      <a:pt x="2909" y="41"/>
                    </a:lnTo>
                    <a:lnTo>
                      <a:pt x="2972" y="53"/>
                    </a:lnTo>
                    <a:lnTo>
                      <a:pt x="3035" y="66"/>
                    </a:lnTo>
                    <a:lnTo>
                      <a:pt x="3097" y="83"/>
                    </a:lnTo>
                    <a:lnTo>
                      <a:pt x="3159" y="99"/>
                    </a:lnTo>
                    <a:lnTo>
                      <a:pt x="3221" y="117"/>
                    </a:lnTo>
                    <a:lnTo>
                      <a:pt x="3282" y="137"/>
                    </a:lnTo>
                    <a:lnTo>
                      <a:pt x="3341" y="158"/>
                    </a:lnTo>
                    <a:lnTo>
                      <a:pt x="3401" y="180"/>
                    </a:lnTo>
                    <a:lnTo>
                      <a:pt x="3460" y="204"/>
                    </a:lnTo>
                    <a:lnTo>
                      <a:pt x="3517" y="229"/>
                    </a:lnTo>
                    <a:lnTo>
                      <a:pt x="3575" y="255"/>
                    </a:lnTo>
                    <a:lnTo>
                      <a:pt x="3631" y="283"/>
                    </a:lnTo>
                    <a:lnTo>
                      <a:pt x="3687" y="313"/>
                    </a:lnTo>
                    <a:lnTo>
                      <a:pt x="3743" y="344"/>
                    </a:lnTo>
                    <a:lnTo>
                      <a:pt x="3798" y="375"/>
                    </a:lnTo>
                    <a:lnTo>
                      <a:pt x="3851" y="408"/>
                    </a:lnTo>
                    <a:lnTo>
                      <a:pt x="3904" y="442"/>
                    </a:lnTo>
                    <a:lnTo>
                      <a:pt x="3957" y="478"/>
                    </a:lnTo>
                    <a:lnTo>
                      <a:pt x="4008" y="515"/>
                    </a:lnTo>
                    <a:lnTo>
                      <a:pt x="4059" y="552"/>
                    </a:lnTo>
                    <a:lnTo>
                      <a:pt x="4107" y="591"/>
                    </a:lnTo>
                    <a:lnTo>
                      <a:pt x="4156" y="631"/>
                    </a:lnTo>
                    <a:lnTo>
                      <a:pt x="4204" y="672"/>
                    </a:lnTo>
                    <a:lnTo>
                      <a:pt x="4250" y="714"/>
                    </a:lnTo>
                    <a:lnTo>
                      <a:pt x="4296" y="758"/>
                    </a:lnTo>
                    <a:lnTo>
                      <a:pt x="4342" y="802"/>
                    </a:lnTo>
                    <a:lnTo>
                      <a:pt x="4384" y="848"/>
                    </a:lnTo>
                    <a:lnTo>
                      <a:pt x="4427" y="894"/>
                    </a:lnTo>
                    <a:lnTo>
                      <a:pt x="4470" y="941"/>
                    </a:lnTo>
                    <a:lnTo>
                      <a:pt x="4510" y="989"/>
                    </a:lnTo>
                    <a:lnTo>
                      <a:pt x="4549" y="1038"/>
                    </a:lnTo>
                    <a:lnTo>
                      <a:pt x="4588" y="1090"/>
                    </a:lnTo>
                    <a:lnTo>
                      <a:pt x="4625" y="1140"/>
                    </a:lnTo>
                    <a:lnTo>
                      <a:pt x="4661" y="1191"/>
                    </a:lnTo>
                    <a:lnTo>
                      <a:pt x="4697" y="1244"/>
                    </a:lnTo>
                    <a:lnTo>
                      <a:pt x="4729" y="1299"/>
                    </a:lnTo>
                    <a:lnTo>
                      <a:pt x="4763" y="1354"/>
                    </a:lnTo>
                    <a:lnTo>
                      <a:pt x="4794" y="1408"/>
                    </a:lnTo>
                    <a:lnTo>
                      <a:pt x="4824" y="1464"/>
                    </a:lnTo>
                    <a:lnTo>
                      <a:pt x="4853" y="1522"/>
                    </a:lnTo>
                    <a:lnTo>
                      <a:pt x="4880" y="1579"/>
                    </a:lnTo>
                    <a:lnTo>
                      <a:pt x="4906" y="1637"/>
                    </a:lnTo>
                    <a:lnTo>
                      <a:pt x="4931" y="1696"/>
                    </a:lnTo>
                    <a:lnTo>
                      <a:pt x="4953" y="1756"/>
                    </a:lnTo>
                    <a:lnTo>
                      <a:pt x="4975" y="1817"/>
                    </a:lnTo>
                    <a:lnTo>
                      <a:pt x="4996" y="1877"/>
                    </a:lnTo>
                    <a:lnTo>
                      <a:pt x="5015" y="1939"/>
                    </a:lnTo>
                    <a:lnTo>
                      <a:pt x="5033" y="2001"/>
                    </a:lnTo>
                    <a:lnTo>
                      <a:pt x="5049" y="2064"/>
                    </a:lnTo>
                    <a:lnTo>
                      <a:pt x="5064" y="2128"/>
                    </a:lnTo>
                    <a:lnTo>
                      <a:pt x="5077" y="2191"/>
                    </a:lnTo>
                    <a:lnTo>
                      <a:pt x="5089" y="2256"/>
                    </a:lnTo>
                    <a:lnTo>
                      <a:pt x="5099" y="2321"/>
                    </a:lnTo>
                    <a:lnTo>
                      <a:pt x="5108" y="2386"/>
                    </a:lnTo>
                    <a:lnTo>
                      <a:pt x="5114" y="2452"/>
                    </a:lnTo>
                    <a:lnTo>
                      <a:pt x="5120" y="2518"/>
                    </a:lnTo>
                    <a:lnTo>
                      <a:pt x="5123" y="2585"/>
                    </a:lnTo>
                    <a:lnTo>
                      <a:pt x="5123" y="2585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92202FB1-B8CB-ED40-9FA4-6CB2053F3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112" y="406400"/>
                <a:ext cx="2947988" cy="2871788"/>
              </a:xfrm>
              <a:custGeom>
                <a:avLst/>
                <a:gdLst/>
                <a:ahLst/>
                <a:cxnLst>
                  <a:cxn ang="0">
                    <a:pos x="5553" y="2571"/>
                  </a:cxn>
                  <a:cxn ang="0">
                    <a:pos x="5490" y="2225"/>
                  </a:cxn>
                  <a:cxn ang="0">
                    <a:pos x="5385" y="1893"/>
                  </a:cxn>
                  <a:cxn ang="0">
                    <a:pos x="5244" y="1577"/>
                  </a:cxn>
                  <a:cxn ang="0">
                    <a:pos x="5067" y="1284"/>
                  </a:cxn>
                  <a:cxn ang="0">
                    <a:pos x="4859" y="1014"/>
                  </a:cxn>
                  <a:cxn ang="0">
                    <a:pos x="4620" y="769"/>
                  </a:cxn>
                  <a:cxn ang="0">
                    <a:pos x="4356" y="554"/>
                  </a:cxn>
                  <a:cxn ang="0">
                    <a:pos x="4069" y="370"/>
                  </a:cxn>
                  <a:cxn ang="0">
                    <a:pos x="3759" y="219"/>
                  </a:cxn>
                  <a:cxn ang="0">
                    <a:pos x="3433" y="106"/>
                  </a:cxn>
                  <a:cxn ang="0">
                    <a:pos x="3091" y="32"/>
                  </a:cxn>
                  <a:cxn ang="0">
                    <a:pos x="2737" y="1"/>
                  </a:cxn>
                  <a:cxn ang="0">
                    <a:pos x="2463" y="7"/>
                  </a:cxn>
                  <a:cxn ang="0">
                    <a:pos x="2137" y="51"/>
                  </a:cxn>
                  <a:cxn ang="0">
                    <a:pos x="1825" y="131"/>
                  </a:cxn>
                  <a:cxn ang="0">
                    <a:pos x="1530" y="246"/>
                  </a:cxn>
                  <a:cxn ang="0">
                    <a:pos x="1254" y="393"/>
                  </a:cxn>
                  <a:cxn ang="0">
                    <a:pos x="1001" y="572"/>
                  </a:cxn>
                  <a:cxn ang="0">
                    <a:pos x="769" y="778"/>
                  </a:cxn>
                  <a:cxn ang="0">
                    <a:pos x="564" y="1008"/>
                  </a:cxn>
                  <a:cxn ang="0">
                    <a:pos x="387" y="1263"/>
                  </a:cxn>
                  <a:cxn ang="0">
                    <a:pos x="240" y="1539"/>
                  </a:cxn>
                  <a:cxn ang="0">
                    <a:pos x="127" y="1832"/>
                  </a:cxn>
                  <a:cxn ang="0">
                    <a:pos x="47" y="2142"/>
                  </a:cxn>
                  <a:cxn ang="0">
                    <a:pos x="4" y="2466"/>
                  </a:cxn>
                  <a:cxn ang="0">
                    <a:pos x="199" y="2438"/>
                  </a:cxn>
                  <a:cxn ang="0">
                    <a:pos x="550" y="2322"/>
                  </a:cxn>
                  <a:cxn ang="0">
                    <a:pos x="926" y="2258"/>
                  </a:cxn>
                  <a:cxn ang="0">
                    <a:pos x="1226" y="2248"/>
                  </a:cxn>
                  <a:cxn ang="0">
                    <a:pos x="1551" y="2278"/>
                  </a:cxn>
                  <a:cxn ang="0">
                    <a:pos x="1865" y="2345"/>
                  </a:cxn>
                  <a:cxn ang="0">
                    <a:pos x="2164" y="2450"/>
                  </a:cxn>
                  <a:cxn ang="0">
                    <a:pos x="2448" y="2590"/>
                  </a:cxn>
                  <a:cxn ang="0">
                    <a:pos x="2712" y="2761"/>
                  </a:cxn>
                  <a:cxn ang="0">
                    <a:pos x="2956" y="2962"/>
                  </a:cxn>
                  <a:cxn ang="0">
                    <a:pos x="3175" y="3187"/>
                  </a:cxn>
                  <a:cxn ang="0">
                    <a:pos x="3367" y="3439"/>
                  </a:cxn>
                  <a:cxn ang="0">
                    <a:pos x="3529" y="3711"/>
                  </a:cxn>
                  <a:cxn ang="0">
                    <a:pos x="3659" y="4003"/>
                  </a:cxn>
                  <a:cxn ang="0">
                    <a:pos x="3755" y="4311"/>
                  </a:cxn>
                  <a:cxn ang="0">
                    <a:pos x="3814" y="4632"/>
                  </a:cxn>
                  <a:cxn ang="0">
                    <a:pos x="3831" y="4908"/>
                  </a:cxn>
                  <a:cxn ang="0">
                    <a:pos x="3809" y="5281"/>
                  </a:cxn>
                  <a:cxn ang="0">
                    <a:pos x="3886" y="5390"/>
                  </a:cxn>
                  <a:cxn ang="0">
                    <a:pos x="4129" y="5281"/>
                  </a:cxn>
                  <a:cxn ang="0">
                    <a:pos x="4358" y="5150"/>
                  </a:cxn>
                  <a:cxn ang="0">
                    <a:pos x="4571" y="4998"/>
                  </a:cxn>
                  <a:cxn ang="0">
                    <a:pos x="4767" y="4825"/>
                  </a:cxn>
                  <a:cxn ang="0">
                    <a:pos x="4946" y="4635"/>
                  </a:cxn>
                  <a:cxn ang="0">
                    <a:pos x="5105" y="4427"/>
                  </a:cxn>
                  <a:cxn ang="0">
                    <a:pos x="5242" y="4203"/>
                  </a:cxn>
                  <a:cxn ang="0">
                    <a:pos x="5359" y="3966"/>
                  </a:cxn>
                  <a:cxn ang="0">
                    <a:pos x="5450" y="3715"/>
                  </a:cxn>
                  <a:cxn ang="0">
                    <a:pos x="5518" y="3453"/>
                  </a:cxn>
                  <a:cxn ang="0">
                    <a:pos x="5559" y="3181"/>
                  </a:cxn>
                  <a:cxn ang="0">
                    <a:pos x="5572" y="2900"/>
                  </a:cxn>
                </a:cxnLst>
                <a:rect l="0" t="0" r="r" b="b"/>
                <a:pathLst>
                  <a:path w="5572" h="5427">
                    <a:moveTo>
                      <a:pt x="5569" y="2786"/>
                    </a:moveTo>
                    <a:lnTo>
                      <a:pt x="5569" y="2786"/>
                    </a:lnTo>
                    <a:lnTo>
                      <a:pt x="5566" y="2714"/>
                    </a:lnTo>
                    <a:lnTo>
                      <a:pt x="5560" y="2642"/>
                    </a:lnTo>
                    <a:lnTo>
                      <a:pt x="5553" y="2571"/>
                    </a:lnTo>
                    <a:lnTo>
                      <a:pt x="5543" y="2500"/>
                    </a:lnTo>
                    <a:lnTo>
                      <a:pt x="5532" y="2431"/>
                    </a:lnTo>
                    <a:lnTo>
                      <a:pt x="5519" y="2362"/>
                    </a:lnTo>
                    <a:lnTo>
                      <a:pt x="5504" y="2292"/>
                    </a:lnTo>
                    <a:lnTo>
                      <a:pt x="5490" y="2225"/>
                    </a:lnTo>
                    <a:lnTo>
                      <a:pt x="5472" y="2157"/>
                    </a:lnTo>
                    <a:lnTo>
                      <a:pt x="5453" y="2089"/>
                    </a:lnTo>
                    <a:lnTo>
                      <a:pt x="5432" y="2023"/>
                    </a:lnTo>
                    <a:lnTo>
                      <a:pt x="5409" y="1958"/>
                    </a:lnTo>
                    <a:lnTo>
                      <a:pt x="5385" y="1893"/>
                    </a:lnTo>
                    <a:lnTo>
                      <a:pt x="5360" y="1828"/>
                    </a:lnTo>
                    <a:lnTo>
                      <a:pt x="5333" y="1765"/>
                    </a:lnTo>
                    <a:lnTo>
                      <a:pt x="5304" y="1701"/>
                    </a:lnTo>
                    <a:lnTo>
                      <a:pt x="5274" y="1639"/>
                    </a:lnTo>
                    <a:lnTo>
                      <a:pt x="5244" y="1577"/>
                    </a:lnTo>
                    <a:lnTo>
                      <a:pt x="5211" y="1517"/>
                    </a:lnTo>
                    <a:lnTo>
                      <a:pt x="5177" y="1458"/>
                    </a:lnTo>
                    <a:lnTo>
                      <a:pt x="5142" y="1399"/>
                    </a:lnTo>
                    <a:lnTo>
                      <a:pt x="5105" y="1341"/>
                    </a:lnTo>
                    <a:lnTo>
                      <a:pt x="5067" y="1284"/>
                    </a:lnTo>
                    <a:lnTo>
                      <a:pt x="5028" y="1228"/>
                    </a:lnTo>
                    <a:lnTo>
                      <a:pt x="4987" y="1173"/>
                    </a:lnTo>
                    <a:lnTo>
                      <a:pt x="4946" y="1119"/>
                    </a:lnTo>
                    <a:lnTo>
                      <a:pt x="4903" y="1066"/>
                    </a:lnTo>
                    <a:lnTo>
                      <a:pt x="4859" y="1014"/>
                    </a:lnTo>
                    <a:lnTo>
                      <a:pt x="4813" y="962"/>
                    </a:lnTo>
                    <a:lnTo>
                      <a:pt x="4766" y="912"/>
                    </a:lnTo>
                    <a:lnTo>
                      <a:pt x="4719" y="864"/>
                    </a:lnTo>
                    <a:lnTo>
                      <a:pt x="4670" y="817"/>
                    </a:lnTo>
                    <a:lnTo>
                      <a:pt x="4620" y="769"/>
                    </a:lnTo>
                    <a:lnTo>
                      <a:pt x="4570" y="724"/>
                    </a:lnTo>
                    <a:lnTo>
                      <a:pt x="4518" y="679"/>
                    </a:lnTo>
                    <a:lnTo>
                      <a:pt x="4465" y="637"/>
                    </a:lnTo>
                    <a:lnTo>
                      <a:pt x="4411" y="594"/>
                    </a:lnTo>
                    <a:lnTo>
                      <a:pt x="4356" y="554"/>
                    </a:lnTo>
                    <a:lnTo>
                      <a:pt x="4300" y="514"/>
                    </a:lnTo>
                    <a:lnTo>
                      <a:pt x="4244" y="476"/>
                    </a:lnTo>
                    <a:lnTo>
                      <a:pt x="4187" y="439"/>
                    </a:lnTo>
                    <a:lnTo>
                      <a:pt x="4128" y="404"/>
                    </a:lnTo>
                    <a:lnTo>
                      <a:pt x="4069" y="370"/>
                    </a:lnTo>
                    <a:lnTo>
                      <a:pt x="4008" y="336"/>
                    </a:lnTo>
                    <a:lnTo>
                      <a:pt x="3946" y="305"/>
                    </a:lnTo>
                    <a:lnTo>
                      <a:pt x="3886" y="275"/>
                    </a:lnTo>
                    <a:lnTo>
                      <a:pt x="3822" y="246"/>
                    </a:lnTo>
                    <a:lnTo>
                      <a:pt x="3759" y="219"/>
                    </a:lnTo>
                    <a:lnTo>
                      <a:pt x="3696" y="193"/>
                    </a:lnTo>
                    <a:lnTo>
                      <a:pt x="3631" y="169"/>
                    </a:lnTo>
                    <a:lnTo>
                      <a:pt x="3566" y="147"/>
                    </a:lnTo>
                    <a:lnTo>
                      <a:pt x="3500" y="125"/>
                    </a:lnTo>
                    <a:lnTo>
                      <a:pt x="3433" y="106"/>
                    </a:lnTo>
                    <a:lnTo>
                      <a:pt x="3365" y="88"/>
                    </a:lnTo>
                    <a:lnTo>
                      <a:pt x="3298" y="72"/>
                    </a:lnTo>
                    <a:lnTo>
                      <a:pt x="3230" y="57"/>
                    </a:lnTo>
                    <a:lnTo>
                      <a:pt x="3160" y="44"/>
                    </a:lnTo>
                    <a:lnTo>
                      <a:pt x="3091" y="32"/>
                    </a:lnTo>
                    <a:lnTo>
                      <a:pt x="3022" y="23"/>
                    </a:lnTo>
                    <a:lnTo>
                      <a:pt x="2951" y="14"/>
                    </a:lnTo>
                    <a:lnTo>
                      <a:pt x="2880" y="9"/>
                    </a:lnTo>
                    <a:lnTo>
                      <a:pt x="2810" y="4"/>
                    </a:lnTo>
                    <a:lnTo>
                      <a:pt x="2737" y="1"/>
                    </a:lnTo>
                    <a:lnTo>
                      <a:pt x="2667" y="0"/>
                    </a:lnTo>
                    <a:lnTo>
                      <a:pt x="2667" y="0"/>
                    </a:lnTo>
                    <a:lnTo>
                      <a:pt x="2599" y="1"/>
                    </a:lnTo>
                    <a:lnTo>
                      <a:pt x="2531" y="4"/>
                    </a:lnTo>
                    <a:lnTo>
                      <a:pt x="2463" y="7"/>
                    </a:lnTo>
                    <a:lnTo>
                      <a:pt x="2397" y="13"/>
                    </a:lnTo>
                    <a:lnTo>
                      <a:pt x="2332" y="20"/>
                    </a:lnTo>
                    <a:lnTo>
                      <a:pt x="2266" y="29"/>
                    </a:lnTo>
                    <a:lnTo>
                      <a:pt x="2201" y="39"/>
                    </a:lnTo>
                    <a:lnTo>
                      <a:pt x="2137" y="51"/>
                    </a:lnTo>
                    <a:lnTo>
                      <a:pt x="2074" y="65"/>
                    </a:lnTo>
                    <a:lnTo>
                      <a:pt x="2011" y="79"/>
                    </a:lnTo>
                    <a:lnTo>
                      <a:pt x="1949" y="94"/>
                    </a:lnTo>
                    <a:lnTo>
                      <a:pt x="1887" y="112"/>
                    </a:lnTo>
                    <a:lnTo>
                      <a:pt x="1825" y="131"/>
                    </a:lnTo>
                    <a:lnTo>
                      <a:pt x="1764" y="152"/>
                    </a:lnTo>
                    <a:lnTo>
                      <a:pt x="1705" y="174"/>
                    </a:lnTo>
                    <a:lnTo>
                      <a:pt x="1646" y="196"/>
                    </a:lnTo>
                    <a:lnTo>
                      <a:pt x="1587" y="221"/>
                    </a:lnTo>
                    <a:lnTo>
                      <a:pt x="1530" y="246"/>
                    </a:lnTo>
                    <a:lnTo>
                      <a:pt x="1474" y="274"/>
                    </a:lnTo>
                    <a:lnTo>
                      <a:pt x="1418" y="302"/>
                    </a:lnTo>
                    <a:lnTo>
                      <a:pt x="1362" y="331"/>
                    </a:lnTo>
                    <a:lnTo>
                      <a:pt x="1307" y="362"/>
                    </a:lnTo>
                    <a:lnTo>
                      <a:pt x="1254" y="393"/>
                    </a:lnTo>
                    <a:lnTo>
                      <a:pt x="1201" y="427"/>
                    </a:lnTo>
                    <a:lnTo>
                      <a:pt x="1150" y="461"/>
                    </a:lnTo>
                    <a:lnTo>
                      <a:pt x="1100" y="497"/>
                    </a:lnTo>
                    <a:lnTo>
                      <a:pt x="1049" y="533"/>
                    </a:lnTo>
                    <a:lnTo>
                      <a:pt x="1001" y="572"/>
                    </a:lnTo>
                    <a:lnTo>
                      <a:pt x="952" y="610"/>
                    </a:lnTo>
                    <a:lnTo>
                      <a:pt x="905" y="651"/>
                    </a:lnTo>
                    <a:lnTo>
                      <a:pt x="859" y="693"/>
                    </a:lnTo>
                    <a:lnTo>
                      <a:pt x="814" y="734"/>
                    </a:lnTo>
                    <a:lnTo>
                      <a:pt x="769" y="778"/>
                    </a:lnTo>
                    <a:lnTo>
                      <a:pt x="727" y="822"/>
                    </a:lnTo>
                    <a:lnTo>
                      <a:pt x="684" y="867"/>
                    </a:lnTo>
                    <a:lnTo>
                      <a:pt x="643" y="914"/>
                    </a:lnTo>
                    <a:lnTo>
                      <a:pt x="603" y="961"/>
                    </a:lnTo>
                    <a:lnTo>
                      <a:pt x="564" y="1008"/>
                    </a:lnTo>
                    <a:lnTo>
                      <a:pt x="526" y="1058"/>
                    </a:lnTo>
                    <a:lnTo>
                      <a:pt x="491" y="1108"/>
                    </a:lnTo>
                    <a:lnTo>
                      <a:pt x="455" y="1159"/>
                    </a:lnTo>
                    <a:lnTo>
                      <a:pt x="420" y="1210"/>
                    </a:lnTo>
                    <a:lnTo>
                      <a:pt x="387" y="1263"/>
                    </a:lnTo>
                    <a:lnTo>
                      <a:pt x="355" y="1316"/>
                    </a:lnTo>
                    <a:lnTo>
                      <a:pt x="326" y="1371"/>
                    </a:lnTo>
                    <a:lnTo>
                      <a:pt x="296" y="1425"/>
                    </a:lnTo>
                    <a:lnTo>
                      <a:pt x="268" y="1481"/>
                    </a:lnTo>
                    <a:lnTo>
                      <a:pt x="240" y="1539"/>
                    </a:lnTo>
                    <a:lnTo>
                      <a:pt x="215" y="1596"/>
                    </a:lnTo>
                    <a:lnTo>
                      <a:pt x="191" y="1654"/>
                    </a:lnTo>
                    <a:lnTo>
                      <a:pt x="168" y="1713"/>
                    </a:lnTo>
                    <a:lnTo>
                      <a:pt x="147" y="1772"/>
                    </a:lnTo>
                    <a:lnTo>
                      <a:pt x="127" y="1832"/>
                    </a:lnTo>
                    <a:lnTo>
                      <a:pt x="107" y="1893"/>
                    </a:lnTo>
                    <a:lnTo>
                      <a:pt x="90" y="1955"/>
                    </a:lnTo>
                    <a:lnTo>
                      <a:pt x="75" y="2017"/>
                    </a:lnTo>
                    <a:lnTo>
                      <a:pt x="60" y="2080"/>
                    </a:lnTo>
                    <a:lnTo>
                      <a:pt x="47" y="2142"/>
                    </a:lnTo>
                    <a:lnTo>
                      <a:pt x="35" y="2207"/>
                    </a:lnTo>
                    <a:lnTo>
                      <a:pt x="25" y="2270"/>
                    </a:lnTo>
                    <a:lnTo>
                      <a:pt x="17" y="2335"/>
                    </a:lnTo>
                    <a:lnTo>
                      <a:pt x="10" y="2401"/>
                    </a:lnTo>
                    <a:lnTo>
                      <a:pt x="4" y="2466"/>
                    </a:lnTo>
                    <a:lnTo>
                      <a:pt x="0" y="2533"/>
                    </a:lnTo>
                    <a:lnTo>
                      <a:pt x="0" y="2533"/>
                    </a:lnTo>
                    <a:lnTo>
                      <a:pt x="65" y="2500"/>
                    </a:lnTo>
                    <a:lnTo>
                      <a:pt x="131" y="2468"/>
                    </a:lnTo>
                    <a:lnTo>
                      <a:pt x="199" y="2438"/>
                    </a:lnTo>
                    <a:lnTo>
                      <a:pt x="267" y="2412"/>
                    </a:lnTo>
                    <a:lnTo>
                      <a:pt x="336" y="2387"/>
                    </a:lnTo>
                    <a:lnTo>
                      <a:pt x="407" y="2363"/>
                    </a:lnTo>
                    <a:lnTo>
                      <a:pt x="477" y="2341"/>
                    </a:lnTo>
                    <a:lnTo>
                      <a:pt x="550" y="2322"/>
                    </a:lnTo>
                    <a:lnTo>
                      <a:pt x="623" y="2304"/>
                    </a:lnTo>
                    <a:lnTo>
                      <a:pt x="697" y="2289"/>
                    </a:lnTo>
                    <a:lnTo>
                      <a:pt x="772" y="2278"/>
                    </a:lnTo>
                    <a:lnTo>
                      <a:pt x="849" y="2266"/>
                    </a:lnTo>
                    <a:lnTo>
                      <a:pt x="926" y="2258"/>
                    </a:lnTo>
                    <a:lnTo>
                      <a:pt x="1002" y="2253"/>
                    </a:lnTo>
                    <a:lnTo>
                      <a:pt x="1080" y="2248"/>
                    </a:lnTo>
                    <a:lnTo>
                      <a:pt x="1160" y="2248"/>
                    </a:lnTo>
                    <a:lnTo>
                      <a:pt x="1160" y="2248"/>
                    </a:lnTo>
                    <a:lnTo>
                      <a:pt x="1226" y="2248"/>
                    </a:lnTo>
                    <a:lnTo>
                      <a:pt x="1291" y="2251"/>
                    </a:lnTo>
                    <a:lnTo>
                      <a:pt x="1358" y="2256"/>
                    </a:lnTo>
                    <a:lnTo>
                      <a:pt x="1422" y="2261"/>
                    </a:lnTo>
                    <a:lnTo>
                      <a:pt x="1486" y="2269"/>
                    </a:lnTo>
                    <a:lnTo>
                      <a:pt x="1551" y="2278"/>
                    </a:lnTo>
                    <a:lnTo>
                      <a:pt x="1614" y="2288"/>
                    </a:lnTo>
                    <a:lnTo>
                      <a:pt x="1677" y="2300"/>
                    </a:lnTo>
                    <a:lnTo>
                      <a:pt x="1741" y="2313"/>
                    </a:lnTo>
                    <a:lnTo>
                      <a:pt x="1803" y="2329"/>
                    </a:lnTo>
                    <a:lnTo>
                      <a:pt x="1865" y="2345"/>
                    </a:lnTo>
                    <a:lnTo>
                      <a:pt x="1925" y="2363"/>
                    </a:lnTo>
                    <a:lnTo>
                      <a:pt x="1987" y="2384"/>
                    </a:lnTo>
                    <a:lnTo>
                      <a:pt x="2046" y="2404"/>
                    </a:lnTo>
                    <a:lnTo>
                      <a:pt x="2106" y="2427"/>
                    </a:lnTo>
                    <a:lnTo>
                      <a:pt x="2164" y="2450"/>
                    </a:lnTo>
                    <a:lnTo>
                      <a:pt x="2223" y="2475"/>
                    </a:lnTo>
                    <a:lnTo>
                      <a:pt x="2280" y="2502"/>
                    </a:lnTo>
                    <a:lnTo>
                      <a:pt x="2336" y="2530"/>
                    </a:lnTo>
                    <a:lnTo>
                      <a:pt x="2392" y="2559"/>
                    </a:lnTo>
                    <a:lnTo>
                      <a:pt x="2448" y="2590"/>
                    </a:lnTo>
                    <a:lnTo>
                      <a:pt x="2503" y="2621"/>
                    </a:lnTo>
                    <a:lnTo>
                      <a:pt x="2556" y="2655"/>
                    </a:lnTo>
                    <a:lnTo>
                      <a:pt x="2609" y="2689"/>
                    </a:lnTo>
                    <a:lnTo>
                      <a:pt x="2662" y="2724"/>
                    </a:lnTo>
                    <a:lnTo>
                      <a:pt x="2712" y="2761"/>
                    </a:lnTo>
                    <a:lnTo>
                      <a:pt x="2764" y="2798"/>
                    </a:lnTo>
                    <a:lnTo>
                      <a:pt x="2813" y="2838"/>
                    </a:lnTo>
                    <a:lnTo>
                      <a:pt x="2861" y="2878"/>
                    </a:lnTo>
                    <a:lnTo>
                      <a:pt x="2910" y="2919"/>
                    </a:lnTo>
                    <a:lnTo>
                      <a:pt x="2956" y="2962"/>
                    </a:lnTo>
                    <a:lnTo>
                      <a:pt x="3001" y="3005"/>
                    </a:lnTo>
                    <a:lnTo>
                      <a:pt x="3047" y="3049"/>
                    </a:lnTo>
                    <a:lnTo>
                      <a:pt x="3090" y="3094"/>
                    </a:lnTo>
                    <a:lnTo>
                      <a:pt x="3132" y="3140"/>
                    </a:lnTo>
                    <a:lnTo>
                      <a:pt x="3175" y="3187"/>
                    </a:lnTo>
                    <a:lnTo>
                      <a:pt x="3215" y="3236"/>
                    </a:lnTo>
                    <a:lnTo>
                      <a:pt x="3255" y="3286"/>
                    </a:lnTo>
                    <a:lnTo>
                      <a:pt x="3293" y="3336"/>
                    </a:lnTo>
                    <a:lnTo>
                      <a:pt x="3330" y="3386"/>
                    </a:lnTo>
                    <a:lnTo>
                      <a:pt x="3367" y="3439"/>
                    </a:lnTo>
                    <a:lnTo>
                      <a:pt x="3402" y="3491"/>
                    </a:lnTo>
                    <a:lnTo>
                      <a:pt x="3435" y="3546"/>
                    </a:lnTo>
                    <a:lnTo>
                      <a:pt x="3467" y="3600"/>
                    </a:lnTo>
                    <a:lnTo>
                      <a:pt x="3500" y="3655"/>
                    </a:lnTo>
                    <a:lnTo>
                      <a:pt x="3529" y="3711"/>
                    </a:lnTo>
                    <a:lnTo>
                      <a:pt x="3557" y="3768"/>
                    </a:lnTo>
                    <a:lnTo>
                      <a:pt x="3585" y="3826"/>
                    </a:lnTo>
                    <a:lnTo>
                      <a:pt x="3612" y="3885"/>
                    </a:lnTo>
                    <a:lnTo>
                      <a:pt x="3635" y="3944"/>
                    </a:lnTo>
                    <a:lnTo>
                      <a:pt x="3659" y="4003"/>
                    </a:lnTo>
                    <a:lnTo>
                      <a:pt x="3681" y="4063"/>
                    </a:lnTo>
                    <a:lnTo>
                      <a:pt x="3702" y="4124"/>
                    </a:lnTo>
                    <a:lnTo>
                      <a:pt x="3721" y="4186"/>
                    </a:lnTo>
                    <a:lnTo>
                      <a:pt x="3738" y="4247"/>
                    </a:lnTo>
                    <a:lnTo>
                      <a:pt x="3755" y="4311"/>
                    </a:lnTo>
                    <a:lnTo>
                      <a:pt x="3769" y="4374"/>
                    </a:lnTo>
                    <a:lnTo>
                      <a:pt x="3783" y="4438"/>
                    </a:lnTo>
                    <a:lnTo>
                      <a:pt x="3794" y="4503"/>
                    </a:lnTo>
                    <a:lnTo>
                      <a:pt x="3805" y="4567"/>
                    </a:lnTo>
                    <a:lnTo>
                      <a:pt x="3814" y="4632"/>
                    </a:lnTo>
                    <a:lnTo>
                      <a:pt x="3819" y="4699"/>
                    </a:lnTo>
                    <a:lnTo>
                      <a:pt x="3825" y="4765"/>
                    </a:lnTo>
                    <a:lnTo>
                      <a:pt x="3828" y="4831"/>
                    </a:lnTo>
                    <a:lnTo>
                      <a:pt x="3828" y="4831"/>
                    </a:lnTo>
                    <a:lnTo>
                      <a:pt x="3831" y="4908"/>
                    </a:lnTo>
                    <a:lnTo>
                      <a:pt x="3831" y="4985"/>
                    </a:lnTo>
                    <a:lnTo>
                      <a:pt x="3828" y="5060"/>
                    </a:lnTo>
                    <a:lnTo>
                      <a:pt x="3824" y="5134"/>
                    </a:lnTo>
                    <a:lnTo>
                      <a:pt x="3818" y="5209"/>
                    </a:lnTo>
                    <a:lnTo>
                      <a:pt x="3809" y="5281"/>
                    </a:lnTo>
                    <a:lnTo>
                      <a:pt x="3799" y="5355"/>
                    </a:lnTo>
                    <a:lnTo>
                      <a:pt x="3786" y="5427"/>
                    </a:lnTo>
                    <a:lnTo>
                      <a:pt x="3786" y="5427"/>
                    </a:lnTo>
                    <a:lnTo>
                      <a:pt x="3836" y="5408"/>
                    </a:lnTo>
                    <a:lnTo>
                      <a:pt x="3886" y="5390"/>
                    </a:lnTo>
                    <a:lnTo>
                      <a:pt x="3936" y="5369"/>
                    </a:lnTo>
                    <a:lnTo>
                      <a:pt x="3985" y="5349"/>
                    </a:lnTo>
                    <a:lnTo>
                      <a:pt x="4033" y="5327"/>
                    </a:lnTo>
                    <a:lnTo>
                      <a:pt x="4082" y="5305"/>
                    </a:lnTo>
                    <a:lnTo>
                      <a:pt x="4129" y="5281"/>
                    </a:lnTo>
                    <a:lnTo>
                      <a:pt x="4176" y="5256"/>
                    </a:lnTo>
                    <a:lnTo>
                      <a:pt x="4223" y="5231"/>
                    </a:lnTo>
                    <a:lnTo>
                      <a:pt x="4269" y="5204"/>
                    </a:lnTo>
                    <a:lnTo>
                      <a:pt x="4313" y="5178"/>
                    </a:lnTo>
                    <a:lnTo>
                      <a:pt x="4358" y="5150"/>
                    </a:lnTo>
                    <a:lnTo>
                      <a:pt x="4402" y="5122"/>
                    </a:lnTo>
                    <a:lnTo>
                      <a:pt x="4446" y="5092"/>
                    </a:lnTo>
                    <a:lnTo>
                      <a:pt x="4489" y="5061"/>
                    </a:lnTo>
                    <a:lnTo>
                      <a:pt x="4530" y="5030"/>
                    </a:lnTo>
                    <a:lnTo>
                      <a:pt x="4571" y="4998"/>
                    </a:lnTo>
                    <a:lnTo>
                      <a:pt x="4613" y="4965"/>
                    </a:lnTo>
                    <a:lnTo>
                      <a:pt x="4652" y="4932"/>
                    </a:lnTo>
                    <a:lnTo>
                      <a:pt x="4691" y="4896"/>
                    </a:lnTo>
                    <a:lnTo>
                      <a:pt x="4731" y="4861"/>
                    </a:lnTo>
                    <a:lnTo>
                      <a:pt x="4767" y="4825"/>
                    </a:lnTo>
                    <a:lnTo>
                      <a:pt x="4804" y="4789"/>
                    </a:lnTo>
                    <a:lnTo>
                      <a:pt x="4841" y="4752"/>
                    </a:lnTo>
                    <a:lnTo>
                      <a:pt x="4876" y="4713"/>
                    </a:lnTo>
                    <a:lnTo>
                      <a:pt x="4912" y="4675"/>
                    </a:lnTo>
                    <a:lnTo>
                      <a:pt x="4946" y="4635"/>
                    </a:lnTo>
                    <a:lnTo>
                      <a:pt x="4980" y="4595"/>
                    </a:lnTo>
                    <a:lnTo>
                      <a:pt x="5012" y="4554"/>
                    </a:lnTo>
                    <a:lnTo>
                      <a:pt x="5043" y="4513"/>
                    </a:lnTo>
                    <a:lnTo>
                      <a:pt x="5074" y="4470"/>
                    </a:lnTo>
                    <a:lnTo>
                      <a:pt x="5105" y="4427"/>
                    </a:lnTo>
                    <a:lnTo>
                      <a:pt x="5134" y="4383"/>
                    </a:lnTo>
                    <a:lnTo>
                      <a:pt x="5162" y="4340"/>
                    </a:lnTo>
                    <a:lnTo>
                      <a:pt x="5190" y="4295"/>
                    </a:lnTo>
                    <a:lnTo>
                      <a:pt x="5217" y="4250"/>
                    </a:lnTo>
                    <a:lnTo>
                      <a:pt x="5242" y="4203"/>
                    </a:lnTo>
                    <a:lnTo>
                      <a:pt x="5267" y="4158"/>
                    </a:lnTo>
                    <a:lnTo>
                      <a:pt x="5292" y="4110"/>
                    </a:lnTo>
                    <a:lnTo>
                      <a:pt x="5314" y="4063"/>
                    </a:lnTo>
                    <a:lnTo>
                      <a:pt x="5336" y="4014"/>
                    </a:lnTo>
                    <a:lnTo>
                      <a:pt x="5359" y="3966"/>
                    </a:lnTo>
                    <a:lnTo>
                      <a:pt x="5379" y="3917"/>
                    </a:lnTo>
                    <a:lnTo>
                      <a:pt x="5398" y="3867"/>
                    </a:lnTo>
                    <a:lnTo>
                      <a:pt x="5416" y="3817"/>
                    </a:lnTo>
                    <a:lnTo>
                      <a:pt x="5434" y="3767"/>
                    </a:lnTo>
                    <a:lnTo>
                      <a:pt x="5450" y="3715"/>
                    </a:lnTo>
                    <a:lnTo>
                      <a:pt x="5466" y="3664"/>
                    </a:lnTo>
                    <a:lnTo>
                      <a:pt x="5481" y="3612"/>
                    </a:lnTo>
                    <a:lnTo>
                      <a:pt x="5494" y="3559"/>
                    </a:lnTo>
                    <a:lnTo>
                      <a:pt x="5506" y="3507"/>
                    </a:lnTo>
                    <a:lnTo>
                      <a:pt x="5518" y="3453"/>
                    </a:lnTo>
                    <a:lnTo>
                      <a:pt x="5528" y="3400"/>
                    </a:lnTo>
                    <a:lnTo>
                      <a:pt x="5537" y="3345"/>
                    </a:lnTo>
                    <a:lnTo>
                      <a:pt x="5546" y="3291"/>
                    </a:lnTo>
                    <a:lnTo>
                      <a:pt x="5553" y="3236"/>
                    </a:lnTo>
                    <a:lnTo>
                      <a:pt x="5559" y="3181"/>
                    </a:lnTo>
                    <a:lnTo>
                      <a:pt x="5563" y="3125"/>
                    </a:lnTo>
                    <a:lnTo>
                      <a:pt x="5568" y="3069"/>
                    </a:lnTo>
                    <a:lnTo>
                      <a:pt x="5571" y="3013"/>
                    </a:lnTo>
                    <a:lnTo>
                      <a:pt x="5572" y="2957"/>
                    </a:lnTo>
                    <a:lnTo>
                      <a:pt x="5572" y="2900"/>
                    </a:lnTo>
                    <a:lnTo>
                      <a:pt x="5571" y="2842"/>
                    </a:lnTo>
                    <a:lnTo>
                      <a:pt x="5569" y="2786"/>
                    </a:lnTo>
                    <a:lnTo>
                      <a:pt x="5569" y="2786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  <a:gs pos="30000">
                    <a:schemeClr val="accent5">
                      <a:lumMod val="50000"/>
                    </a:schemeClr>
                  </a:gs>
                  <a:gs pos="83000">
                    <a:schemeClr val="accent5">
                      <a:lumMod val="75000"/>
                    </a:schemeClr>
                  </a:gs>
                  <a:gs pos="55000">
                    <a:schemeClr val="accent5">
                      <a:lumMod val="50000"/>
                    </a:schemeClr>
                  </a:gs>
                  <a:gs pos="69000">
                    <a:schemeClr val="accent5">
                      <a:lumMod val="50000"/>
                    </a:schemeClr>
                  </a:gs>
                </a:gsLst>
                <a:lin ang="258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BE64BCB4-4C5B-AF43-B67F-1AA87BD5A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2325" y="1582738"/>
                <a:ext cx="2017713" cy="1719263"/>
              </a:xfrm>
              <a:custGeom>
                <a:avLst/>
                <a:gdLst/>
                <a:ahLst/>
                <a:cxnLst>
                  <a:cxn ang="0">
                    <a:pos x="3757" y="3095"/>
                  </a:cxn>
                  <a:cxn ang="0">
                    <a:pos x="3794" y="3057"/>
                  </a:cxn>
                  <a:cxn ang="0">
                    <a:pos x="3810" y="3002"/>
                  </a:cxn>
                  <a:cxn ang="0">
                    <a:pos x="3809" y="2896"/>
                  </a:cxn>
                  <a:cxn ang="0">
                    <a:pos x="3774" y="2695"/>
                  </a:cxn>
                  <a:cxn ang="0">
                    <a:pos x="3759" y="2585"/>
                  </a:cxn>
                  <a:cxn ang="0">
                    <a:pos x="3735" y="2321"/>
                  </a:cxn>
                  <a:cxn ang="0">
                    <a:pos x="3685" y="2064"/>
                  </a:cxn>
                  <a:cxn ang="0">
                    <a:pos x="3611" y="1817"/>
                  </a:cxn>
                  <a:cxn ang="0">
                    <a:pos x="3516" y="1579"/>
                  </a:cxn>
                  <a:cxn ang="0">
                    <a:pos x="3399" y="1354"/>
                  </a:cxn>
                  <a:cxn ang="0">
                    <a:pos x="3261" y="1140"/>
                  </a:cxn>
                  <a:cxn ang="0">
                    <a:pos x="3106" y="941"/>
                  </a:cxn>
                  <a:cxn ang="0">
                    <a:pos x="2932" y="758"/>
                  </a:cxn>
                  <a:cxn ang="0">
                    <a:pos x="2743" y="591"/>
                  </a:cxn>
                  <a:cxn ang="0">
                    <a:pos x="2540" y="442"/>
                  </a:cxn>
                  <a:cxn ang="0">
                    <a:pos x="2323" y="313"/>
                  </a:cxn>
                  <a:cxn ang="0">
                    <a:pos x="2096" y="204"/>
                  </a:cxn>
                  <a:cxn ang="0">
                    <a:pos x="1857" y="117"/>
                  </a:cxn>
                  <a:cxn ang="0">
                    <a:pos x="1608" y="53"/>
                  </a:cxn>
                  <a:cxn ang="0">
                    <a:pos x="1353" y="15"/>
                  </a:cxn>
                  <a:cxn ang="0">
                    <a:pos x="1091" y="0"/>
                  </a:cxn>
                  <a:cxn ang="0">
                    <a:pos x="902" y="7"/>
                  </a:cxn>
                  <a:cxn ang="0">
                    <a:pos x="676" y="31"/>
                  </a:cxn>
                  <a:cxn ang="0">
                    <a:pos x="480" y="69"/>
                  </a:cxn>
                  <a:cxn ang="0">
                    <a:pos x="216" y="149"/>
                  </a:cxn>
                  <a:cxn ang="0">
                    <a:pos x="41" y="229"/>
                  </a:cxn>
                  <a:cxn ang="0">
                    <a:pos x="1" y="308"/>
                  </a:cxn>
                  <a:cxn ang="0">
                    <a:pos x="37" y="667"/>
                  </a:cxn>
                  <a:cxn ang="0">
                    <a:pos x="95" y="972"/>
                  </a:cxn>
                  <a:cxn ang="0">
                    <a:pos x="166" y="1246"/>
                  </a:cxn>
                  <a:cxn ang="0">
                    <a:pos x="265" y="1536"/>
                  </a:cxn>
                  <a:cxn ang="0">
                    <a:pos x="395" y="1833"/>
                  </a:cxn>
                  <a:cxn ang="0">
                    <a:pos x="560" y="2125"/>
                  </a:cxn>
                  <a:cxn ang="0">
                    <a:pos x="762" y="2403"/>
                  </a:cxn>
                  <a:cxn ang="0">
                    <a:pos x="1007" y="2658"/>
                  </a:cxn>
                  <a:cxn ang="0">
                    <a:pos x="1145" y="2775"/>
                  </a:cxn>
                  <a:cxn ang="0">
                    <a:pos x="1297" y="2881"/>
                  </a:cxn>
                  <a:cxn ang="0">
                    <a:pos x="1461" y="2975"/>
                  </a:cxn>
                  <a:cxn ang="0">
                    <a:pos x="1637" y="3059"/>
                  </a:cxn>
                  <a:cxn ang="0">
                    <a:pos x="1828" y="3129"/>
                  </a:cxn>
                  <a:cxn ang="0">
                    <a:pos x="2031" y="3185"/>
                  </a:cxn>
                  <a:cxn ang="0">
                    <a:pos x="2249" y="3223"/>
                  </a:cxn>
                  <a:cxn ang="0">
                    <a:pos x="2484" y="3247"/>
                  </a:cxn>
                  <a:cxn ang="0">
                    <a:pos x="2731" y="3251"/>
                  </a:cxn>
                  <a:cxn ang="0">
                    <a:pos x="2997" y="3236"/>
                  </a:cxn>
                  <a:cxn ang="0">
                    <a:pos x="3277" y="3201"/>
                  </a:cxn>
                  <a:cxn ang="0">
                    <a:pos x="3575" y="3144"/>
                  </a:cxn>
                </a:cxnLst>
                <a:rect l="0" t="0" r="r" b="b"/>
                <a:pathLst>
                  <a:path w="3813" h="3251">
                    <a:moveTo>
                      <a:pt x="3729" y="3105"/>
                    </a:moveTo>
                    <a:lnTo>
                      <a:pt x="3729" y="3105"/>
                    </a:lnTo>
                    <a:lnTo>
                      <a:pt x="3744" y="3101"/>
                    </a:lnTo>
                    <a:lnTo>
                      <a:pt x="3757" y="3095"/>
                    </a:lnTo>
                    <a:lnTo>
                      <a:pt x="3768" y="3087"/>
                    </a:lnTo>
                    <a:lnTo>
                      <a:pt x="3778" y="3079"/>
                    </a:lnTo>
                    <a:lnTo>
                      <a:pt x="3787" y="3068"/>
                    </a:lnTo>
                    <a:lnTo>
                      <a:pt x="3794" y="3057"/>
                    </a:lnTo>
                    <a:lnTo>
                      <a:pt x="3800" y="3045"/>
                    </a:lnTo>
                    <a:lnTo>
                      <a:pt x="3805" y="3031"/>
                    </a:lnTo>
                    <a:lnTo>
                      <a:pt x="3809" y="3017"/>
                    </a:lnTo>
                    <a:lnTo>
                      <a:pt x="3810" y="3002"/>
                    </a:lnTo>
                    <a:lnTo>
                      <a:pt x="3812" y="2986"/>
                    </a:lnTo>
                    <a:lnTo>
                      <a:pt x="3813" y="2970"/>
                    </a:lnTo>
                    <a:lnTo>
                      <a:pt x="3812" y="2934"/>
                    </a:lnTo>
                    <a:lnTo>
                      <a:pt x="3809" y="2896"/>
                    </a:lnTo>
                    <a:lnTo>
                      <a:pt x="3803" y="2857"/>
                    </a:lnTo>
                    <a:lnTo>
                      <a:pt x="3797" y="2816"/>
                    </a:lnTo>
                    <a:lnTo>
                      <a:pt x="3781" y="2735"/>
                    </a:lnTo>
                    <a:lnTo>
                      <a:pt x="3774" y="2695"/>
                    </a:lnTo>
                    <a:lnTo>
                      <a:pt x="3768" y="2657"/>
                    </a:lnTo>
                    <a:lnTo>
                      <a:pt x="3762" y="2620"/>
                    </a:lnTo>
                    <a:lnTo>
                      <a:pt x="3759" y="2585"/>
                    </a:lnTo>
                    <a:lnTo>
                      <a:pt x="3759" y="2585"/>
                    </a:lnTo>
                    <a:lnTo>
                      <a:pt x="3756" y="2518"/>
                    </a:lnTo>
                    <a:lnTo>
                      <a:pt x="3750" y="2452"/>
                    </a:lnTo>
                    <a:lnTo>
                      <a:pt x="3744" y="2386"/>
                    </a:lnTo>
                    <a:lnTo>
                      <a:pt x="3735" y="2321"/>
                    </a:lnTo>
                    <a:lnTo>
                      <a:pt x="3725" y="2256"/>
                    </a:lnTo>
                    <a:lnTo>
                      <a:pt x="3713" y="2191"/>
                    </a:lnTo>
                    <a:lnTo>
                      <a:pt x="3700" y="2128"/>
                    </a:lnTo>
                    <a:lnTo>
                      <a:pt x="3685" y="2064"/>
                    </a:lnTo>
                    <a:lnTo>
                      <a:pt x="3669" y="2001"/>
                    </a:lnTo>
                    <a:lnTo>
                      <a:pt x="3651" y="1939"/>
                    </a:lnTo>
                    <a:lnTo>
                      <a:pt x="3632" y="1877"/>
                    </a:lnTo>
                    <a:lnTo>
                      <a:pt x="3611" y="1817"/>
                    </a:lnTo>
                    <a:lnTo>
                      <a:pt x="3589" y="1756"/>
                    </a:lnTo>
                    <a:lnTo>
                      <a:pt x="3567" y="1696"/>
                    </a:lnTo>
                    <a:lnTo>
                      <a:pt x="3542" y="1637"/>
                    </a:lnTo>
                    <a:lnTo>
                      <a:pt x="3516" y="1579"/>
                    </a:lnTo>
                    <a:lnTo>
                      <a:pt x="3489" y="1522"/>
                    </a:lnTo>
                    <a:lnTo>
                      <a:pt x="3460" y="1464"/>
                    </a:lnTo>
                    <a:lnTo>
                      <a:pt x="3430" y="1408"/>
                    </a:lnTo>
                    <a:lnTo>
                      <a:pt x="3399" y="1354"/>
                    </a:lnTo>
                    <a:lnTo>
                      <a:pt x="3365" y="1299"/>
                    </a:lnTo>
                    <a:lnTo>
                      <a:pt x="3333" y="1244"/>
                    </a:lnTo>
                    <a:lnTo>
                      <a:pt x="3297" y="1191"/>
                    </a:lnTo>
                    <a:lnTo>
                      <a:pt x="3261" y="1140"/>
                    </a:lnTo>
                    <a:lnTo>
                      <a:pt x="3224" y="1090"/>
                    </a:lnTo>
                    <a:lnTo>
                      <a:pt x="3185" y="1038"/>
                    </a:lnTo>
                    <a:lnTo>
                      <a:pt x="3146" y="989"/>
                    </a:lnTo>
                    <a:lnTo>
                      <a:pt x="3106" y="941"/>
                    </a:lnTo>
                    <a:lnTo>
                      <a:pt x="3063" y="894"/>
                    </a:lnTo>
                    <a:lnTo>
                      <a:pt x="3020" y="848"/>
                    </a:lnTo>
                    <a:lnTo>
                      <a:pt x="2978" y="802"/>
                    </a:lnTo>
                    <a:lnTo>
                      <a:pt x="2932" y="758"/>
                    </a:lnTo>
                    <a:lnTo>
                      <a:pt x="2886" y="714"/>
                    </a:lnTo>
                    <a:lnTo>
                      <a:pt x="2840" y="672"/>
                    </a:lnTo>
                    <a:lnTo>
                      <a:pt x="2792" y="631"/>
                    </a:lnTo>
                    <a:lnTo>
                      <a:pt x="2743" y="591"/>
                    </a:lnTo>
                    <a:lnTo>
                      <a:pt x="2695" y="552"/>
                    </a:lnTo>
                    <a:lnTo>
                      <a:pt x="2644" y="515"/>
                    </a:lnTo>
                    <a:lnTo>
                      <a:pt x="2593" y="478"/>
                    </a:lnTo>
                    <a:lnTo>
                      <a:pt x="2540" y="442"/>
                    </a:lnTo>
                    <a:lnTo>
                      <a:pt x="2487" y="408"/>
                    </a:lnTo>
                    <a:lnTo>
                      <a:pt x="2434" y="375"/>
                    </a:lnTo>
                    <a:lnTo>
                      <a:pt x="2379" y="344"/>
                    </a:lnTo>
                    <a:lnTo>
                      <a:pt x="2323" y="313"/>
                    </a:lnTo>
                    <a:lnTo>
                      <a:pt x="2267" y="283"/>
                    </a:lnTo>
                    <a:lnTo>
                      <a:pt x="2211" y="255"/>
                    </a:lnTo>
                    <a:lnTo>
                      <a:pt x="2153" y="229"/>
                    </a:lnTo>
                    <a:lnTo>
                      <a:pt x="2096" y="204"/>
                    </a:lnTo>
                    <a:lnTo>
                      <a:pt x="2037" y="180"/>
                    </a:lnTo>
                    <a:lnTo>
                      <a:pt x="1977" y="158"/>
                    </a:lnTo>
                    <a:lnTo>
                      <a:pt x="1918" y="137"/>
                    </a:lnTo>
                    <a:lnTo>
                      <a:pt x="1857" y="117"/>
                    </a:lnTo>
                    <a:lnTo>
                      <a:pt x="1795" y="99"/>
                    </a:lnTo>
                    <a:lnTo>
                      <a:pt x="1733" y="83"/>
                    </a:lnTo>
                    <a:lnTo>
                      <a:pt x="1671" y="66"/>
                    </a:lnTo>
                    <a:lnTo>
                      <a:pt x="1608" y="53"/>
                    </a:lnTo>
                    <a:lnTo>
                      <a:pt x="1545" y="41"/>
                    </a:lnTo>
                    <a:lnTo>
                      <a:pt x="1481" y="31"/>
                    </a:lnTo>
                    <a:lnTo>
                      <a:pt x="1418" y="22"/>
                    </a:lnTo>
                    <a:lnTo>
                      <a:pt x="1353" y="15"/>
                    </a:lnTo>
                    <a:lnTo>
                      <a:pt x="1288" y="9"/>
                    </a:lnTo>
                    <a:lnTo>
                      <a:pt x="1222" y="5"/>
                    </a:lnTo>
                    <a:lnTo>
                      <a:pt x="1157" y="2"/>
                    </a:lnTo>
                    <a:lnTo>
                      <a:pt x="1091" y="0"/>
                    </a:lnTo>
                    <a:lnTo>
                      <a:pt x="1091" y="0"/>
                    </a:lnTo>
                    <a:lnTo>
                      <a:pt x="1026" y="2"/>
                    </a:lnTo>
                    <a:lnTo>
                      <a:pt x="962" y="3"/>
                    </a:lnTo>
                    <a:lnTo>
                      <a:pt x="902" y="7"/>
                    </a:lnTo>
                    <a:lnTo>
                      <a:pt x="841" y="12"/>
                    </a:lnTo>
                    <a:lnTo>
                      <a:pt x="785" y="18"/>
                    </a:lnTo>
                    <a:lnTo>
                      <a:pt x="729" y="24"/>
                    </a:lnTo>
                    <a:lnTo>
                      <a:pt x="676" y="31"/>
                    </a:lnTo>
                    <a:lnTo>
                      <a:pt x="625" y="40"/>
                    </a:lnTo>
                    <a:lnTo>
                      <a:pt x="575" y="49"/>
                    </a:lnTo>
                    <a:lnTo>
                      <a:pt x="527" y="59"/>
                    </a:lnTo>
                    <a:lnTo>
                      <a:pt x="480" y="69"/>
                    </a:lnTo>
                    <a:lnTo>
                      <a:pt x="437" y="80"/>
                    </a:lnTo>
                    <a:lnTo>
                      <a:pt x="355" y="103"/>
                    </a:lnTo>
                    <a:lnTo>
                      <a:pt x="283" y="125"/>
                    </a:lnTo>
                    <a:lnTo>
                      <a:pt x="216" y="149"/>
                    </a:lnTo>
                    <a:lnTo>
                      <a:pt x="160" y="173"/>
                    </a:lnTo>
                    <a:lnTo>
                      <a:pt x="112" y="193"/>
                    </a:lnTo>
                    <a:lnTo>
                      <a:pt x="72" y="212"/>
                    </a:lnTo>
                    <a:lnTo>
                      <a:pt x="41" y="229"/>
                    </a:lnTo>
                    <a:lnTo>
                      <a:pt x="17" y="240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" y="308"/>
                    </a:lnTo>
                    <a:lnTo>
                      <a:pt x="6" y="379"/>
                    </a:lnTo>
                    <a:lnTo>
                      <a:pt x="11" y="463"/>
                    </a:lnTo>
                    <a:lnTo>
                      <a:pt x="23" y="559"/>
                    </a:lnTo>
                    <a:lnTo>
                      <a:pt x="37" y="667"/>
                    </a:lnTo>
                    <a:lnTo>
                      <a:pt x="57" y="782"/>
                    </a:lnTo>
                    <a:lnTo>
                      <a:pt x="67" y="843"/>
                    </a:lnTo>
                    <a:lnTo>
                      <a:pt x="81" y="907"/>
                    </a:lnTo>
                    <a:lnTo>
                      <a:pt x="95" y="972"/>
                    </a:lnTo>
                    <a:lnTo>
                      <a:pt x="110" y="1038"/>
                    </a:lnTo>
                    <a:lnTo>
                      <a:pt x="128" y="1106"/>
                    </a:lnTo>
                    <a:lnTo>
                      <a:pt x="147" y="1175"/>
                    </a:lnTo>
                    <a:lnTo>
                      <a:pt x="166" y="1246"/>
                    </a:lnTo>
                    <a:lnTo>
                      <a:pt x="188" y="1318"/>
                    </a:lnTo>
                    <a:lnTo>
                      <a:pt x="212" y="1390"/>
                    </a:lnTo>
                    <a:lnTo>
                      <a:pt x="238" y="1463"/>
                    </a:lnTo>
                    <a:lnTo>
                      <a:pt x="265" y="1536"/>
                    </a:lnTo>
                    <a:lnTo>
                      <a:pt x="294" y="1610"/>
                    </a:lnTo>
                    <a:lnTo>
                      <a:pt x="327" y="1684"/>
                    </a:lnTo>
                    <a:lnTo>
                      <a:pt x="359" y="1759"/>
                    </a:lnTo>
                    <a:lnTo>
                      <a:pt x="395" y="1833"/>
                    </a:lnTo>
                    <a:lnTo>
                      <a:pt x="433" y="1906"/>
                    </a:lnTo>
                    <a:lnTo>
                      <a:pt x="473" y="1980"/>
                    </a:lnTo>
                    <a:lnTo>
                      <a:pt x="514" y="2052"/>
                    </a:lnTo>
                    <a:lnTo>
                      <a:pt x="560" y="2125"/>
                    </a:lnTo>
                    <a:lnTo>
                      <a:pt x="606" y="2197"/>
                    </a:lnTo>
                    <a:lnTo>
                      <a:pt x="656" y="2266"/>
                    </a:lnTo>
                    <a:lnTo>
                      <a:pt x="707" y="2336"/>
                    </a:lnTo>
                    <a:lnTo>
                      <a:pt x="762" y="2403"/>
                    </a:lnTo>
                    <a:lnTo>
                      <a:pt x="819" y="2470"/>
                    </a:lnTo>
                    <a:lnTo>
                      <a:pt x="878" y="2535"/>
                    </a:lnTo>
                    <a:lnTo>
                      <a:pt x="940" y="2598"/>
                    </a:lnTo>
                    <a:lnTo>
                      <a:pt x="1007" y="2658"/>
                    </a:lnTo>
                    <a:lnTo>
                      <a:pt x="1040" y="2688"/>
                    </a:lnTo>
                    <a:lnTo>
                      <a:pt x="1074" y="2717"/>
                    </a:lnTo>
                    <a:lnTo>
                      <a:pt x="1110" y="2747"/>
                    </a:lnTo>
                    <a:lnTo>
                      <a:pt x="1145" y="2775"/>
                    </a:lnTo>
                    <a:lnTo>
                      <a:pt x="1182" y="2801"/>
                    </a:lnTo>
                    <a:lnTo>
                      <a:pt x="1220" y="2829"/>
                    </a:lnTo>
                    <a:lnTo>
                      <a:pt x="1257" y="2855"/>
                    </a:lnTo>
                    <a:lnTo>
                      <a:pt x="1297" y="2881"/>
                    </a:lnTo>
                    <a:lnTo>
                      <a:pt x="1337" y="2905"/>
                    </a:lnTo>
                    <a:lnTo>
                      <a:pt x="1377" y="2930"/>
                    </a:lnTo>
                    <a:lnTo>
                      <a:pt x="1418" y="2953"/>
                    </a:lnTo>
                    <a:lnTo>
                      <a:pt x="1461" y="2975"/>
                    </a:lnTo>
                    <a:lnTo>
                      <a:pt x="1503" y="2998"/>
                    </a:lnTo>
                    <a:lnTo>
                      <a:pt x="1548" y="3018"/>
                    </a:lnTo>
                    <a:lnTo>
                      <a:pt x="1592" y="3039"/>
                    </a:lnTo>
                    <a:lnTo>
                      <a:pt x="1637" y="3059"/>
                    </a:lnTo>
                    <a:lnTo>
                      <a:pt x="1683" y="3077"/>
                    </a:lnTo>
                    <a:lnTo>
                      <a:pt x="1730" y="3095"/>
                    </a:lnTo>
                    <a:lnTo>
                      <a:pt x="1779" y="3113"/>
                    </a:lnTo>
                    <a:lnTo>
                      <a:pt x="1828" y="3129"/>
                    </a:lnTo>
                    <a:lnTo>
                      <a:pt x="1878" y="3144"/>
                    </a:lnTo>
                    <a:lnTo>
                      <a:pt x="1928" y="3158"/>
                    </a:lnTo>
                    <a:lnTo>
                      <a:pt x="1980" y="3172"/>
                    </a:lnTo>
                    <a:lnTo>
                      <a:pt x="2031" y="3185"/>
                    </a:lnTo>
                    <a:lnTo>
                      <a:pt x="2084" y="3195"/>
                    </a:lnTo>
                    <a:lnTo>
                      <a:pt x="2139" y="3205"/>
                    </a:lnTo>
                    <a:lnTo>
                      <a:pt x="2193" y="3216"/>
                    </a:lnTo>
                    <a:lnTo>
                      <a:pt x="2249" y="3223"/>
                    </a:lnTo>
                    <a:lnTo>
                      <a:pt x="2307" y="3231"/>
                    </a:lnTo>
                    <a:lnTo>
                      <a:pt x="2364" y="3238"/>
                    </a:lnTo>
                    <a:lnTo>
                      <a:pt x="2423" y="3242"/>
                    </a:lnTo>
                    <a:lnTo>
                      <a:pt x="2484" y="3247"/>
                    </a:lnTo>
                    <a:lnTo>
                      <a:pt x="2544" y="3250"/>
                    </a:lnTo>
                    <a:lnTo>
                      <a:pt x="2606" y="3251"/>
                    </a:lnTo>
                    <a:lnTo>
                      <a:pt x="2668" y="3251"/>
                    </a:lnTo>
                    <a:lnTo>
                      <a:pt x="2731" y="3251"/>
                    </a:lnTo>
                    <a:lnTo>
                      <a:pt x="2796" y="3250"/>
                    </a:lnTo>
                    <a:lnTo>
                      <a:pt x="2863" y="3247"/>
                    </a:lnTo>
                    <a:lnTo>
                      <a:pt x="2929" y="3242"/>
                    </a:lnTo>
                    <a:lnTo>
                      <a:pt x="2997" y="3236"/>
                    </a:lnTo>
                    <a:lnTo>
                      <a:pt x="3065" y="3229"/>
                    </a:lnTo>
                    <a:lnTo>
                      <a:pt x="3134" y="3220"/>
                    </a:lnTo>
                    <a:lnTo>
                      <a:pt x="3205" y="3211"/>
                    </a:lnTo>
                    <a:lnTo>
                      <a:pt x="3277" y="3201"/>
                    </a:lnTo>
                    <a:lnTo>
                      <a:pt x="3349" y="3188"/>
                    </a:lnTo>
                    <a:lnTo>
                      <a:pt x="3423" y="3174"/>
                    </a:lnTo>
                    <a:lnTo>
                      <a:pt x="3498" y="3160"/>
                    </a:lnTo>
                    <a:lnTo>
                      <a:pt x="3575" y="3144"/>
                    </a:lnTo>
                    <a:lnTo>
                      <a:pt x="3651" y="3124"/>
                    </a:lnTo>
                    <a:lnTo>
                      <a:pt x="3729" y="3105"/>
                    </a:lnTo>
                    <a:lnTo>
                      <a:pt x="3729" y="310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75000"/>
                    </a:schemeClr>
                  </a:gs>
                  <a:gs pos="3000">
                    <a:schemeClr val="accent5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692235D2-996B-8547-A51F-344D742A6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550" y="862013"/>
                <a:ext cx="3157538" cy="3313113"/>
              </a:xfrm>
              <a:custGeom>
                <a:avLst/>
                <a:gdLst/>
                <a:ahLst/>
                <a:cxnLst>
                  <a:cxn ang="0">
                    <a:pos x="4176" y="5653"/>
                  </a:cxn>
                  <a:cxn ang="0">
                    <a:pos x="3948" y="5836"/>
                  </a:cxn>
                  <a:cxn ang="0">
                    <a:pos x="3697" y="5989"/>
                  </a:cxn>
                  <a:cxn ang="0">
                    <a:pos x="3426" y="6110"/>
                  </a:cxn>
                  <a:cxn ang="0">
                    <a:pos x="3137" y="6199"/>
                  </a:cxn>
                  <a:cxn ang="0">
                    <a:pos x="2832" y="6249"/>
                  </a:cxn>
                  <a:cxn ang="0">
                    <a:pos x="2578" y="6262"/>
                  </a:cxn>
                  <a:cxn ang="0">
                    <a:pos x="2263" y="6243"/>
                  </a:cxn>
                  <a:cxn ang="0">
                    <a:pos x="1958" y="6184"/>
                  </a:cxn>
                  <a:cxn ang="0">
                    <a:pos x="1666" y="6091"/>
                  </a:cxn>
                  <a:cxn ang="0">
                    <a:pos x="1389" y="5964"/>
                  </a:cxn>
                  <a:cxn ang="0">
                    <a:pos x="1129" y="5806"/>
                  </a:cxn>
                  <a:cxn ang="0">
                    <a:pos x="890" y="5621"/>
                  </a:cxn>
                  <a:cxn ang="0">
                    <a:pos x="674" y="5408"/>
                  </a:cxn>
                  <a:cxn ang="0">
                    <a:pos x="484" y="5172"/>
                  </a:cxn>
                  <a:cxn ang="0">
                    <a:pos x="320" y="4916"/>
                  </a:cxn>
                  <a:cxn ang="0">
                    <a:pos x="189" y="4640"/>
                  </a:cxn>
                  <a:cxn ang="0">
                    <a:pos x="90" y="4348"/>
                  </a:cxn>
                  <a:cxn ang="0">
                    <a:pos x="25" y="4043"/>
                  </a:cxn>
                  <a:cxn ang="0">
                    <a:pos x="3" y="3791"/>
                  </a:cxn>
                  <a:cxn ang="0">
                    <a:pos x="9" y="3521"/>
                  </a:cxn>
                  <a:cxn ang="0">
                    <a:pos x="47" y="3263"/>
                  </a:cxn>
                  <a:cxn ang="0">
                    <a:pos x="113" y="3017"/>
                  </a:cxn>
                  <a:cxn ang="0">
                    <a:pos x="245" y="2686"/>
                  </a:cxn>
                  <a:cxn ang="0">
                    <a:pos x="485" y="2237"/>
                  </a:cxn>
                  <a:cxn ang="0">
                    <a:pos x="1589" y="146"/>
                  </a:cxn>
                  <a:cxn ang="0">
                    <a:pos x="1418" y="406"/>
                  </a:cxn>
                  <a:cxn ang="0">
                    <a:pos x="1277" y="684"/>
                  </a:cxn>
                  <a:cxn ang="0">
                    <a:pos x="1168" y="984"/>
                  </a:cxn>
                  <a:cxn ang="0">
                    <a:pos x="1095" y="1296"/>
                  </a:cxn>
                  <a:cxn ang="0">
                    <a:pos x="1058" y="1623"/>
                  </a:cxn>
                  <a:cxn ang="0">
                    <a:pos x="1057" y="1893"/>
                  </a:cxn>
                  <a:cxn ang="0">
                    <a:pos x="1095" y="2253"/>
                  </a:cxn>
                  <a:cxn ang="0">
                    <a:pos x="1175" y="2599"/>
                  </a:cxn>
                  <a:cxn ang="0">
                    <a:pos x="1296" y="2928"/>
                  </a:cxn>
                  <a:cxn ang="0">
                    <a:pos x="1455" y="3238"/>
                  </a:cxn>
                  <a:cxn ang="0">
                    <a:pos x="1647" y="3527"/>
                  </a:cxn>
                  <a:cxn ang="0">
                    <a:pos x="1871" y="3791"/>
                  </a:cxn>
                  <a:cxn ang="0">
                    <a:pos x="2123" y="4027"/>
                  </a:cxn>
                  <a:cxn ang="0">
                    <a:pos x="2400" y="4233"/>
                  </a:cxn>
                  <a:cxn ang="0">
                    <a:pos x="2701" y="4406"/>
                  </a:cxn>
                  <a:cxn ang="0">
                    <a:pos x="3021" y="4544"/>
                  </a:cxn>
                  <a:cxn ang="0">
                    <a:pos x="3357" y="4643"/>
                  </a:cxn>
                  <a:cxn ang="0">
                    <a:pos x="3708" y="4701"/>
                  </a:cxn>
                  <a:cxn ang="0">
                    <a:pos x="3997" y="4715"/>
                  </a:cxn>
                  <a:cxn ang="0">
                    <a:pos x="4358" y="4692"/>
                  </a:cxn>
                  <a:cxn ang="0">
                    <a:pos x="4701" y="4625"/>
                  </a:cxn>
                  <a:cxn ang="0">
                    <a:pos x="5028" y="4518"/>
                  </a:cxn>
                  <a:cxn ang="0">
                    <a:pos x="5334" y="4372"/>
                  </a:cxn>
                  <a:cxn ang="0">
                    <a:pos x="5615" y="4189"/>
                  </a:cxn>
                  <a:cxn ang="0">
                    <a:pos x="5870" y="3975"/>
                  </a:cxn>
                </a:cxnLst>
                <a:rect l="0" t="0" r="r" b="b"/>
                <a:pathLst>
                  <a:path w="5965" h="6262">
                    <a:moveTo>
                      <a:pt x="4302" y="5531"/>
                    </a:moveTo>
                    <a:lnTo>
                      <a:pt x="4302" y="5531"/>
                    </a:lnTo>
                    <a:lnTo>
                      <a:pt x="4262" y="5573"/>
                    </a:lnTo>
                    <a:lnTo>
                      <a:pt x="4219" y="5613"/>
                    </a:lnTo>
                    <a:lnTo>
                      <a:pt x="4176" y="5653"/>
                    </a:lnTo>
                    <a:lnTo>
                      <a:pt x="4134" y="5693"/>
                    </a:lnTo>
                    <a:lnTo>
                      <a:pt x="4088" y="5730"/>
                    </a:lnTo>
                    <a:lnTo>
                      <a:pt x="4042" y="5767"/>
                    </a:lnTo>
                    <a:lnTo>
                      <a:pt x="3997" y="5802"/>
                    </a:lnTo>
                    <a:lnTo>
                      <a:pt x="3948" y="5836"/>
                    </a:lnTo>
                    <a:lnTo>
                      <a:pt x="3899" y="5868"/>
                    </a:lnTo>
                    <a:lnTo>
                      <a:pt x="3851" y="5901"/>
                    </a:lnTo>
                    <a:lnTo>
                      <a:pt x="3800" y="5932"/>
                    </a:lnTo>
                    <a:lnTo>
                      <a:pt x="3749" y="5961"/>
                    </a:lnTo>
                    <a:lnTo>
                      <a:pt x="3697" y="5989"/>
                    </a:lnTo>
                    <a:lnTo>
                      <a:pt x="3644" y="6016"/>
                    </a:lnTo>
                    <a:lnTo>
                      <a:pt x="3591" y="6041"/>
                    </a:lnTo>
                    <a:lnTo>
                      <a:pt x="3537" y="6066"/>
                    </a:lnTo>
                    <a:lnTo>
                      <a:pt x="3482" y="6089"/>
                    </a:lnTo>
                    <a:lnTo>
                      <a:pt x="3426" y="6110"/>
                    </a:lnTo>
                    <a:lnTo>
                      <a:pt x="3370" y="6131"/>
                    </a:lnTo>
                    <a:lnTo>
                      <a:pt x="3313" y="6150"/>
                    </a:lnTo>
                    <a:lnTo>
                      <a:pt x="3255" y="6168"/>
                    </a:lnTo>
                    <a:lnTo>
                      <a:pt x="3196" y="6184"/>
                    </a:lnTo>
                    <a:lnTo>
                      <a:pt x="3137" y="6199"/>
                    </a:lnTo>
                    <a:lnTo>
                      <a:pt x="3077" y="6212"/>
                    </a:lnTo>
                    <a:lnTo>
                      <a:pt x="3016" y="6224"/>
                    </a:lnTo>
                    <a:lnTo>
                      <a:pt x="2956" y="6234"/>
                    </a:lnTo>
                    <a:lnTo>
                      <a:pt x="2894" y="6241"/>
                    </a:lnTo>
                    <a:lnTo>
                      <a:pt x="2832" y="6249"/>
                    </a:lnTo>
                    <a:lnTo>
                      <a:pt x="2770" y="6255"/>
                    </a:lnTo>
                    <a:lnTo>
                      <a:pt x="2707" y="6259"/>
                    </a:lnTo>
                    <a:lnTo>
                      <a:pt x="2643" y="6260"/>
                    </a:lnTo>
                    <a:lnTo>
                      <a:pt x="2578" y="6262"/>
                    </a:lnTo>
                    <a:lnTo>
                      <a:pt x="2578" y="6262"/>
                    </a:lnTo>
                    <a:lnTo>
                      <a:pt x="2515" y="6260"/>
                    </a:lnTo>
                    <a:lnTo>
                      <a:pt x="2452" y="6259"/>
                    </a:lnTo>
                    <a:lnTo>
                      <a:pt x="2388" y="6255"/>
                    </a:lnTo>
                    <a:lnTo>
                      <a:pt x="2325" y="6249"/>
                    </a:lnTo>
                    <a:lnTo>
                      <a:pt x="2263" y="6243"/>
                    </a:lnTo>
                    <a:lnTo>
                      <a:pt x="2201" y="6234"/>
                    </a:lnTo>
                    <a:lnTo>
                      <a:pt x="2139" y="6224"/>
                    </a:lnTo>
                    <a:lnTo>
                      <a:pt x="2079" y="6212"/>
                    </a:lnTo>
                    <a:lnTo>
                      <a:pt x="2018" y="6199"/>
                    </a:lnTo>
                    <a:lnTo>
                      <a:pt x="1958" y="6184"/>
                    </a:lnTo>
                    <a:lnTo>
                      <a:pt x="1899" y="6168"/>
                    </a:lnTo>
                    <a:lnTo>
                      <a:pt x="1838" y="6151"/>
                    </a:lnTo>
                    <a:lnTo>
                      <a:pt x="1781" y="6132"/>
                    </a:lnTo>
                    <a:lnTo>
                      <a:pt x="1722" y="6112"/>
                    </a:lnTo>
                    <a:lnTo>
                      <a:pt x="1666" y="6091"/>
                    </a:lnTo>
                    <a:lnTo>
                      <a:pt x="1608" y="6067"/>
                    </a:lnTo>
                    <a:lnTo>
                      <a:pt x="1552" y="6044"/>
                    </a:lnTo>
                    <a:lnTo>
                      <a:pt x="1496" y="6019"/>
                    </a:lnTo>
                    <a:lnTo>
                      <a:pt x="1442" y="5992"/>
                    </a:lnTo>
                    <a:lnTo>
                      <a:pt x="1389" y="5964"/>
                    </a:lnTo>
                    <a:lnTo>
                      <a:pt x="1334" y="5935"/>
                    </a:lnTo>
                    <a:lnTo>
                      <a:pt x="1283" y="5904"/>
                    </a:lnTo>
                    <a:lnTo>
                      <a:pt x="1229" y="5873"/>
                    </a:lnTo>
                    <a:lnTo>
                      <a:pt x="1179" y="5840"/>
                    </a:lnTo>
                    <a:lnTo>
                      <a:pt x="1129" y="5806"/>
                    </a:lnTo>
                    <a:lnTo>
                      <a:pt x="1079" y="5771"/>
                    </a:lnTo>
                    <a:lnTo>
                      <a:pt x="1030" y="5734"/>
                    </a:lnTo>
                    <a:lnTo>
                      <a:pt x="983" y="5697"/>
                    </a:lnTo>
                    <a:lnTo>
                      <a:pt x="936" y="5659"/>
                    </a:lnTo>
                    <a:lnTo>
                      <a:pt x="890" y="5621"/>
                    </a:lnTo>
                    <a:lnTo>
                      <a:pt x="845" y="5579"/>
                    </a:lnTo>
                    <a:lnTo>
                      <a:pt x="800" y="5538"/>
                    </a:lnTo>
                    <a:lnTo>
                      <a:pt x="758" y="5495"/>
                    </a:lnTo>
                    <a:lnTo>
                      <a:pt x="715" y="5452"/>
                    </a:lnTo>
                    <a:lnTo>
                      <a:pt x="674" y="5408"/>
                    </a:lnTo>
                    <a:lnTo>
                      <a:pt x="634" y="5363"/>
                    </a:lnTo>
                    <a:lnTo>
                      <a:pt x="594" y="5317"/>
                    </a:lnTo>
                    <a:lnTo>
                      <a:pt x="556" y="5270"/>
                    </a:lnTo>
                    <a:lnTo>
                      <a:pt x="519" y="5221"/>
                    </a:lnTo>
                    <a:lnTo>
                      <a:pt x="484" y="5172"/>
                    </a:lnTo>
                    <a:lnTo>
                      <a:pt x="448" y="5122"/>
                    </a:lnTo>
                    <a:lnTo>
                      <a:pt x="414" y="5072"/>
                    </a:lnTo>
                    <a:lnTo>
                      <a:pt x="382" y="5020"/>
                    </a:lnTo>
                    <a:lnTo>
                      <a:pt x="351" y="4969"/>
                    </a:lnTo>
                    <a:lnTo>
                      <a:pt x="320" y="4916"/>
                    </a:lnTo>
                    <a:lnTo>
                      <a:pt x="292" y="4861"/>
                    </a:lnTo>
                    <a:lnTo>
                      <a:pt x="264" y="4808"/>
                    </a:lnTo>
                    <a:lnTo>
                      <a:pt x="237" y="4752"/>
                    </a:lnTo>
                    <a:lnTo>
                      <a:pt x="212" y="4696"/>
                    </a:lnTo>
                    <a:lnTo>
                      <a:pt x="189" y="4640"/>
                    </a:lnTo>
                    <a:lnTo>
                      <a:pt x="165" y="4583"/>
                    </a:lnTo>
                    <a:lnTo>
                      <a:pt x="144" y="4525"/>
                    </a:lnTo>
                    <a:lnTo>
                      <a:pt x="125" y="4468"/>
                    </a:lnTo>
                    <a:lnTo>
                      <a:pt x="106" y="4409"/>
                    </a:lnTo>
                    <a:lnTo>
                      <a:pt x="90" y="4348"/>
                    </a:lnTo>
                    <a:lnTo>
                      <a:pt x="74" y="4289"/>
                    </a:lnTo>
                    <a:lnTo>
                      <a:pt x="59" y="4227"/>
                    </a:lnTo>
                    <a:lnTo>
                      <a:pt x="47" y="4167"/>
                    </a:lnTo>
                    <a:lnTo>
                      <a:pt x="35" y="4105"/>
                    </a:lnTo>
                    <a:lnTo>
                      <a:pt x="25" y="4043"/>
                    </a:lnTo>
                    <a:lnTo>
                      <a:pt x="18" y="3981"/>
                    </a:lnTo>
                    <a:lnTo>
                      <a:pt x="10" y="3918"/>
                    </a:lnTo>
                    <a:lnTo>
                      <a:pt x="6" y="3854"/>
                    </a:lnTo>
                    <a:lnTo>
                      <a:pt x="3" y="3791"/>
                    </a:lnTo>
                    <a:lnTo>
                      <a:pt x="3" y="3791"/>
                    </a:lnTo>
                    <a:lnTo>
                      <a:pt x="0" y="3735"/>
                    </a:lnTo>
                    <a:lnTo>
                      <a:pt x="0" y="3682"/>
                    </a:lnTo>
                    <a:lnTo>
                      <a:pt x="1" y="3627"/>
                    </a:lnTo>
                    <a:lnTo>
                      <a:pt x="4" y="3574"/>
                    </a:lnTo>
                    <a:lnTo>
                      <a:pt x="9" y="3521"/>
                    </a:lnTo>
                    <a:lnTo>
                      <a:pt x="13" y="3468"/>
                    </a:lnTo>
                    <a:lnTo>
                      <a:pt x="21" y="3416"/>
                    </a:lnTo>
                    <a:lnTo>
                      <a:pt x="28" y="3365"/>
                    </a:lnTo>
                    <a:lnTo>
                      <a:pt x="37" y="3315"/>
                    </a:lnTo>
                    <a:lnTo>
                      <a:pt x="47" y="3263"/>
                    </a:lnTo>
                    <a:lnTo>
                      <a:pt x="59" y="3213"/>
                    </a:lnTo>
                    <a:lnTo>
                      <a:pt x="71" y="3164"/>
                    </a:lnTo>
                    <a:lnTo>
                      <a:pt x="84" y="3114"/>
                    </a:lnTo>
                    <a:lnTo>
                      <a:pt x="99" y="3065"/>
                    </a:lnTo>
                    <a:lnTo>
                      <a:pt x="113" y="3017"/>
                    </a:lnTo>
                    <a:lnTo>
                      <a:pt x="130" y="2968"/>
                    </a:lnTo>
                    <a:lnTo>
                      <a:pt x="147" y="2921"/>
                    </a:lnTo>
                    <a:lnTo>
                      <a:pt x="165" y="2874"/>
                    </a:lnTo>
                    <a:lnTo>
                      <a:pt x="203" y="2779"/>
                    </a:lnTo>
                    <a:lnTo>
                      <a:pt x="245" y="2686"/>
                    </a:lnTo>
                    <a:lnTo>
                      <a:pt x="289" y="2594"/>
                    </a:lnTo>
                    <a:lnTo>
                      <a:pt x="335" y="2504"/>
                    </a:lnTo>
                    <a:lnTo>
                      <a:pt x="383" y="2414"/>
                    </a:lnTo>
                    <a:lnTo>
                      <a:pt x="433" y="2325"/>
                    </a:lnTo>
                    <a:lnTo>
                      <a:pt x="485" y="2237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666" y="47"/>
                    </a:lnTo>
                    <a:lnTo>
                      <a:pt x="1627" y="96"/>
                    </a:lnTo>
                    <a:lnTo>
                      <a:pt x="1589" y="146"/>
                    </a:lnTo>
                    <a:lnTo>
                      <a:pt x="1552" y="196"/>
                    </a:lnTo>
                    <a:lnTo>
                      <a:pt x="1517" y="246"/>
                    </a:lnTo>
                    <a:lnTo>
                      <a:pt x="1483" y="299"/>
                    </a:lnTo>
                    <a:lnTo>
                      <a:pt x="1449" y="351"/>
                    </a:lnTo>
                    <a:lnTo>
                      <a:pt x="1418" y="406"/>
                    </a:lnTo>
                    <a:lnTo>
                      <a:pt x="1387" y="460"/>
                    </a:lnTo>
                    <a:lnTo>
                      <a:pt x="1358" y="515"/>
                    </a:lnTo>
                    <a:lnTo>
                      <a:pt x="1330" y="571"/>
                    </a:lnTo>
                    <a:lnTo>
                      <a:pt x="1302" y="627"/>
                    </a:lnTo>
                    <a:lnTo>
                      <a:pt x="1277" y="684"/>
                    </a:lnTo>
                    <a:lnTo>
                      <a:pt x="1252" y="743"/>
                    </a:lnTo>
                    <a:lnTo>
                      <a:pt x="1229" y="802"/>
                    </a:lnTo>
                    <a:lnTo>
                      <a:pt x="1207" y="861"/>
                    </a:lnTo>
                    <a:lnTo>
                      <a:pt x="1187" y="922"/>
                    </a:lnTo>
                    <a:lnTo>
                      <a:pt x="1168" y="984"/>
                    </a:lnTo>
                    <a:lnTo>
                      <a:pt x="1151" y="1044"/>
                    </a:lnTo>
                    <a:lnTo>
                      <a:pt x="1135" y="1106"/>
                    </a:lnTo>
                    <a:lnTo>
                      <a:pt x="1120" y="1169"/>
                    </a:lnTo>
                    <a:lnTo>
                      <a:pt x="1107" y="1233"/>
                    </a:lnTo>
                    <a:lnTo>
                      <a:pt x="1095" y="1296"/>
                    </a:lnTo>
                    <a:lnTo>
                      <a:pt x="1084" y="1361"/>
                    </a:lnTo>
                    <a:lnTo>
                      <a:pt x="1075" y="1426"/>
                    </a:lnTo>
                    <a:lnTo>
                      <a:pt x="1067" y="1492"/>
                    </a:lnTo>
                    <a:lnTo>
                      <a:pt x="1063" y="1557"/>
                    </a:lnTo>
                    <a:lnTo>
                      <a:pt x="1058" y="1623"/>
                    </a:lnTo>
                    <a:lnTo>
                      <a:pt x="1056" y="1691"/>
                    </a:lnTo>
                    <a:lnTo>
                      <a:pt x="1054" y="1758"/>
                    </a:lnTo>
                    <a:lnTo>
                      <a:pt x="1054" y="1825"/>
                    </a:lnTo>
                    <a:lnTo>
                      <a:pt x="1057" y="1893"/>
                    </a:lnTo>
                    <a:lnTo>
                      <a:pt x="1057" y="1893"/>
                    </a:lnTo>
                    <a:lnTo>
                      <a:pt x="1061" y="1967"/>
                    </a:lnTo>
                    <a:lnTo>
                      <a:pt x="1066" y="2039"/>
                    </a:lnTo>
                    <a:lnTo>
                      <a:pt x="1075" y="2111"/>
                    </a:lnTo>
                    <a:lnTo>
                      <a:pt x="1084" y="2182"/>
                    </a:lnTo>
                    <a:lnTo>
                      <a:pt x="1095" y="2253"/>
                    </a:lnTo>
                    <a:lnTo>
                      <a:pt x="1107" y="2324"/>
                    </a:lnTo>
                    <a:lnTo>
                      <a:pt x="1122" y="2393"/>
                    </a:lnTo>
                    <a:lnTo>
                      <a:pt x="1138" y="2462"/>
                    </a:lnTo>
                    <a:lnTo>
                      <a:pt x="1156" y="2532"/>
                    </a:lnTo>
                    <a:lnTo>
                      <a:pt x="1175" y="2599"/>
                    </a:lnTo>
                    <a:lnTo>
                      <a:pt x="1197" y="2666"/>
                    </a:lnTo>
                    <a:lnTo>
                      <a:pt x="1219" y="2732"/>
                    </a:lnTo>
                    <a:lnTo>
                      <a:pt x="1243" y="2799"/>
                    </a:lnTo>
                    <a:lnTo>
                      <a:pt x="1269" y="2863"/>
                    </a:lnTo>
                    <a:lnTo>
                      <a:pt x="1296" y="2928"/>
                    </a:lnTo>
                    <a:lnTo>
                      <a:pt x="1325" y="2992"/>
                    </a:lnTo>
                    <a:lnTo>
                      <a:pt x="1355" y="3055"/>
                    </a:lnTo>
                    <a:lnTo>
                      <a:pt x="1387" y="3117"/>
                    </a:lnTo>
                    <a:lnTo>
                      <a:pt x="1420" y="3179"/>
                    </a:lnTo>
                    <a:lnTo>
                      <a:pt x="1455" y="3238"/>
                    </a:lnTo>
                    <a:lnTo>
                      <a:pt x="1490" y="3298"/>
                    </a:lnTo>
                    <a:lnTo>
                      <a:pt x="1527" y="3357"/>
                    </a:lnTo>
                    <a:lnTo>
                      <a:pt x="1566" y="3415"/>
                    </a:lnTo>
                    <a:lnTo>
                      <a:pt x="1605" y="3471"/>
                    </a:lnTo>
                    <a:lnTo>
                      <a:pt x="1647" y="3527"/>
                    </a:lnTo>
                    <a:lnTo>
                      <a:pt x="1689" y="3581"/>
                    </a:lnTo>
                    <a:lnTo>
                      <a:pt x="1732" y="3636"/>
                    </a:lnTo>
                    <a:lnTo>
                      <a:pt x="1776" y="3689"/>
                    </a:lnTo>
                    <a:lnTo>
                      <a:pt x="1824" y="3741"/>
                    </a:lnTo>
                    <a:lnTo>
                      <a:pt x="1871" y="3791"/>
                    </a:lnTo>
                    <a:lnTo>
                      <a:pt x="1918" y="3841"/>
                    </a:lnTo>
                    <a:lnTo>
                      <a:pt x="1968" y="3888"/>
                    </a:lnTo>
                    <a:lnTo>
                      <a:pt x="2018" y="3935"/>
                    </a:lnTo>
                    <a:lnTo>
                      <a:pt x="2070" y="3982"/>
                    </a:lnTo>
                    <a:lnTo>
                      <a:pt x="2123" y="4027"/>
                    </a:lnTo>
                    <a:lnTo>
                      <a:pt x="2176" y="4071"/>
                    </a:lnTo>
                    <a:lnTo>
                      <a:pt x="2230" y="4114"/>
                    </a:lnTo>
                    <a:lnTo>
                      <a:pt x="2286" y="4155"/>
                    </a:lnTo>
                    <a:lnTo>
                      <a:pt x="2342" y="4195"/>
                    </a:lnTo>
                    <a:lnTo>
                      <a:pt x="2400" y="4233"/>
                    </a:lnTo>
                    <a:lnTo>
                      <a:pt x="2457" y="4270"/>
                    </a:lnTo>
                    <a:lnTo>
                      <a:pt x="2518" y="4307"/>
                    </a:lnTo>
                    <a:lnTo>
                      <a:pt x="2577" y="4341"/>
                    </a:lnTo>
                    <a:lnTo>
                      <a:pt x="2639" y="4375"/>
                    </a:lnTo>
                    <a:lnTo>
                      <a:pt x="2701" y="4406"/>
                    </a:lnTo>
                    <a:lnTo>
                      <a:pt x="2763" y="4437"/>
                    </a:lnTo>
                    <a:lnTo>
                      <a:pt x="2826" y="4466"/>
                    </a:lnTo>
                    <a:lnTo>
                      <a:pt x="2889" y="4493"/>
                    </a:lnTo>
                    <a:lnTo>
                      <a:pt x="2954" y="4519"/>
                    </a:lnTo>
                    <a:lnTo>
                      <a:pt x="3021" y="4544"/>
                    </a:lnTo>
                    <a:lnTo>
                      <a:pt x="3087" y="4566"/>
                    </a:lnTo>
                    <a:lnTo>
                      <a:pt x="3153" y="4588"/>
                    </a:lnTo>
                    <a:lnTo>
                      <a:pt x="3221" y="4608"/>
                    </a:lnTo>
                    <a:lnTo>
                      <a:pt x="3289" y="4627"/>
                    </a:lnTo>
                    <a:lnTo>
                      <a:pt x="3357" y="4643"/>
                    </a:lnTo>
                    <a:lnTo>
                      <a:pt x="3426" y="4658"/>
                    </a:lnTo>
                    <a:lnTo>
                      <a:pt x="3497" y="4671"/>
                    </a:lnTo>
                    <a:lnTo>
                      <a:pt x="3566" y="4683"/>
                    </a:lnTo>
                    <a:lnTo>
                      <a:pt x="3637" y="4692"/>
                    </a:lnTo>
                    <a:lnTo>
                      <a:pt x="3708" y="4701"/>
                    </a:lnTo>
                    <a:lnTo>
                      <a:pt x="3780" y="4706"/>
                    </a:lnTo>
                    <a:lnTo>
                      <a:pt x="3852" y="4711"/>
                    </a:lnTo>
                    <a:lnTo>
                      <a:pt x="3924" y="4714"/>
                    </a:lnTo>
                    <a:lnTo>
                      <a:pt x="3997" y="4715"/>
                    </a:lnTo>
                    <a:lnTo>
                      <a:pt x="3997" y="4715"/>
                    </a:lnTo>
                    <a:lnTo>
                      <a:pt x="4070" y="4714"/>
                    </a:lnTo>
                    <a:lnTo>
                      <a:pt x="4142" y="4711"/>
                    </a:lnTo>
                    <a:lnTo>
                      <a:pt x="4215" y="4706"/>
                    </a:lnTo>
                    <a:lnTo>
                      <a:pt x="4287" y="4701"/>
                    </a:lnTo>
                    <a:lnTo>
                      <a:pt x="4358" y="4692"/>
                    </a:lnTo>
                    <a:lnTo>
                      <a:pt x="4427" y="4683"/>
                    </a:lnTo>
                    <a:lnTo>
                      <a:pt x="4498" y="4671"/>
                    </a:lnTo>
                    <a:lnTo>
                      <a:pt x="4566" y="4658"/>
                    </a:lnTo>
                    <a:lnTo>
                      <a:pt x="4635" y="4642"/>
                    </a:lnTo>
                    <a:lnTo>
                      <a:pt x="4701" y="4625"/>
                    </a:lnTo>
                    <a:lnTo>
                      <a:pt x="4769" y="4606"/>
                    </a:lnTo>
                    <a:lnTo>
                      <a:pt x="4835" y="4587"/>
                    </a:lnTo>
                    <a:lnTo>
                      <a:pt x="4900" y="4565"/>
                    </a:lnTo>
                    <a:lnTo>
                      <a:pt x="4965" y="4543"/>
                    </a:lnTo>
                    <a:lnTo>
                      <a:pt x="5028" y="4518"/>
                    </a:lnTo>
                    <a:lnTo>
                      <a:pt x="5090" y="4491"/>
                    </a:lnTo>
                    <a:lnTo>
                      <a:pt x="5152" y="4463"/>
                    </a:lnTo>
                    <a:lnTo>
                      <a:pt x="5214" y="4434"/>
                    </a:lnTo>
                    <a:lnTo>
                      <a:pt x="5275" y="4403"/>
                    </a:lnTo>
                    <a:lnTo>
                      <a:pt x="5334" y="4372"/>
                    </a:lnTo>
                    <a:lnTo>
                      <a:pt x="5391" y="4338"/>
                    </a:lnTo>
                    <a:lnTo>
                      <a:pt x="5449" y="4302"/>
                    </a:lnTo>
                    <a:lnTo>
                      <a:pt x="5505" y="4266"/>
                    </a:lnTo>
                    <a:lnTo>
                      <a:pt x="5561" y="4229"/>
                    </a:lnTo>
                    <a:lnTo>
                      <a:pt x="5615" y="4189"/>
                    </a:lnTo>
                    <a:lnTo>
                      <a:pt x="5668" y="4149"/>
                    </a:lnTo>
                    <a:lnTo>
                      <a:pt x="5720" y="4108"/>
                    </a:lnTo>
                    <a:lnTo>
                      <a:pt x="5772" y="4065"/>
                    </a:lnTo>
                    <a:lnTo>
                      <a:pt x="5822" y="4021"/>
                    </a:lnTo>
                    <a:lnTo>
                      <a:pt x="5870" y="3975"/>
                    </a:lnTo>
                    <a:lnTo>
                      <a:pt x="5917" y="3928"/>
                    </a:lnTo>
                    <a:lnTo>
                      <a:pt x="5965" y="3881"/>
                    </a:lnTo>
                    <a:lnTo>
                      <a:pt x="4302" y="5531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accent5">
                      <a:lumMod val="60000"/>
                      <a:lumOff val="40000"/>
                    </a:schemeClr>
                  </a:gs>
                  <a:gs pos="30000">
                    <a:schemeClr val="accent5">
                      <a:lumMod val="50000"/>
                    </a:schemeClr>
                  </a:gs>
                  <a:gs pos="57000">
                    <a:schemeClr val="accent5">
                      <a:lumMod val="75000"/>
                    </a:schemeClr>
                  </a:gs>
                  <a:gs pos="96000">
                    <a:schemeClr val="accent5">
                      <a:lumMod val="40000"/>
                      <a:lumOff val="60000"/>
                    </a:schemeClr>
                  </a:gs>
                </a:gsLst>
                <a:lin ang="1326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0C0914DE-610C-7649-ADD8-6750BA025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5062" y="407988"/>
                <a:ext cx="2586038" cy="2505075"/>
              </a:xfrm>
              <a:custGeom>
                <a:avLst/>
                <a:gdLst/>
                <a:ahLst/>
                <a:cxnLst>
                  <a:cxn ang="0">
                    <a:pos x="372" y="914"/>
                  </a:cxn>
                  <a:cxn ang="0">
                    <a:pos x="605" y="734"/>
                  </a:cxn>
                  <a:cxn ang="0">
                    <a:pos x="857" y="586"/>
                  </a:cxn>
                  <a:cxn ang="0">
                    <a:pos x="1125" y="471"/>
                  </a:cxn>
                  <a:cxn ang="0">
                    <a:pos x="1407" y="389"/>
                  </a:cxn>
                  <a:cxn ang="0">
                    <a:pos x="1702" y="343"/>
                  </a:cxn>
                  <a:cxn ang="0">
                    <a:pos x="1943" y="331"/>
                  </a:cxn>
                  <a:cxn ang="0">
                    <a:pos x="2263" y="351"/>
                  </a:cxn>
                  <a:cxn ang="0">
                    <a:pos x="2573" y="410"/>
                  </a:cxn>
                  <a:cxn ang="0">
                    <a:pos x="2868" y="505"/>
                  </a:cxn>
                  <a:cxn ang="0">
                    <a:pos x="3149" y="634"/>
                  </a:cxn>
                  <a:cxn ang="0">
                    <a:pos x="3412" y="793"/>
                  </a:cxn>
                  <a:cxn ang="0">
                    <a:pos x="3653" y="982"/>
                  </a:cxn>
                  <a:cxn ang="0">
                    <a:pos x="3873" y="1197"/>
                  </a:cxn>
                  <a:cxn ang="0">
                    <a:pos x="4066" y="1436"/>
                  </a:cxn>
                  <a:cxn ang="0">
                    <a:pos x="4231" y="1695"/>
                  </a:cxn>
                  <a:cxn ang="0">
                    <a:pos x="4364" y="1974"/>
                  </a:cxn>
                  <a:cxn ang="0">
                    <a:pos x="4466" y="2270"/>
                  </a:cxn>
                  <a:cxn ang="0">
                    <a:pos x="4529" y="2578"/>
                  </a:cxn>
                  <a:cxn ang="0">
                    <a:pos x="4553" y="2835"/>
                  </a:cxn>
                  <a:cxn ang="0">
                    <a:pos x="4548" y="3125"/>
                  </a:cxn>
                  <a:cxn ang="0">
                    <a:pos x="4511" y="3408"/>
                  </a:cxn>
                  <a:cxn ang="0">
                    <a:pos x="4442" y="3683"/>
                  </a:cxn>
                  <a:cxn ang="0">
                    <a:pos x="4340" y="3944"/>
                  </a:cxn>
                  <a:cxn ang="0">
                    <a:pos x="4208" y="4191"/>
                  </a:cxn>
                  <a:cxn ang="0">
                    <a:pos x="4046" y="4423"/>
                  </a:cxn>
                  <a:cxn ang="0">
                    <a:pos x="4256" y="4688"/>
                  </a:cxn>
                  <a:cxn ang="0">
                    <a:pos x="4445" y="4436"/>
                  </a:cxn>
                  <a:cxn ang="0">
                    <a:pos x="4603" y="4162"/>
                  </a:cxn>
                  <a:cxn ang="0">
                    <a:pos x="4728" y="3867"/>
                  </a:cxn>
                  <a:cxn ang="0">
                    <a:pos x="4819" y="3556"/>
                  </a:cxn>
                  <a:cxn ang="0">
                    <a:pos x="4873" y="3229"/>
                  </a:cxn>
                  <a:cxn ang="0">
                    <a:pos x="4887" y="2889"/>
                  </a:cxn>
                  <a:cxn ang="0">
                    <a:pos x="4867" y="2603"/>
                  </a:cxn>
                  <a:cxn ang="0">
                    <a:pos x="4803" y="2251"/>
                  </a:cxn>
                  <a:cxn ang="0">
                    <a:pos x="4699" y="1915"/>
                  </a:cxn>
                  <a:cxn ang="0">
                    <a:pos x="4554" y="1598"/>
                  </a:cxn>
                  <a:cxn ang="0">
                    <a:pos x="4376" y="1300"/>
                  </a:cxn>
                  <a:cxn ang="0">
                    <a:pos x="4165" y="1026"/>
                  </a:cxn>
                  <a:cxn ang="0">
                    <a:pos x="3923" y="778"/>
                  </a:cxn>
                  <a:cxn ang="0">
                    <a:pos x="3655" y="560"/>
                  </a:cxn>
                  <a:cxn ang="0">
                    <a:pos x="3364" y="373"/>
                  </a:cxn>
                  <a:cxn ang="0">
                    <a:pos x="3052" y="221"/>
                  </a:cxn>
                  <a:cxn ang="0">
                    <a:pos x="2720" y="106"/>
                  </a:cxn>
                  <a:cxn ang="0">
                    <a:pos x="2375" y="32"/>
                  </a:cxn>
                  <a:cxn ang="0">
                    <a:pos x="2017" y="0"/>
                  </a:cxn>
                  <a:cxn ang="0">
                    <a:pos x="1730" y="7"/>
                  </a:cxn>
                  <a:cxn ang="0">
                    <a:pos x="1383" y="56"/>
                  </a:cxn>
                  <a:cxn ang="0">
                    <a:pos x="1054" y="144"/>
                  </a:cxn>
                  <a:cxn ang="0">
                    <a:pos x="745" y="272"/>
                  </a:cxn>
                  <a:cxn ang="0">
                    <a:pos x="456" y="435"/>
                  </a:cxn>
                  <a:cxn ang="0">
                    <a:pos x="192" y="631"/>
                  </a:cxn>
                  <a:cxn ang="0">
                    <a:pos x="244" y="1036"/>
                  </a:cxn>
                </a:cxnLst>
                <a:rect l="0" t="0" r="r" b="b"/>
                <a:pathLst>
                  <a:path w="4887" h="4735">
                    <a:moveTo>
                      <a:pt x="244" y="1036"/>
                    </a:moveTo>
                    <a:lnTo>
                      <a:pt x="244" y="1036"/>
                    </a:lnTo>
                    <a:lnTo>
                      <a:pt x="285" y="993"/>
                    </a:lnTo>
                    <a:lnTo>
                      <a:pt x="329" y="954"/>
                    </a:lnTo>
                    <a:lnTo>
                      <a:pt x="372" y="914"/>
                    </a:lnTo>
                    <a:lnTo>
                      <a:pt x="417" y="875"/>
                    </a:lnTo>
                    <a:lnTo>
                      <a:pt x="463" y="837"/>
                    </a:lnTo>
                    <a:lnTo>
                      <a:pt x="509" y="802"/>
                    </a:lnTo>
                    <a:lnTo>
                      <a:pt x="556" y="768"/>
                    </a:lnTo>
                    <a:lnTo>
                      <a:pt x="605" y="734"/>
                    </a:lnTo>
                    <a:lnTo>
                      <a:pt x="653" y="701"/>
                    </a:lnTo>
                    <a:lnTo>
                      <a:pt x="703" y="670"/>
                    </a:lnTo>
                    <a:lnTo>
                      <a:pt x="754" y="641"/>
                    </a:lnTo>
                    <a:lnTo>
                      <a:pt x="805" y="613"/>
                    </a:lnTo>
                    <a:lnTo>
                      <a:pt x="857" y="586"/>
                    </a:lnTo>
                    <a:lnTo>
                      <a:pt x="908" y="560"/>
                    </a:lnTo>
                    <a:lnTo>
                      <a:pt x="961" y="536"/>
                    </a:lnTo>
                    <a:lnTo>
                      <a:pt x="1016" y="513"/>
                    </a:lnTo>
                    <a:lnTo>
                      <a:pt x="1071" y="491"/>
                    </a:lnTo>
                    <a:lnTo>
                      <a:pt x="1125" y="471"/>
                    </a:lnTo>
                    <a:lnTo>
                      <a:pt x="1180" y="452"/>
                    </a:lnTo>
                    <a:lnTo>
                      <a:pt x="1236" y="435"/>
                    </a:lnTo>
                    <a:lnTo>
                      <a:pt x="1293" y="418"/>
                    </a:lnTo>
                    <a:lnTo>
                      <a:pt x="1349" y="402"/>
                    </a:lnTo>
                    <a:lnTo>
                      <a:pt x="1407" y="389"/>
                    </a:lnTo>
                    <a:lnTo>
                      <a:pt x="1466" y="377"/>
                    </a:lnTo>
                    <a:lnTo>
                      <a:pt x="1523" y="367"/>
                    </a:lnTo>
                    <a:lnTo>
                      <a:pt x="1582" y="356"/>
                    </a:lnTo>
                    <a:lnTo>
                      <a:pt x="1643" y="349"/>
                    </a:lnTo>
                    <a:lnTo>
                      <a:pt x="1702" y="343"/>
                    </a:lnTo>
                    <a:lnTo>
                      <a:pt x="1762" y="337"/>
                    </a:lnTo>
                    <a:lnTo>
                      <a:pt x="1822" y="334"/>
                    </a:lnTo>
                    <a:lnTo>
                      <a:pt x="1883" y="331"/>
                    </a:lnTo>
                    <a:lnTo>
                      <a:pt x="1943" y="331"/>
                    </a:lnTo>
                    <a:lnTo>
                      <a:pt x="1943" y="331"/>
                    </a:lnTo>
                    <a:lnTo>
                      <a:pt x="2008" y="331"/>
                    </a:lnTo>
                    <a:lnTo>
                      <a:pt x="2073" y="334"/>
                    </a:lnTo>
                    <a:lnTo>
                      <a:pt x="2136" y="339"/>
                    </a:lnTo>
                    <a:lnTo>
                      <a:pt x="2200" y="345"/>
                    </a:lnTo>
                    <a:lnTo>
                      <a:pt x="2263" y="351"/>
                    </a:lnTo>
                    <a:lnTo>
                      <a:pt x="2327" y="359"/>
                    </a:lnTo>
                    <a:lnTo>
                      <a:pt x="2388" y="370"/>
                    </a:lnTo>
                    <a:lnTo>
                      <a:pt x="2450" y="382"/>
                    </a:lnTo>
                    <a:lnTo>
                      <a:pt x="2511" y="395"/>
                    </a:lnTo>
                    <a:lnTo>
                      <a:pt x="2573" y="410"/>
                    </a:lnTo>
                    <a:lnTo>
                      <a:pt x="2632" y="426"/>
                    </a:lnTo>
                    <a:lnTo>
                      <a:pt x="2692" y="443"/>
                    </a:lnTo>
                    <a:lnTo>
                      <a:pt x="2751" y="463"/>
                    </a:lnTo>
                    <a:lnTo>
                      <a:pt x="2810" y="483"/>
                    </a:lnTo>
                    <a:lnTo>
                      <a:pt x="2868" y="505"/>
                    </a:lnTo>
                    <a:lnTo>
                      <a:pt x="2925" y="527"/>
                    </a:lnTo>
                    <a:lnTo>
                      <a:pt x="2983" y="553"/>
                    </a:lnTo>
                    <a:lnTo>
                      <a:pt x="3039" y="578"/>
                    </a:lnTo>
                    <a:lnTo>
                      <a:pt x="3095" y="606"/>
                    </a:lnTo>
                    <a:lnTo>
                      <a:pt x="3149" y="634"/>
                    </a:lnTo>
                    <a:lnTo>
                      <a:pt x="3202" y="663"/>
                    </a:lnTo>
                    <a:lnTo>
                      <a:pt x="3257" y="694"/>
                    </a:lnTo>
                    <a:lnTo>
                      <a:pt x="3308" y="727"/>
                    </a:lnTo>
                    <a:lnTo>
                      <a:pt x="3360" y="759"/>
                    </a:lnTo>
                    <a:lnTo>
                      <a:pt x="3412" y="793"/>
                    </a:lnTo>
                    <a:lnTo>
                      <a:pt x="3462" y="828"/>
                    </a:lnTo>
                    <a:lnTo>
                      <a:pt x="3510" y="865"/>
                    </a:lnTo>
                    <a:lnTo>
                      <a:pt x="3559" y="903"/>
                    </a:lnTo>
                    <a:lnTo>
                      <a:pt x="3608" y="942"/>
                    </a:lnTo>
                    <a:lnTo>
                      <a:pt x="3653" y="982"/>
                    </a:lnTo>
                    <a:lnTo>
                      <a:pt x="3699" y="1023"/>
                    </a:lnTo>
                    <a:lnTo>
                      <a:pt x="3745" y="1066"/>
                    </a:lnTo>
                    <a:lnTo>
                      <a:pt x="3788" y="1108"/>
                    </a:lnTo>
                    <a:lnTo>
                      <a:pt x="3830" y="1153"/>
                    </a:lnTo>
                    <a:lnTo>
                      <a:pt x="3873" y="1197"/>
                    </a:lnTo>
                    <a:lnTo>
                      <a:pt x="3913" y="1243"/>
                    </a:lnTo>
                    <a:lnTo>
                      <a:pt x="3953" y="1290"/>
                    </a:lnTo>
                    <a:lnTo>
                      <a:pt x="3992" y="1337"/>
                    </a:lnTo>
                    <a:lnTo>
                      <a:pt x="4029" y="1386"/>
                    </a:lnTo>
                    <a:lnTo>
                      <a:pt x="4066" y="1436"/>
                    </a:lnTo>
                    <a:lnTo>
                      <a:pt x="4102" y="1486"/>
                    </a:lnTo>
                    <a:lnTo>
                      <a:pt x="4135" y="1537"/>
                    </a:lnTo>
                    <a:lnTo>
                      <a:pt x="4168" y="1589"/>
                    </a:lnTo>
                    <a:lnTo>
                      <a:pt x="4200" y="1642"/>
                    </a:lnTo>
                    <a:lnTo>
                      <a:pt x="4231" y="1695"/>
                    </a:lnTo>
                    <a:lnTo>
                      <a:pt x="4259" y="1750"/>
                    </a:lnTo>
                    <a:lnTo>
                      <a:pt x="4289" y="1806"/>
                    </a:lnTo>
                    <a:lnTo>
                      <a:pt x="4315" y="1860"/>
                    </a:lnTo>
                    <a:lnTo>
                      <a:pt x="4340" y="1918"/>
                    </a:lnTo>
                    <a:lnTo>
                      <a:pt x="4364" y="1974"/>
                    </a:lnTo>
                    <a:lnTo>
                      <a:pt x="4388" y="2033"/>
                    </a:lnTo>
                    <a:lnTo>
                      <a:pt x="4410" y="2090"/>
                    </a:lnTo>
                    <a:lnTo>
                      <a:pt x="4429" y="2149"/>
                    </a:lnTo>
                    <a:lnTo>
                      <a:pt x="4448" y="2210"/>
                    </a:lnTo>
                    <a:lnTo>
                      <a:pt x="4466" y="2270"/>
                    </a:lnTo>
                    <a:lnTo>
                      <a:pt x="4480" y="2331"/>
                    </a:lnTo>
                    <a:lnTo>
                      <a:pt x="4495" y="2391"/>
                    </a:lnTo>
                    <a:lnTo>
                      <a:pt x="4508" y="2453"/>
                    </a:lnTo>
                    <a:lnTo>
                      <a:pt x="4520" y="2516"/>
                    </a:lnTo>
                    <a:lnTo>
                      <a:pt x="4529" y="2578"/>
                    </a:lnTo>
                    <a:lnTo>
                      <a:pt x="4538" y="2642"/>
                    </a:lnTo>
                    <a:lnTo>
                      <a:pt x="4545" y="2705"/>
                    </a:lnTo>
                    <a:lnTo>
                      <a:pt x="4550" y="2770"/>
                    </a:lnTo>
                    <a:lnTo>
                      <a:pt x="4553" y="2835"/>
                    </a:lnTo>
                    <a:lnTo>
                      <a:pt x="4553" y="2835"/>
                    </a:lnTo>
                    <a:lnTo>
                      <a:pt x="4556" y="2892"/>
                    </a:lnTo>
                    <a:lnTo>
                      <a:pt x="4556" y="2951"/>
                    </a:lnTo>
                    <a:lnTo>
                      <a:pt x="4554" y="3010"/>
                    </a:lnTo>
                    <a:lnTo>
                      <a:pt x="4553" y="3068"/>
                    </a:lnTo>
                    <a:lnTo>
                      <a:pt x="4548" y="3125"/>
                    </a:lnTo>
                    <a:lnTo>
                      <a:pt x="4544" y="3183"/>
                    </a:lnTo>
                    <a:lnTo>
                      <a:pt x="4538" y="3240"/>
                    </a:lnTo>
                    <a:lnTo>
                      <a:pt x="4531" y="3296"/>
                    </a:lnTo>
                    <a:lnTo>
                      <a:pt x="4522" y="3352"/>
                    </a:lnTo>
                    <a:lnTo>
                      <a:pt x="4511" y="3408"/>
                    </a:lnTo>
                    <a:lnTo>
                      <a:pt x="4500" y="3464"/>
                    </a:lnTo>
                    <a:lnTo>
                      <a:pt x="4488" y="3519"/>
                    </a:lnTo>
                    <a:lnTo>
                      <a:pt x="4473" y="3574"/>
                    </a:lnTo>
                    <a:lnTo>
                      <a:pt x="4458" y="3628"/>
                    </a:lnTo>
                    <a:lnTo>
                      <a:pt x="4442" y="3683"/>
                    </a:lnTo>
                    <a:lnTo>
                      <a:pt x="4424" y="3736"/>
                    </a:lnTo>
                    <a:lnTo>
                      <a:pt x="4405" y="3789"/>
                    </a:lnTo>
                    <a:lnTo>
                      <a:pt x="4385" y="3840"/>
                    </a:lnTo>
                    <a:lnTo>
                      <a:pt x="4362" y="3894"/>
                    </a:lnTo>
                    <a:lnTo>
                      <a:pt x="4340" y="3944"/>
                    </a:lnTo>
                    <a:lnTo>
                      <a:pt x="4317" y="3995"/>
                    </a:lnTo>
                    <a:lnTo>
                      <a:pt x="4290" y="4045"/>
                    </a:lnTo>
                    <a:lnTo>
                      <a:pt x="4264" y="4094"/>
                    </a:lnTo>
                    <a:lnTo>
                      <a:pt x="4237" y="4143"/>
                    </a:lnTo>
                    <a:lnTo>
                      <a:pt x="4208" y="4191"/>
                    </a:lnTo>
                    <a:lnTo>
                      <a:pt x="4178" y="4239"/>
                    </a:lnTo>
                    <a:lnTo>
                      <a:pt x="4147" y="4286"/>
                    </a:lnTo>
                    <a:lnTo>
                      <a:pt x="4115" y="4333"/>
                    </a:lnTo>
                    <a:lnTo>
                      <a:pt x="4081" y="4377"/>
                    </a:lnTo>
                    <a:lnTo>
                      <a:pt x="4046" y="4423"/>
                    </a:lnTo>
                    <a:lnTo>
                      <a:pt x="4010" y="4467"/>
                    </a:lnTo>
                    <a:lnTo>
                      <a:pt x="3973" y="4510"/>
                    </a:lnTo>
                    <a:lnTo>
                      <a:pt x="4215" y="4735"/>
                    </a:lnTo>
                    <a:lnTo>
                      <a:pt x="4215" y="4735"/>
                    </a:lnTo>
                    <a:lnTo>
                      <a:pt x="4256" y="4688"/>
                    </a:lnTo>
                    <a:lnTo>
                      <a:pt x="4296" y="4640"/>
                    </a:lnTo>
                    <a:lnTo>
                      <a:pt x="4336" y="4589"/>
                    </a:lnTo>
                    <a:lnTo>
                      <a:pt x="4373" y="4539"/>
                    </a:lnTo>
                    <a:lnTo>
                      <a:pt x="4410" y="4488"/>
                    </a:lnTo>
                    <a:lnTo>
                      <a:pt x="4445" y="4436"/>
                    </a:lnTo>
                    <a:lnTo>
                      <a:pt x="4479" y="4383"/>
                    </a:lnTo>
                    <a:lnTo>
                      <a:pt x="4511" y="4328"/>
                    </a:lnTo>
                    <a:lnTo>
                      <a:pt x="4544" y="4274"/>
                    </a:lnTo>
                    <a:lnTo>
                      <a:pt x="4575" y="4218"/>
                    </a:lnTo>
                    <a:lnTo>
                      <a:pt x="4603" y="4162"/>
                    </a:lnTo>
                    <a:lnTo>
                      <a:pt x="4631" y="4104"/>
                    </a:lnTo>
                    <a:lnTo>
                      <a:pt x="4657" y="4045"/>
                    </a:lnTo>
                    <a:lnTo>
                      <a:pt x="4682" y="3986"/>
                    </a:lnTo>
                    <a:lnTo>
                      <a:pt x="4706" y="3927"/>
                    </a:lnTo>
                    <a:lnTo>
                      <a:pt x="4728" y="3867"/>
                    </a:lnTo>
                    <a:lnTo>
                      <a:pt x="4750" y="3807"/>
                    </a:lnTo>
                    <a:lnTo>
                      <a:pt x="4769" y="3745"/>
                    </a:lnTo>
                    <a:lnTo>
                      <a:pt x="4787" y="3681"/>
                    </a:lnTo>
                    <a:lnTo>
                      <a:pt x="4803" y="3619"/>
                    </a:lnTo>
                    <a:lnTo>
                      <a:pt x="4819" y="3556"/>
                    </a:lnTo>
                    <a:lnTo>
                      <a:pt x="4833" y="3491"/>
                    </a:lnTo>
                    <a:lnTo>
                      <a:pt x="4845" y="3426"/>
                    </a:lnTo>
                    <a:lnTo>
                      <a:pt x="4856" y="3361"/>
                    </a:lnTo>
                    <a:lnTo>
                      <a:pt x="4865" y="3295"/>
                    </a:lnTo>
                    <a:lnTo>
                      <a:pt x="4873" y="3229"/>
                    </a:lnTo>
                    <a:lnTo>
                      <a:pt x="4878" y="3162"/>
                    </a:lnTo>
                    <a:lnTo>
                      <a:pt x="4883" y="3094"/>
                    </a:lnTo>
                    <a:lnTo>
                      <a:pt x="4886" y="3027"/>
                    </a:lnTo>
                    <a:lnTo>
                      <a:pt x="4887" y="2959"/>
                    </a:lnTo>
                    <a:lnTo>
                      <a:pt x="4887" y="2889"/>
                    </a:lnTo>
                    <a:lnTo>
                      <a:pt x="4884" y="2820"/>
                    </a:lnTo>
                    <a:lnTo>
                      <a:pt x="4884" y="2820"/>
                    </a:lnTo>
                    <a:lnTo>
                      <a:pt x="4880" y="2748"/>
                    </a:lnTo>
                    <a:lnTo>
                      <a:pt x="4875" y="2676"/>
                    </a:lnTo>
                    <a:lnTo>
                      <a:pt x="4867" y="2603"/>
                    </a:lnTo>
                    <a:lnTo>
                      <a:pt x="4858" y="2531"/>
                    </a:lnTo>
                    <a:lnTo>
                      <a:pt x="4846" y="2460"/>
                    </a:lnTo>
                    <a:lnTo>
                      <a:pt x="4834" y="2391"/>
                    </a:lnTo>
                    <a:lnTo>
                      <a:pt x="4819" y="2320"/>
                    </a:lnTo>
                    <a:lnTo>
                      <a:pt x="4803" y="2251"/>
                    </a:lnTo>
                    <a:lnTo>
                      <a:pt x="4786" y="2183"/>
                    </a:lnTo>
                    <a:lnTo>
                      <a:pt x="4766" y="2115"/>
                    </a:lnTo>
                    <a:lnTo>
                      <a:pt x="4744" y="2048"/>
                    </a:lnTo>
                    <a:lnTo>
                      <a:pt x="4722" y="1981"/>
                    </a:lnTo>
                    <a:lnTo>
                      <a:pt x="4699" y="1915"/>
                    </a:lnTo>
                    <a:lnTo>
                      <a:pt x="4672" y="1850"/>
                    </a:lnTo>
                    <a:lnTo>
                      <a:pt x="4646" y="1785"/>
                    </a:lnTo>
                    <a:lnTo>
                      <a:pt x="4616" y="1722"/>
                    </a:lnTo>
                    <a:lnTo>
                      <a:pt x="4587" y="1660"/>
                    </a:lnTo>
                    <a:lnTo>
                      <a:pt x="4554" y="1598"/>
                    </a:lnTo>
                    <a:lnTo>
                      <a:pt x="4522" y="1536"/>
                    </a:lnTo>
                    <a:lnTo>
                      <a:pt x="4486" y="1476"/>
                    </a:lnTo>
                    <a:lnTo>
                      <a:pt x="4451" y="1417"/>
                    </a:lnTo>
                    <a:lnTo>
                      <a:pt x="4414" y="1358"/>
                    </a:lnTo>
                    <a:lnTo>
                      <a:pt x="4376" y="1300"/>
                    </a:lnTo>
                    <a:lnTo>
                      <a:pt x="4336" y="1243"/>
                    </a:lnTo>
                    <a:lnTo>
                      <a:pt x="4295" y="1187"/>
                    </a:lnTo>
                    <a:lnTo>
                      <a:pt x="4252" y="1132"/>
                    </a:lnTo>
                    <a:lnTo>
                      <a:pt x="4209" y="1079"/>
                    </a:lnTo>
                    <a:lnTo>
                      <a:pt x="4165" y="1026"/>
                    </a:lnTo>
                    <a:lnTo>
                      <a:pt x="4118" y="974"/>
                    </a:lnTo>
                    <a:lnTo>
                      <a:pt x="4071" y="924"/>
                    </a:lnTo>
                    <a:lnTo>
                      <a:pt x="4023" y="874"/>
                    </a:lnTo>
                    <a:lnTo>
                      <a:pt x="3973" y="825"/>
                    </a:lnTo>
                    <a:lnTo>
                      <a:pt x="3923" y="778"/>
                    </a:lnTo>
                    <a:lnTo>
                      <a:pt x="3872" y="732"/>
                    </a:lnTo>
                    <a:lnTo>
                      <a:pt x="3818" y="687"/>
                    </a:lnTo>
                    <a:lnTo>
                      <a:pt x="3765" y="644"/>
                    </a:lnTo>
                    <a:lnTo>
                      <a:pt x="3711" y="601"/>
                    </a:lnTo>
                    <a:lnTo>
                      <a:pt x="3655" y="560"/>
                    </a:lnTo>
                    <a:lnTo>
                      <a:pt x="3599" y="520"/>
                    </a:lnTo>
                    <a:lnTo>
                      <a:pt x="3541" y="482"/>
                    </a:lnTo>
                    <a:lnTo>
                      <a:pt x="3484" y="443"/>
                    </a:lnTo>
                    <a:lnTo>
                      <a:pt x="3423" y="408"/>
                    </a:lnTo>
                    <a:lnTo>
                      <a:pt x="3364" y="373"/>
                    </a:lnTo>
                    <a:lnTo>
                      <a:pt x="3303" y="340"/>
                    </a:lnTo>
                    <a:lnTo>
                      <a:pt x="3241" y="308"/>
                    </a:lnTo>
                    <a:lnTo>
                      <a:pt x="3179" y="277"/>
                    </a:lnTo>
                    <a:lnTo>
                      <a:pt x="3115" y="249"/>
                    </a:lnTo>
                    <a:lnTo>
                      <a:pt x="3052" y="221"/>
                    </a:lnTo>
                    <a:lnTo>
                      <a:pt x="2987" y="194"/>
                    </a:lnTo>
                    <a:lnTo>
                      <a:pt x="2921" y="171"/>
                    </a:lnTo>
                    <a:lnTo>
                      <a:pt x="2854" y="147"/>
                    </a:lnTo>
                    <a:lnTo>
                      <a:pt x="2788" y="126"/>
                    </a:lnTo>
                    <a:lnTo>
                      <a:pt x="2720" y="106"/>
                    </a:lnTo>
                    <a:lnTo>
                      <a:pt x="2652" y="88"/>
                    </a:lnTo>
                    <a:lnTo>
                      <a:pt x="2585" y="72"/>
                    </a:lnTo>
                    <a:lnTo>
                      <a:pt x="2515" y="57"/>
                    </a:lnTo>
                    <a:lnTo>
                      <a:pt x="2445" y="44"/>
                    </a:lnTo>
                    <a:lnTo>
                      <a:pt x="2375" y="32"/>
                    </a:lnTo>
                    <a:lnTo>
                      <a:pt x="2304" y="22"/>
                    </a:lnTo>
                    <a:lnTo>
                      <a:pt x="2234" y="14"/>
                    </a:lnTo>
                    <a:lnTo>
                      <a:pt x="2161" y="7"/>
                    </a:lnTo>
                    <a:lnTo>
                      <a:pt x="2089" y="3"/>
                    </a:lnTo>
                    <a:lnTo>
                      <a:pt x="2017" y="0"/>
                    </a:lnTo>
                    <a:lnTo>
                      <a:pt x="1943" y="0"/>
                    </a:lnTo>
                    <a:lnTo>
                      <a:pt x="1943" y="0"/>
                    </a:lnTo>
                    <a:lnTo>
                      <a:pt x="1873" y="0"/>
                    </a:lnTo>
                    <a:lnTo>
                      <a:pt x="1800" y="3"/>
                    </a:lnTo>
                    <a:lnTo>
                      <a:pt x="1730" y="7"/>
                    </a:lnTo>
                    <a:lnTo>
                      <a:pt x="1659" y="13"/>
                    </a:lnTo>
                    <a:lnTo>
                      <a:pt x="1589" y="22"/>
                    </a:lnTo>
                    <a:lnTo>
                      <a:pt x="1520" y="31"/>
                    </a:lnTo>
                    <a:lnTo>
                      <a:pt x="1452" y="42"/>
                    </a:lnTo>
                    <a:lnTo>
                      <a:pt x="1383" y="56"/>
                    </a:lnTo>
                    <a:lnTo>
                      <a:pt x="1317" y="70"/>
                    </a:lnTo>
                    <a:lnTo>
                      <a:pt x="1250" y="87"/>
                    </a:lnTo>
                    <a:lnTo>
                      <a:pt x="1184" y="104"/>
                    </a:lnTo>
                    <a:lnTo>
                      <a:pt x="1119" y="123"/>
                    </a:lnTo>
                    <a:lnTo>
                      <a:pt x="1054" y="144"/>
                    </a:lnTo>
                    <a:lnTo>
                      <a:pt x="991" y="168"/>
                    </a:lnTo>
                    <a:lnTo>
                      <a:pt x="928" y="191"/>
                    </a:lnTo>
                    <a:lnTo>
                      <a:pt x="866" y="216"/>
                    </a:lnTo>
                    <a:lnTo>
                      <a:pt x="805" y="243"/>
                    </a:lnTo>
                    <a:lnTo>
                      <a:pt x="745" y="272"/>
                    </a:lnTo>
                    <a:lnTo>
                      <a:pt x="684" y="302"/>
                    </a:lnTo>
                    <a:lnTo>
                      <a:pt x="627" y="333"/>
                    </a:lnTo>
                    <a:lnTo>
                      <a:pt x="569" y="365"/>
                    </a:lnTo>
                    <a:lnTo>
                      <a:pt x="512" y="399"/>
                    </a:lnTo>
                    <a:lnTo>
                      <a:pt x="456" y="435"/>
                    </a:lnTo>
                    <a:lnTo>
                      <a:pt x="401" y="471"/>
                    </a:lnTo>
                    <a:lnTo>
                      <a:pt x="348" y="510"/>
                    </a:lnTo>
                    <a:lnTo>
                      <a:pt x="295" y="548"/>
                    </a:lnTo>
                    <a:lnTo>
                      <a:pt x="244" y="589"/>
                    </a:lnTo>
                    <a:lnTo>
                      <a:pt x="192" y="631"/>
                    </a:lnTo>
                    <a:lnTo>
                      <a:pt x="143" y="673"/>
                    </a:lnTo>
                    <a:lnTo>
                      <a:pt x="95" y="718"/>
                    </a:lnTo>
                    <a:lnTo>
                      <a:pt x="46" y="763"/>
                    </a:lnTo>
                    <a:lnTo>
                      <a:pt x="0" y="809"/>
                    </a:lnTo>
                    <a:lnTo>
                      <a:pt x="244" y="103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86000">
                    <a:srgbClr val="CFCFCF"/>
                  </a:gs>
                  <a:gs pos="0">
                    <a:srgbClr val="A6A6A6"/>
                  </a:gs>
                  <a:gs pos="35000">
                    <a:srgbClr val="262626"/>
                  </a:gs>
                  <a:gs pos="66000">
                    <a:srgbClr val="454545"/>
                  </a:gs>
                  <a:gs pos="46000">
                    <a:srgbClr val="616161"/>
                  </a:gs>
                  <a:gs pos="100000">
                    <a:srgbClr val="A6A6A6"/>
                  </a:gs>
                </a:gsLst>
                <a:lin ang="1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2D6F51C-50AB-3F42-97E4-FE3DFBADA2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85175" y="374650"/>
                <a:ext cx="2987675" cy="2986088"/>
              </a:xfrm>
              <a:custGeom>
                <a:avLst/>
                <a:gdLst/>
                <a:ahLst/>
                <a:cxnLst>
                  <a:cxn ang="0">
                    <a:pos x="3147" y="371"/>
                  </a:cxn>
                  <a:cxn ang="0">
                    <a:pos x="3686" y="529"/>
                  </a:cxn>
                  <a:cxn ang="0">
                    <a:pos x="4171" y="794"/>
                  </a:cxn>
                  <a:cxn ang="0">
                    <a:pos x="4591" y="1153"/>
                  </a:cxn>
                  <a:cxn ang="0">
                    <a:pos x="4927" y="1591"/>
                  </a:cxn>
                  <a:cxn ang="0">
                    <a:pos x="5169" y="2092"/>
                  </a:cxn>
                  <a:cxn ang="0">
                    <a:pos x="5297" y="2643"/>
                  </a:cxn>
                  <a:cxn ang="0">
                    <a:pos x="5307" y="3142"/>
                  </a:cxn>
                  <a:cxn ang="0">
                    <a:pos x="5204" y="3672"/>
                  </a:cxn>
                  <a:cxn ang="0">
                    <a:pos x="4987" y="4159"/>
                  </a:cxn>
                  <a:cxn ang="0">
                    <a:pos x="4663" y="4587"/>
                  </a:cxn>
                  <a:cxn ang="0">
                    <a:pos x="4299" y="4896"/>
                  </a:cxn>
                  <a:cxn ang="0">
                    <a:pos x="3829" y="5145"/>
                  </a:cxn>
                  <a:cxn ang="0">
                    <a:pos x="3310" y="5284"/>
                  </a:cxn>
                  <a:cxn ang="0">
                    <a:pos x="2814" y="5308"/>
                  </a:cxn>
                  <a:cxn ang="0">
                    <a:pos x="2256" y="5215"/>
                  </a:cxn>
                  <a:cxn ang="0">
                    <a:pos x="1738" y="5008"/>
                  </a:cxn>
                  <a:cxn ang="0">
                    <a:pos x="1280" y="4699"/>
                  </a:cxn>
                  <a:cxn ang="0">
                    <a:pos x="895" y="4303"/>
                  </a:cxn>
                  <a:cxn ang="0">
                    <a:pos x="599" y="3836"/>
                  </a:cxn>
                  <a:cxn ang="0">
                    <a:pos x="407" y="3311"/>
                  </a:cxn>
                  <a:cxn ang="0">
                    <a:pos x="335" y="2807"/>
                  </a:cxn>
                  <a:cxn ang="0">
                    <a:pos x="370" y="2260"/>
                  </a:cxn>
                  <a:cxn ang="0">
                    <a:pos x="525" y="1747"/>
                  </a:cxn>
                  <a:cxn ang="0">
                    <a:pos x="790" y="1285"/>
                  </a:cxn>
                  <a:cxn ang="0">
                    <a:pos x="1115" y="929"/>
                  </a:cxn>
                  <a:cxn ang="0">
                    <a:pos x="1549" y="620"/>
                  </a:cxn>
                  <a:cxn ang="0">
                    <a:pos x="2043" y="421"/>
                  </a:cxn>
                  <a:cxn ang="0">
                    <a:pos x="2580" y="334"/>
                  </a:cxn>
                  <a:cxn ang="0">
                    <a:pos x="2345" y="23"/>
                  </a:cxn>
                  <a:cxn ang="0">
                    <a:pos x="1741" y="171"/>
                  </a:cxn>
                  <a:cxn ang="0">
                    <a:pos x="1202" y="445"/>
                  </a:cxn>
                  <a:cxn ang="0">
                    <a:pos x="745" y="827"/>
                  </a:cxn>
                  <a:cxn ang="0">
                    <a:pos x="382" y="1300"/>
                  </a:cxn>
                  <a:cxn ang="0">
                    <a:pos x="133" y="1852"/>
                  </a:cxn>
                  <a:cxn ang="0">
                    <a:pos x="10" y="2462"/>
                  </a:cxn>
                  <a:cxn ang="0">
                    <a:pos x="21" y="3038"/>
                  </a:cxn>
                  <a:cxn ang="0">
                    <a:pos x="165" y="3659"/>
                  </a:cxn>
                  <a:cxn ang="0">
                    <a:pos x="436" y="4225"/>
                  </a:cxn>
                  <a:cxn ang="0">
                    <a:pos x="817" y="4718"/>
                  </a:cxn>
                  <a:cxn ang="0">
                    <a:pos x="1288" y="5122"/>
                  </a:cxn>
                  <a:cxn ang="0">
                    <a:pos x="1835" y="5420"/>
                  </a:cxn>
                  <a:cxn ang="0">
                    <a:pos x="2443" y="5598"/>
                  </a:cxn>
                  <a:cxn ang="0">
                    <a:pos x="3016" y="5641"/>
                  </a:cxn>
                  <a:cxn ang="0">
                    <a:pos x="3644" y="5554"/>
                  </a:cxn>
                  <a:cxn ang="0">
                    <a:pos x="4215" y="5333"/>
                  </a:cxn>
                  <a:cxn ang="0">
                    <a:pos x="4710" y="4998"/>
                  </a:cxn>
                  <a:cxn ang="0">
                    <a:pos x="5117" y="4563"/>
                  </a:cxn>
                  <a:cxn ang="0">
                    <a:pos x="5418" y="4044"/>
                  </a:cxn>
                  <a:cxn ang="0">
                    <a:pos x="5599" y="3459"/>
                  </a:cxn>
                  <a:cxn ang="0">
                    <a:pos x="5643" y="2820"/>
                  </a:cxn>
                  <a:cxn ang="0">
                    <a:pos x="5562" y="2253"/>
                  </a:cxn>
                  <a:cxn ang="0">
                    <a:pos x="5346" y="1660"/>
                  </a:cxn>
                  <a:cxn ang="0">
                    <a:pos x="5012" y="1134"/>
                  </a:cxn>
                  <a:cxn ang="0">
                    <a:pos x="4579" y="688"/>
                  </a:cxn>
                  <a:cxn ang="0">
                    <a:pos x="4061" y="340"/>
                  </a:cxn>
                  <a:cxn ang="0">
                    <a:pos x="3481" y="107"/>
                  </a:cxn>
                  <a:cxn ang="0">
                    <a:pos x="2848" y="4"/>
                  </a:cxn>
                </a:cxnLst>
                <a:rect l="0" t="0" r="r" b="b"/>
                <a:pathLst>
                  <a:path w="5646" h="5642">
                    <a:moveTo>
                      <a:pt x="2704" y="331"/>
                    </a:moveTo>
                    <a:lnTo>
                      <a:pt x="2704" y="331"/>
                    </a:lnTo>
                    <a:lnTo>
                      <a:pt x="2767" y="333"/>
                    </a:lnTo>
                    <a:lnTo>
                      <a:pt x="2832" y="334"/>
                    </a:lnTo>
                    <a:lnTo>
                      <a:pt x="2895" y="339"/>
                    </a:lnTo>
                    <a:lnTo>
                      <a:pt x="2959" y="345"/>
                    </a:lnTo>
                    <a:lnTo>
                      <a:pt x="3022" y="352"/>
                    </a:lnTo>
                    <a:lnTo>
                      <a:pt x="3086" y="361"/>
                    </a:lnTo>
                    <a:lnTo>
                      <a:pt x="3147" y="371"/>
                    </a:lnTo>
                    <a:lnTo>
                      <a:pt x="3209" y="383"/>
                    </a:lnTo>
                    <a:lnTo>
                      <a:pt x="3270" y="396"/>
                    </a:lnTo>
                    <a:lnTo>
                      <a:pt x="3332" y="411"/>
                    </a:lnTo>
                    <a:lnTo>
                      <a:pt x="3392" y="427"/>
                    </a:lnTo>
                    <a:lnTo>
                      <a:pt x="3451" y="445"/>
                    </a:lnTo>
                    <a:lnTo>
                      <a:pt x="3510" y="464"/>
                    </a:lnTo>
                    <a:lnTo>
                      <a:pt x="3569" y="483"/>
                    </a:lnTo>
                    <a:lnTo>
                      <a:pt x="3628" y="505"/>
                    </a:lnTo>
                    <a:lnTo>
                      <a:pt x="3686" y="529"/>
                    </a:lnTo>
                    <a:lnTo>
                      <a:pt x="3742" y="553"/>
                    </a:lnTo>
                    <a:lnTo>
                      <a:pt x="3798" y="579"/>
                    </a:lnTo>
                    <a:lnTo>
                      <a:pt x="3854" y="606"/>
                    </a:lnTo>
                    <a:lnTo>
                      <a:pt x="3908" y="634"/>
                    </a:lnTo>
                    <a:lnTo>
                      <a:pt x="3963" y="663"/>
                    </a:lnTo>
                    <a:lnTo>
                      <a:pt x="4016" y="694"/>
                    </a:lnTo>
                    <a:lnTo>
                      <a:pt x="4067" y="727"/>
                    </a:lnTo>
                    <a:lnTo>
                      <a:pt x="4120" y="761"/>
                    </a:lnTo>
                    <a:lnTo>
                      <a:pt x="4171" y="794"/>
                    </a:lnTo>
                    <a:lnTo>
                      <a:pt x="4221" y="830"/>
                    </a:lnTo>
                    <a:lnTo>
                      <a:pt x="4271" y="867"/>
                    </a:lnTo>
                    <a:lnTo>
                      <a:pt x="4318" y="904"/>
                    </a:lnTo>
                    <a:lnTo>
                      <a:pt x="4367" y="943"/>
                    </a:lnTo>
                    <a:lnTo>
                      <a:pt x="4412" y="983"/>
                    </a:lnTo>
                    <a:lnTo>
                      <a:pt x="4458" y="1024"/>
                    </a:lnTo>
                    <a:lnTo>
                      <a:pt x="4504" y="1066"/>
                    </a:lnTo>
                    <a:lnTo>
                      <a:pt x="4546" y="1108"/>
                    </a:lnTo>
                    <a:lnTo>
                      <a:pt x="4591" y="1153"/>
                    </a:lnTo>
                    <a:lnTo>
                      <a:pt x="4632" y="1198"/>
                    </a:lnTo>
                    <a:lnTo>
                      <a:pt x="4673" y="1244"/>
                    </a:lnTo>
                    <a:lnTo>
                      <a:pt x="4712" y="1290"/>
                    </a:lnTo>
                    <a:lnTo>
                      <a:pt x="4751" y="1338"/>
                    </a:lnTo>
                    <a:lnTo>
                      <a:pt x="4788" y="1387"/>
                    </a:lnTo>
                    <a:lnTo>
                      <a:pt x="4825" y="1436"/>
                    </a:lnTo>
                    <a:lnTo>
                      <a:pt x="4861" y="1487"/>
                    </a:lnTo>
                    <a:lnTo>
                      <a:pt x="4894" y="1538"/>
                    </a:lnTo>
                    <a:lnTo>
                      <a:pt x="4927" y="1591"/>
                    </a:lnTo>
                    <a:lnTo>
                      <a:pt x="4959" y="1642"/>
                    </a:lnTo>
                    <a:lnTo>
                      <a:pt x="4990" y="1697"/>
                    </a:lnTo>
                    <a:lnTo>
                      <a:pt x="5020" y="1751"/>
                    </a:lnTo>
                    <a:lnTo>
                      <a:pt x="5048" y="1806"/>
                    </a:lnTo>
                    <a:lnTo>
                      <a:pt x="5074" y="1862"/>
                    </a:lnTo>
                    <a:lnTo>
                      <a:pt x="5099" y="1918"/>
                    </a:lnTo>
                    <a:lnTo>
                      <a:pt x="5124" y="1975"/>
                    </a:lnTo>
                    <a:lnTo>
                      <a:pt x="5146" y="2033"/>
                    </a:lnTo>
                    <a:lnTo>
                      <a:pt x="5169" y="2092"/>
                    </a:lnTo>
                    <a:lnTo>
                      <a:pt x="5188" y="2151"/>
                    </a:lnTo>
                    <a:lnTo>
                      <a:pt x="5207" y="2210"/>
                    </a:lnTo>
                    <a:lnTo>
                      <a:pt x="5225" y="2270"/>
                    </a:lnTo>
                    <a:lnTo>
                      <a:pt x="5241" y="2331"/>
                    </a:lnTo>
                    <a:lnTo>
                      <a:pt x="5254" y="2393"/>
                    </a:lnTo>
                    <a:lnTo>
                      <a:pt x="5267" y="2455"/>
                    </a:lnTo>
                    <a:lnTo>
                      <a:pt x="5279" y="2517"/>
                    </a:lnTo>
                    <a:lnTo>
                      <a:pt x="5288" y="2580"/>
                    </a:lnTo>
                    <a:lnTo>
                      <a:pt x="5297" y="2643"/>
                    </a:lnTo>
                    <a:lnTo>
                      <a:pt x="5304" y="2707"/>
                    </a:lnTo>
                    <a:lnTo>
                      <a:pt x="5309" y="2770"/>
                    </a:lnTo>
                    <a:lnTo>
                      <a:pt x="5313" y="2835"/>
                    </a:lnTo>
                    <a:lnTo>
                      <a:pt x="5313" y="2835"/>
                    </a:lnTo>
                    <a:lnTo>
                      <a:pt x="5315" y="2897"/>
                    </a:lnTo>
                    <a:lnTo>
                      <a:pt x="5315" y="2959"/>
                    </a:lnTo>
                    <a:lnTo>
                      <a:pt x="5313" y="3021"/>
                    </a:lnTo>
                    <a:lnTo>
                      <a:pt x="5312" y="3081"/>
                    </a:lnTo>
                    <a:lnTo>
                      <a:pt x="5307" y="3142"/>
                    </a:lnTo>
                    <a:lnTo>
                      <a:pt x="5301" y="3202"/>
                    </a:lnTo>
                    <a:lnTo>
                      <a:pt x="5294" y="3263"/>
                    </a:lnTo>
                    <a:lnTo>
                      <a:pt x="5285" y="3323"/>
                    </a:lnTo>
                    <a:lnTo>
                      <a:pt x="5276" y="3382"/>
                    </a:lnTo>
                    <a:lnTo>
                      <a:pt x="5264" y="3441"/>
                    </a:lnTo>
                    <a:lnTo>
                      <a:pt x="5251" y="3500"/>
                    </a:lnTo>
                    <a:lnTo>
                      <a:pt x="5238" y="3557"/>
                    </a:lnTo>
                    <a:lnTo>
                      <a:pt x="5222" y="3615"/>
                    </a:lnTo>
                    <a:lnTo>
                      <a:pt x="5204" y="3672"/>
                    </a:lnTo>
                    <a:lnTo>
                      <a:pt x="5186" y="3728"/>
                    </a:lnTo>
                    <a:lnTo>
                      <a:pt x="5166" y="3785"/>
                    </a:lnTo>
                    <a:lnTo>
                      <a:pt x="5145" y="3841"/>
                    </a:lnTo>
                    <a:lnTo>
                      <a:pt x="5121" y="3895"/>
                    </a:lnTo>
                    <a:lnTo>
                      <a:pt x="5098" y="3948"/>
                    </a:lnTo>
                    <a:lnTo>
                      <a:pt x="5073" y="4003"/>
                    </a:lnTo>
                    <a:lnTo>
                      <a:pt x="5045" y="4056"/>
                    </a:lnTo>
                    <a:lnTo>
                      <a:pt x="5017" y="4107"/>
                    </a:lnTo>
                    <a:lnTo>
                      <a:pt x="4987" y="4159"/>
                    </a:lnTo>
                    <a:lnTo>
                      <a:pt x="4956" y="4209"/>
                    </a:lnTo>
                    <a:lnTo>
                      <a:pt x="4924" y="4259"/>
                    </a:lnTo>
                    <a:lnTo>
                      <a:pt x="4891" y="4309"/>
                    </a:lnTo>
                    <a:lnTo>
                      <a:pt x="4856" y="4357"/>
                    </a:lnTo>
                    <a:lnTo>
                      <a:pt x="4819" y="4405"/>
                    </a:lnTo>
                    <a:lnTo>
                      <a:pt x="4782" y="4452"/>
                    </a:lnTo>
                    <a:lnTo>
                      <a:pt x="4744" y="4498"/>
                    </a:lnTo>
                    <a:lnTo>
                      <a:pt x="4704" y="4542"/>
                    </a:lnTo>
                    <a:lnTo>
                      <a:pt x="4663" y="4587"/>
                    </a:lnTo>
                    <a:lnTo>
                      <a:pt x="4663" y="4587"/>
                    </a:lnTo>
                    <a:lnTo>
                      <a:pt x="4620" y="4631"/>
                    </a:lnTo>
                    <a:lnTo>
                      <a:pt x="4576" y="4672"/>
                    </a:lnTo>
                    <a:lnTo>
                      <a:pt x="4532" y="4713"/>
                    </a:lnTo>
                    <a:lnTo>
                      <a:pt x="4488" y="4752"/>
                    </a:lnTo>
                    <a:lnTo>
                      <a:pt x="4442" y="4790"/>
                    </a:lnTo>
                    <a:lnTo>
                      <a:pt x="4395" y="4827"/>
                    </a:lnTo>
                    <a:lnTo>
                      <a:pt x="4346" y="4862"/>
                    </a:lnTo>
                    <a:lnTo>
                      <a:pt x="4299" y="4896"/>
                    </a:lnTo>
                    <a:lnTo>
                      <a:pt x="4249" y="4930"/>
                    </a:lnTo>
                    <a:lnTo>
                      <a:pt x="4199" y="4961"/>
                    </a:lnTo>
                    <a:lnTo>
                      <a:pt x="4148" y="4992"/>
                    </a:lnTo>
                    <a:lnTo>
                      <a:pt x="4097" y="5022"/>
                    </a:lnTo>
                    <a:lnTo>
                      <a:pt x="4044" y="5048"/>
                    </a:lnTo>
                    <a:lnTo>
                      <a:pt x="3991" y="5075"/>
                    </a:lnTo>
                    <a:lnTo>
                      <a:pt x="3938" y="5100"/>
                    </a:lnTo>
                    <a:lnTo>
                      <a:pt x="3883" y="5123"/>
                    </a:lnTo>
                    <a:lnTo>
                      <a:pt x="3829" y="5145"/>
                    </a:lnTo>
                    <a:lnTo>
                      <a:pt x="3773" y="5166"/>
                    </a:lnTo>
                    <a:lnTo>
                      <a:pt x="3717" y="5187"/>
                    </a:lnTo>
                    <a:lnTo>
                      <a:pt x="3660" y="5204"/>
                    </a:lnTo>
                    <a:lnTo>
                      <a:pt x="3603" y="5221"/>
                    </a:lnTo>
                    <a:lnTo>
                      <a:pt x="3546" y="5237"/>
                    </a:lnTo>
                    <a:lnTo>
                      <a:pt x="3487" y="5250"/>
                    </a:lnTo>
                    <a:lnTo>
                      <a:pt x="3428" y="5263"/>
                    </a:lnTo>
                    <a:lnTo>
                      <a:pt x="3369" y="5274"/>
                    </a:lnTo>
                    <a:lnTo>
                      <a:pt x="3310" y="5284"/>
                    </a:lnTo>
                    <a:lnTo>
                      <a:pt x="3249" y="5291"/>
                    </a:lnTo>
                    <a:lnTo>
                      <a:pt x="3189" y="5299"/>
                    </a:lnTo>
                    <a:lnTo>
                      <a:pt x="3128" y="5303"/>
                    </a:lnTo>
                    <a:lnTo>
                      <a:pt x="3066" y="5308"/>
                    </a:lnTo>
                    <a:lnTo>
                      <a:pt x="3004" y="5309"/>
                    </a:lnTo>
                    <a:lnTo>
                      <a:pt x="2943" y="5311"/>
                    </a:lnTo>
                    <a:lnTo>
                      <a:pt x="2943" y="5311"/>
                    </a:lnTo>
                    <a:lnTo>
                      <a:pt x="2879" y="5309"/>
                    </a:lnTo>
                    <a:lnTo>
                      <a:pt x="2814" y="5308"/>
                    </a:lnTo>
                    <a:lnTo>
                      <a:pt x="2751" y="5303"/>
                    </a:lnTo>
                    <a:lnTo>
                      <a:pt x="2688" y="5297"/>
                    </a:lnTo>
                    <a:lnTo>
                      <a:pt x="2624" y="5290"/>
                    </a:lnTo>
                    <a:lnTo>
                      <a:pt x="2561" y="5281"/>
                    </a:lnTo>
                    <a:lnTo>
                      <a:pt x="2499" y="5271"/>
                    </a:lnTo>
                    <a:lnTo>
                      <a:pt x="2437" y="5259"/>
                    </a:lnTo>
                    <a:lnTo>
                      <a:pt x="2376" y="5246"/>
                    </a:lnTo>
                    <a:lnTo>
                      <a:pt x="2315" y="5231"/>
                    </a:lnTo>
                    <a:lnTo>
                      <a:pt x="2256" y="5215"/>
                    </a:lnTo>
                    <a:lnTo>
                      <a:pt x="2195" y="5197"/>
                    </a:lnTo>
                    <a:lnTo>
                      <a:pt x="2136" y="5178"/>
                    </a:lnTo>
                    <a:lnTo>
                      <a:pt x="2077" y="5159"/>
                    </a:lnTo>
                    <a:lnTo>
                      <a:pt x="2020" y="5137"/>
                    </a:lnTo>
                    <a:lnTo>
                      <a:pt x="1962" y="5113"/>
                    </a:lnTo>
                    <a:lnTo>
                      <a:pt x="1905" y="5089"/>
                    </a:lnTo>
                    <a:lnTo>
                      <a:pt x="1849" y="5063"/>
                    </a:lnTo>
                    <a:lnTo>
                      <a:pt x="1793" y="5036"/>
                    </a:lnTo>
                    <a:lnTo>
                      <a:pt x="1738" y="5008"/>
                    </a:lnTo>
                    <a:lnTo>
                      <a:pt x="1685" y="4979"/>
                    </a:lnTo>
                    <a:lnTo>
                      <a:pt x="1631" y="4948"/>
                    </a:lnTo>
                    <a:lnTo>
                      <a:pt x="1579" y="4915"/>
                    </a:lnTo>
                    <a:lnTo>
                      <a:pt x="1527" y="4881"/>
                    </a:lnTo>
                    <a:lnTo>
                      <a:pt x="1476" y="4848"/>
                    </a:lnTo>
                    <a:lnTo>
                      <a:pt x="1426" y="4812"/>
                    </a:lnTo>
                    <a:lnTo>
                      <a:pt x="1377" y="4775"/>
                    </a:lnTo>
                    <a:lnTo>
                      <a:pt x="1328" y="4738"/>
                    </a:lnTo>
                    <a:lnTo>
                      <a:pt x="1280" y="4699"/>
                    </a:lnTo>
                    <a:lnTo>
                      <a:pt x="1234" y="4659"/>
                    </a:lnTo>
                    <a:lnTo>
                      <a:pt x="1188" y="4618"/>
                    </a:lnTo>
                    <a:lnTo>
                      <a:pt x="1143" y="4576"/>
                    </a:lnTo>
                    <a:lnTo>
                      <a:pt x="1100" y="4534"/>
                    </a:lnTo>
                    <a:lnTo>
                      <a:pt x="1057" y="4489"/>
                    </a:lnTo>
                    <a:lnTo>
                      <a:pt x="1014" y="4444"/>
                    </a:lnTo>
                    <a:lnTo>
                      <a:pt x="974" y="4398"/>
                    </a:lnTo>
                    <a:lnTo>
                      <a:pt x="935" y="4352"/>
                    </a:lnTo>
                    <a:lnTo>
                      <a:pt x="895" y="4303"/>
                    </a:lnTo>
                    <a:lnTo>
                      <a:pt x="858" y="4255"/>
                    </a:lnTo>
                    <a:lnTo>
                      <a:pt x="821" y="4206"/>
                    </a:lnTo>
                    <a:lnTo>
                      <a:pt x="786" y="4155"/>
                    </a:lnTo>
                    <a:lnTo>
                      <a:pt x="752" y="4104"/>
                    </a:lnTo>
                    <a:lnTo>
                      <a:pt x="719" y="4051"/>
                    </a:lnTo>
                    <a:lnTo>
                      <a:pt x="687" y="4000"/>
                    </a:lnTo>
                    <a:lnTo>
                      <a:pt x="656" y="3945"/>
                    </a:lnTo>
                    <a:lnTo>
                      <a:pt x="628" y="3891"/>
                    </a:lnTo>
                    <a:lnTo>
                      <a:pt x="599" y="3836"/>
                    </a:lnTo>
                    <a:lnTo>
                      <a:pt x="572" y="3780"/>
                    </a:lnTo>
                    <a:lnTo>
                      <a:pt x="547" y="3724"/>
                    </a:lnTo>
                    <a:lnTo>
                      <a:pt x="523" y="3667"/>
                    </a:lnTo>
                    <a:lnTo>
                      <a:pt x="500" y="3609"/>
                    </a:lnTo>
                    <a:lnTo>
                      <a:pt x="478" y="3550"/>
                    </a:lnTo>
                    <a:lnTo>
                      <a:pt x="459" y="3491"/>
                    </a:lnTo>
                    <a:lnTo>
                      <a:pt x="439" y="3432"/>
                    </a:lnTo>
                    <a:lnTo>
                      <a:pt x="422" y="3372"/>
                    </a:lnTo>
                    <a:lnTo>
                      <a:pt x="407" y="3311"/>
                    </a:lnTo>
                    <a:lnTo>
                      <a:pt x="392" y="3249"/>
                    </a:lnTo>
                    <a:lnTo>
                      <a:pt x="379" y="3187"/>
                    </a:lnTo>
                    <a:lnTo>
                      <a:pt x="367" y="3125"/>
                    </a:lnTo>
                    <a:lnTo>
                      <a:pt x="358" y="3062"/>
                    </a:lnTo>
                    <a:lnTo>
                      <a:pt x="349" y="2999"/>
                    </a:lnTo>
                    <a:lnTo>
                      <a:pt x="342" y="2935"/>
                    </a:lnTo>
                    <a:lnTo>
                      <a:pt x="338" y="2872"/>
                    </a:lnTo>
                    <a:lnTo>
                      <a:pt x="335" y="2807"/>
                    </a:lnTo>
                    <a:lnTo>
                      <a:pt x="335" y="2807"/>
                    </a:lnTo>
                    <a:lnTo>
                      <a:pt x="332" y="2745"/>
                    </a:lnTo>
                    <a:lnTo>
                      <a:pt x="332" y="2683"/>
                    </a:lnTo>
                    <a:lnTo>
                      <a:pt x="333" y="2621"/>
                    </a:lnTo>
                    <a:lnTo>
                      <a:pt x="336" y="2561"/>
                    </a:lnTo>
                    <a:lnTo>
                      <a:pt x="339" y="2500"/>
                    </a:lnTo>
                    <a:lnTo>
                      <a:pt x="345" y="2438"/>
                    </a:lnTo>
                    <a:lnTo>
                      <a:pt x="352" y="2379"/>
                    </a:lnTo>
                    <a:lnTo>
                      <a:pt x="361" y="2319"/>
                    </a:lnTo>
                    <a:lnTo>
                      <a:pt x="370" y="2260"/>
                    </a:lnTo>
                    <a:lnTo>
                      <a:pt x="382" y="2201"/>
                    </a:lnTo>
                    <a:lnTo>
                      <a:pt x="395" y="2142"/>
                    </a:lnTo>
                    <a:lnTo>
                      <a:pt x="410" y="2085"/>
                    </a:lnTo>
                    <a:lnTo>
                      <a:pt x="425" y="2027"/>
                    </a:lnTo>
                    <a:lnTo>
                      <a:pt x="442" y="1970"/>
                    </a:lnTo>
                    <a:lnTo>
                      <a:pt x="461" y="1913"/>
                    </a:lnTo>
                    <a:lnTo>
                      <a:pt x="481" y="1857"/>
                    </a:lnTo>
                    <a:lnTo>
                      <a:pt x="503" y="1801"/>
                    </a:lnTo>
                    <a:lnTo>
                      <a:pt x="525" y="1747"/>
                    </a:lnTo>
                    <a:lnTo>
                      <a:pt x="548" y="1694"/>
                    </a:lnTo>
                    <a:lnTo>
                      <a:pt x="575" y="1639"/>
                    </a:lnTo>
                    <a:lnTo>
                      <a:pt x="602" y="1586"/>
                    </a:lnTo>
                    <a:lnTo>
                      <a:pt x="630" y="1535"/>
                    </a:lnTo>
                    <a:lnTo>
                      <a:pt x="659" y="1483"/>
                    </a:lnTo>
                    <a:lnTo>
                      <a:pt x="690" y="1433"/>
                    </a:lnTo>
                    <a:lnTo>
                      <a:pt x="722" y="1383"/>
                    </a:lnTo>
                    <a:lnTo>
                      <a:pt x="756" y="1333"/>
                    </a:lnTo>
                    <a:lnTo>
                      <a:pt x="790" y="1285"/>
                    </a:lnTo>
                    <a:lnTo>
                      <a:pt x="827" y="1237"/>
                    </a:lnTo>
                    <a:lnTo>
                      <a:pt x="864" y="1190"/>
                    </a:lnTo>
                    <a:lnTo>
                      <a:pt x="902" y="1144"/>
                    </a:lnTo>
                    <a:lnTo>
                      <a:pt x="944" y="1100"/>
                    </a:lnTo>
                    <a:lnTo>
                      <a:pt x="985" y="1055"/>
                    </a:lnTo>
                    <a:lnTo>
                      <a:pt x="985" y="1055"/>
                    </a:lnTo>
                    <a:lnTo>
                      <a:pt x="1026" y="1011"/>
                    </a:lnTo>
                    <a:lnTo>
                      <a:pt x="1070" y="970"/>
                    </a:lnTo>
                    <a:lnTo>
                      <a:pt x="1115" y="929"/>
                    </a:lnTo>
                    <a:lnTo>
                      <a:pt x="1159" y="890"/>
                    </a:lnTo>
                    <a:lnTo>
                      <a:pt x="1206" y="852"/>
                    </a:lnTo>
                    <a:lnTo>
                      <a:pt x="1252" y="815"/>
                    </a:lnTo>
                    <a:lnTo>
                      <a:pt x="1300" y="780"/>
                    </a:lnTo>
                    <a:lnTo>
                      <a:pt x="1349" y="746"/>
                    </a:lnTo>
                    <a:lnTo>
                      <a:pt x="1398" y="712"/>
                    </a:lnTo>
                    <a:lnTo>
                      <a:pt x="1448" y="681"/>
                    </a:lnTo>
                    <a:lnTo>
                      <a:pt x="1498" y="650"/>
                    </a:lnTo>
                    <a:lnTo>
                      <a:pt x="1549" y="620"/>
                    </a:lnTo>
                    <a:lnTo>
                      <a:pt x="1602" y="594"/>
                    </a:lnTo>
                    <a:lnTo>
                      <a:pt x="1656" y="567"/>
                    </a:lnTo>
                    <a:lnTo>
                      <a:pt x="1709" y="542"/>
                    </a:lnTo>
                    <a:lnTo>
                      <a:pt x="1763" y="519"/>
                    </a:lnTo>
                    <a:lnTo>
                      <a:pt x="1818" y="497"/>
                    </a:lnTo>
                    <a:lnTo>
                      <a:pt x="1874" y="474"/>
                    </a:lnTo>
                    <a:lnTo>
                      <a:pt x="1930" y="455"/>
                    </a:lnTo>
                    <a:lnTo>
                      <a:pt x="1986" y="438"/>
                    </a:lnTo>
                    <a:lnTo>
                      <a:pt x="2043" y="421"/>
                    </a:lnTo>
                    <a:lnTo>
                      <a:pt x="2101" y="405"/>
                    </a:lnTo>
                    <a:lnTo>
                      <a:pt x="2160" y="392"/>
                    </a:lnTo>
                    <a:lnTo>
                      <a:pt x="2219" y="379"/>
                    </a:lnTo>
                    <a:lnTo>
                      <a:pt x="2278" y="368"/>
                    </a:lnTo>
                    <a:lnTo>
                      <a:pt x="2337" y="358"/>
                    </a:lnTo>
                    <a:lnTo>
                      <a:pt x="2397" y="351"/>
                    </a:lnTo>
                    <a:lnTo>
                      <a:pt x="2458" y="343"/>
                    </a:lnTo>
                    <a:lnTo>
                      <a:pt x="2518" y="339"/>
                    </a:lnTo>
                    <a:lnTo>
                      <a:pt x="2580" y="334"/>
                    </a:lnTo>
                    <a:lnTo>
                      <a:pt x="2642" y="333"/>
                    </a:lnTo>
                    <a:lnTo>
                      <a:pt x="2704" y="331"/>
                    </a:lnTo>
                    <a:close/>
                    <a:moveTo>
                      <a:pt x="2704" y="0"/>
                    </a:moveTo>
                    <a:lnTo>
                      <a:pt x="2704" y="0"/>
                    </a:lnTo>
                    <a:lnTo>
                      <a:pt x="2630" y="1"/>
                    </a:lnTo>
                    <a:lnTo>
                      <a:pt x="2558" y="4"/>
                    </a:lnTo>
                    <a:lnTo>
                      <a:pt x="2487" y="9"/>
                    </a:lnTo>
                    <a:lnTo>
                      <a:pt x="2415" y="14"/>
                    </a:lnTo>
                    <a:lnTo>
                      <a:pt x="2345" y="23"/>
                    </a:lnTo>
                    <a:lnTo>
                      <a:pt x="2275" y="32"/>
                    </a:lnTo>
                    <a:lnTo>
                      <a:pt x="2205" y="44"/>
                    </a:lnTo>
                    <a:lnTo>
                      <a:pt x="2138" y="57"/>
                    </a:lnTo>
                    <a:lnTo>
                      <a:pt x="2070" y="72"/>
                    </a:lnTo>
                    <a:lnTo>
                      <a:pt x="2002" y="88"/>
                    </a:lnTo>
                    <a:lnTo>
                      <a:pt x="1936" y="107"/>
                    </a:lnTo>
                    <a:lnTo>
                      <a:pt x="1869" y="127"/>
                    </a:lnTo>
                    <a:lnTo>
                      <a:pt x="1804" y="149"/>
                    </a:lnTo>
                    <a:lnTo>
                      <a:pt x="1741" y="171"/>
                    </a:lnTo>
                    <a:lnTo>
                      <a:pt x="1678" y="196"/>
                    </a:lnTo>
                    <a:lnTo>
                      <a:pt x="1614" y="222"/>
                    </a:lnTo>
                    <a:lnTo>
                      <a:pt x="1552" y="249"/>
                    </a:lnTo>
                    <a:lnTo>
                      <a:pt x="1492" y="278"/>
                    </a:lnTo>
                    <a:lnTo>
                      <a:pt x="1433" y="308"/>
                    </a:lnTo>
                    <a:lnTo>
                      <a:pt x="1373" y="340"/>
                    </a:lnTo>
                    <a:lnTo>
                      <a:pt x="1315" y="374"/>
                    </a:lnTo>
                    <a:lnTo>
                      <a:pt x="1258" y="408"/>
                    </a:lnTo>
                    <a:lnTo>
                      <a:pt x="1202" y="445"/>
                    </a:lnTo>
                    <a:lnTo>
                      <a:pt x="1147" y="482"/>
                    </a:lnTo>
                    <a:lnTo>
                      <a:pt x="1092" y="520"/>
                    </a:lnTo>
                    <a:lnTo>
                      <a:pt x="1039" y="560"/>
                    </a:lnTo>
                    <a:lnTo>
                      <a:pt x="988" y="601"/>
                    </a:lnTo>
                    <a:lnTo>
                      <a:pt x="936" y="644"/>
                    </a:lnTo>
                    <a:lnTo>
                      <a:pt x="886" y="688"/>
                    </a:lnTo>
                    <a:lnTo>
                      <a:pt x="837" y="732"/>
                    </a:lnTo>
                    <a:lnTo>
                      <a:pt x="790" y="778"/>
                    </a:lnTo>
                    <a:lnTo>
                      <a:pt x="745" y="827"/>
                    </a:lnTo>
                    <a:lnTo>
                      <a:pt x="699" y="874"/>
                    </a:lnTo>
                    <a:lnTo>
                      <a:pt x="655" y="924"/>
                    </a:lnTo>
                    <a:lnTo>
                      <a:pt x="612" y="974"/>
                    </a:lnTo>
                    <a:lnTo>
                      <a:pt x="571" y="1026"/>
                    </a:lnTo>
                    <a:lnTo>
                      <a:pt x="531" y="1079"/>
                    </a:lnTo>
                    <a:lnTo>
                      <a:pt x="491" y="1134"/>
                    </a:lnTo>
                    <a:lnTo>
                      <a:pt x="454" y="1188"/>
                    </a:lnTo>
                    <a:lnTo>
                      <a:pt x="417" y="1244"/>
                    </a:lnTo>
                    <a:lnTo>
                      <a:pt x="382" y="1300"/>
                    </a:lnTo>
                    <a:lnTo>
                      <a:pt x="349" y="1358"/>
                    </a:lnTo>
                    <a:lnTo>
                      <a:pt x="317" y="1417"/>
                    </a:lnTo>
                    <a:lnTo>
                      <a:pt x="286" y="1476"/>
                    </a:lnTo>
                    <a:lnTo>
                      <a:pt x="257" y="1536"/>
                    </a:lnTo>
                    <a:lnTo>
                      <a:pt x="229" y="1598"/>
                    </a:lnTo>
                    <a:lnTo>
                      <a:pt x="202" y="1660"/>
                    </a:lnTo>
                    <a:lnTo>
                      <a:pt x="177" y="1723"/>
                    </a:lnTo>
                    <a:lnTo>
                      <a:pt x="155" y="1787"/>
                    </a:lnTo>
                    <a:lnTo>
                      <a:pt x="133" y="1852"/>
                    </a:lnTo>
                    <a:lnTo>
                      <a:pt x="112" y="1916"/>
                    </a:lnTo>
                    <a:lnTo>
                      <a:pt x="94" y="1983"/>
                    </a:lnTo>
                    <a:lnTo>
                      <a:pt x="77" y="2049"/>
                    </a:lnTo>
                    <a:lnTo>
                      <a:pt x="62" y="2115"/>
                    </a:lnTo>
                    <a:lnTo>
                      <a:pt x="47" y="2183"/>
                    </a:lnTo>
                    <a:lnTo>
                      <a:pt x="35" y="2253"/>
                    </a:lnTo>
                    <a:lnTo>
                      <a:pt x="25" y="2322"/>
                    </a:lnTo>
                    <a:lnTo>
                      <a:pt x="16" y="2391"/>
                    </a:lnTo>
                    <a:lnTo>
                      <a:pt x="10" y="2462"/>
                    </a:lnTo>
                    <a:lnTo>
                      <a:pt x="4" y="2533"/>
                    </a:lnTo>
                    <a:lnTo>
                      <a:pt x="2" y="2604"/>
                    </a:lnTo>
                    <a:lnTo>
                      <a:pt x="0" y="2676"/>
                    </a:lnTo>
                    <a:lnTo>
                      <a:pt x="0" y="2748"/>
                    </a:lnTo>
                    <a:lnTo>
                      <a:pt x="3" y="2820"/>
                    </a:lnTo>
                    <a:lnTo>
                      <a:pt x="3" y="2820"/>
                    </a:lnTo>
                    <a:lnTo>
                      <a:pt x="7" y="2894"/>
                    </a:lnTo>
                    <a:lnTo>
                      <a:pt x="12" y="2966"/>
                    </a:lnTo>
                    <a:lnTo>
                      <a:pt x="21" y="3038"/>
                    </a:lnTo>
                    <a:lnTo>
                      <a:pt x="30" y="3109"/>
                    </a:lnTo>
                    <a:lnTo>
                      <a:pt x="41" y="3180"/>
                    </a:lnTo>
                    <a:lnTo>
                      <a:pt x="53" y="3251"/>
                    </a:lnTo>
                    <a:lnTo>
                      <a:pt x="68" y="3320"/>
                    </a:lnTo>
                    <a:lnTo>
                      <a:pt x="84" y="3389"/>
                    </a:lnTo>
                    <a:lnTo>
                      <a:pt x="102" y="3459"/>
                    </a:lnTo>
                    <a:lnTo>
                      <a:pt x="121" y="3526"/>
                    </a:lnTo>
                    <a:lnTo>
                      <a:pt x="143" y="3593"/>
                    </a:lnTo>
                    <a:lnTo>
                      <a:pt x="165" y="3659"/>
                    </a:lnTo>
                    <a:lnTo>
                      <a:pt x="189" y="3726"/>
                    </a:lnTo>
                    <a:lnTo>
                      <a:pt x="215" y="3790"/>
                    </a:lnTo>
                    <a:lnTo>
                      <a:pt x="242" y="3855"/>
                    </a:lnTo>
                    <a:lnTo>
                      <a:pt x="271" y="3919"/>
                    </a:lnTo>
                    <a:lnTo>
                      <a:pt x="301" y="3982"/>
                    </a:lnTo>
                    <a:lnTo>
                      <a:pt x="333" y="4044"/>
                    </a:lnTo>
                    <a:lnTo>
                      <a:pt x="366" y="4106"/>
                    </a:lnTo>
                    <a:lnTo>
                      <a:pt x="401" y="4165"/>
                    </a:lnTo>
                    <a:lnTo>
                      <a:pt x="436" y="4225"/>
                    </a:lnTo>
                    <a:lnTo>
                      <a:pt x="473" y="4284"/>
                    </a:lnTo>
                    <a:lnTo>
                      <a:pt x="512" y="4342"/>
                    </a:lnTo>
                    <a:lnTo>
                      <a:pt x="551" y="4398"/>
                    </a:lnTo>
                    <a:lnTo>
                      <a:pt x="593" y="4454"/>
                    </a:lnTo>
                    <a:lnTo>
                      <a:pt x="635" y="4508"/>
                    </a:lnTo>
                    <a:lnTo>
                      <a:pt x="678" y="4563"/>
                    </a:lnTo>
                    <a:lnTo>
                      <a:pt x="722" y="4616"/>
                    </a:lnTo>
                    <a:lnTo>
                      <a:pt x="770" y="4668"/>
                    </a:lnTo>
                    <a:lnTo>
                      <a:pt x="817" y="4718"/>
                    </a:lnTo>
                    <a:lnTo>
                      <a:pt x="864" y="4768"/>
                    </a:lnTo>
                    <a:lnTo>
                      <a:pt x="914" y="4815"/>
                    </a:lnTo>
                    <a:lnTo>
                      <a:pt x="964" y="4862"/>
                    </a:lnTo>
                    <a:lnTo>
                      <a:pt x="1016" y="4909"/>
                    </a:lnTo>
                    <a:lnTo>
                      <a:pt x="1069" y="4954"/>
                    </a:lnTo>
                    <a:lnTo>
                      <a:pt x="1122" y="4998"/>
                    </a:lnTo>
                    <a:lnTo>
                      <a:pt x="1176" y="5041"/>
                    </a:lnTo>
                    <a:lnTo>
                      <a:pt x="1232" y="5082"/>
                    </a:lnTo>
                    <a:lnTo>
                      <a:pt x="1288" y="5122"/>
                    </a:lnTo>
                    <a:lnTo>
                      <a:pt x="1346" y="5160"/>
                    </a:lnTo>
                    <a:lnTo>
                      <a:pt x="1403" y="5197"/>
                    </a:lnTo>
                    <a:lnTo>
                      <a:pt x="1464" y="5234"/>
                    </a:lnTo>
                    <a:lnTo>
                      <a:pt x="1523" y="5268"/>
                    </a:lnTo>
                    <a:lnTo>
                      <a:pt x="1585" y="5302"/>
                    </a:lnTo>
                    <a:lnTo>
                      <a:pt x="1647" y="5333"/>
                    </a:lnTo>
                    <a:lnTo>
                      <a:pt x="1709" y="5364"/>
                    </a:lnTo>
                    <a:lnTo>
                      <a:pt x="1772" y="5393"/>
                    </a:lnTo>
                    <a:lnTo>
                      <a:pt x="1835" y="5420"/>
                    </a:lnTo>
                    <a:lnTo>
                      <a:pt x="1900" y="5446"/>
                    </a:lnTo>
                    <a:lnTo>
                      <a:pt x="1967" y="5471"/>
                    </a:lnTo>
                    <a:lnTo>
                      <a:pt x="2033" y="5493"/>
                    </a:lnTo>
                    <a:lnTo>
                      <a:pt x="2099" y="5515"/>
                    </a:lnTo>
                    <a:lnTo>
                      <a:pt x="2167" y="5535"/>
                    </a:lnTo>
                    <a:lnTo>
                      <a:pt x="2235" y="5554"/>
                    </a:lnTo>
                    <a:lnTo>
                      <a:pt x="2303" y="5570"/>
                    </a:lnTo>
                    <a:lnTo>
                      <a:pt x="2372" y="5585"/>
                    </a:lnTo>
                    <a:lnTo>
                      <a:pt x="2443" y="5598"/>
                    </a:lnTo>
                    <a:lnTo>
                      <a:pt x="2512" y="5610"/>
                    </a:lnTo>
                    <a:lnTo>
                      <a:pt x="2583" y="5619"/>
                    </a:lnTo>
                    <a:lnTo>
                      <a:pt x="2654" y="5628"/>
                    </a:lnTo>
                    <a:lnTo>
                      <a:pt x="2726" y="5633"/>
                    </a:lnTo>
                    <a:lnTo>
                      <a:pt x="2798" y="5638"/>
                    </a:lnTo>
                    <a:lnTo>
                      <a:pt x="2870" y="5641"/>
                    </a:lnTo>
                    <a:lnTo>
                      <a:pt x="2943" y="5642"/>
                    </a:lnTo>
                    <a:lnTo>
                      <a:pt x="2943" y="5642"/>
                    </a:lnTo>
                    <a:lnTo>
                      <a:pt x="3016" y="5641"/>
                    </a:lnTo>
                    <a:lnTo>
                      <a:pt x="3088" y="5638"/>
                    </a:lnTo>
                    <a:lnTo>
                      <a:pt x="3159" y="5633"/>
                    </a:lnTo>
                    <a:lnTo>
                      <a:pt x="3231" y="5628"/>
                    </a:lnTo>
                    <a:lnTo>
                      <a:pt x="3302" y="5619"/>
                    </a:lnTo>
                    <a:lnTo>
                      <a:pt x="3372" y="5610"/>
                    </a:lnTo>
                    <a:lnTo>
                      <a:pt x="3441" y="5598"/>
                    </a:lnTo>
                    <a:lnTo>
                      <a:pt x="3509" y="5585"/>
                    </a:lnTo>
                    <a:lnTo>
                      <a:pt x="3578" y="5570"/>
                    </a:lnTo>
                    <a:lnTo>
                      <a:pt x="3644" y="5554"/>
                    </a:lnTo>
                    <a:lnTo>
                      <a:pt x="3711" y="5535"/>
                    </a:lnTo>
                    <a:lnTo>
                      <a:pt x="3777" y="5515"/>
                    </a:lnTo>
                    <a:lnTo>
                      <a:pt x="3842" y="5493"/>
                    </a:lnTo>
                    <a:lnTo>
                      <a:pt x="3905" y="5471"/>
                    </a:lnTo>
                    <a:lnTo>
                      <a:pt x="3969" y="5446"/>
                    </a:lnTo>
                    <a:lnTo>
                      <a:pt x="4032" y="5420"/>
                    </a:lnTo>
                    <a:lnTo>
                      <a:pt x="4094" y="5393"/>
                    </a:lnTo>
                    <a:lnTo>
                      <a:pt x="4154" y="5364"/>
                    </a:lnTo>
                    <a:lnTo>
                      <a:pt x="4215" y="5333"/>
                    </a:lnTo>
                    <a:lnTo>
                      <a:pt x="4274" y="5302"/>
                    </a:lnTo>
                    <a:lnTo>
                      <a:pt x="4331" y="5268"/>
                    </a:lnTo>
                    <a:lnTo>
                      <a:pt x="4389" y="5234"/>
                    </a:lnTo>
                    <a:lnTo>
                      <a:pt x="4445" y="5197"/>
                    </a:lnTo>
                    <a:lnTo>
                      <a:pt x="4499" y="5160"/>
                    </a:lnTo>
                    <a:lnTo>
                      <a:pt x="4554" y="5122"/>
                    </a:lnTo>
                    <a:lnTo>
                      <a:pt x="4607" y="5082"/>
                    </a:lnTo>
                    <a:lnTo>
                      <a:pt x="4659" y="5041"/>
                    </a:lnTo>
                    <a:lnTo>
                      <a:pt x="4710" y="4998"/>
                    </a:lnTo>
                    <a:lnTo>
                      <a:pt x="4760" y="4954"/>
                    </a:lnTo>
                    <a:lnTo>
                      <a:pt x="4809" y="4909"/>
                    </a:lnTo>
                    <a:lnTo>
                      <a:pt x="4856" y="4862"/>
                    </a:lnTo>
                    <a:lnTo>
                      <a:pt x="4903" y="4815"/>
                    </a:lnTo>
                    <a:lnTo>
                      <a:pt x="4947" y="4768"/>
                    </a:lnTo>
                    <a:lnTo>
                      <a:pt x="4992" y="4718"/>
                    </a:lnTo>
                    <a:lnTo>
                      <a:pt x="5034" y="4668"/>
                    </a:lnTo>
                    <a:lnTo>
                      <a:pt x="5076" y="4616"/>
                    </a:lnTo>
                    <a:lnTo>
                      <a:pt x="5117" y="4563"/>
                    </a:lnTo>
                    <a:lnTo>
                      <a:pt x="5155" y="4508"/>
                    </a:lnTo>
                    <a:lnTo>
                      <a:pt x="5194" y="4454"/>
                    </a:lnTo>
                    <a:lnTo>
                      <a:pt x="5229" y="4398"/>
                    </a:lnTo>
                    <a:lnTo>
                      <a:pt x="5264" y="4342"/>
                    </a:lnTo>
                    <a:lnTo>
                      <a:pt x="5298" y="4284"/>
                    </a:lnTo>
                    <a:lnTo>
                      <a:pt x="5329" y="4225"/>
                    </a:lnTo>
                    <a:lnTo>
                      <a:pt x="5360" y="4165"/>
                    </a:lnTo>
                    <a:lnTo>
                      <a:pt x="5390" y="4106"/>
                    </a:lnTo>
                    <a:lnTo>
                      <a:pt x="5418" y="4044"/>
                    </a:lnTo>
                    <a:lnTo>
                      <a:pt x="5444" y="3982"/>
                    </a:lnTo>
                    <a:lnTo>
                      <a:pt x="5469" y="3919"/>
                    </a:lnTo>
                    <a:lnTo>
                      <a:pt x="5493" y="3855"/>
                    </a:lnTo>
                    <a:lnTo>
                      <a:pt x="5514" y="3790"/>
                    </a:lnTo>
                    <a:lnTo>
                      <a:pt x="5534" y="3726"/>
                    </a:lnTo>
                    <a:lnTo>
                      <a:pt x="5553" y="3659"/>
                    </a:lnTo>
                    <a:lnTo>
                      <a:pt x="5570" y="3593"/>
                    </a:lnTo>
                    <a:lnTo>
                      <a:pt x="5584" y="3526"/>
                    </a:lnTo>
                    <a:lnTo>
                      <a:pt x="5599" y="3459"/>
                    </a:lnTo>
                    <a:lnTo>
                      <a:pt x="5611" y="3389"/>
                    </a:lnTo>
                    <a:lnTo>
                      <a:pt x="5621" y="3320"/>
                    </a:lnTo>
                    <a:lnTo>
                      <a:pt x="5630" y="3251"/>
                    </a:lnTo>
                    <a:lnTo>
                      <a:pt x="5636" y="3180"/>
                    </a:lnTo>
                    <a:lnTo>
                      <a:pt x="5642" y="3109"/>
                    </a:lnTo>
                    <a:lnTo>
                      <a:pt x="5645" y="3038"/>
                    </a:lnTo>
                    <a:lnTo>
                      <a:pt x="5646" y="2966"/>
                    </a:lnTo>
                    <a:lnTo>
                      <a:pt x="5646" y="2894"/>
                    </a:lnTo>
                    <a:lnTo>
                      <a:pt x="5643" y="2820"/>
                    </a:lnTo>
                    <a:lnTo>
                      <a:pt x="5643" y="2820"/>
                    </a:lnTo>
                    <a:lnTo>
                      <a:pt x="5640" y="2748"/>
                    </a:lnTo>
                    <a:lnTo>
                      <a:pt x="5634" y="2676"/>
                    </a:lnTo>
                    <a:lnTo>
                      <a:pt x="5627" y="2604"/>
                    </a:lnTo>
                    <a:lnTo>
                      <a:pt x="5617" y="2533"/>
                    </a:lnTo>
                    <a:lnTo>
                      <a:pt x="5606" y="2462"/>
                    </a:lnTo>
                    <a:lnTo>
                      <a:pt x="5593" y="2391"/>
                    </a:lnTo>
                    <a:lnTo>
                      <a:pt x="5578" y="2322"/>
                    </a:lnTo>
                    <a:lnTo>
                      <a:pt x="5562" y="2253"/>
                    </a:lnTo>
                    <a:lnTo>
                      <a:pt x="5545" y="2183"/>
                    </a:lnTo>
                    <a:lnTo>
                      <a:pt x="5525" y="2115"/>
                    </a:lnTo>
                    <a:lnTo>
                      <a:pt x="5505" y="2049"/>
                    </a:lnTo>
                    <a:lnTo>
                      <a:pt x="5481" y="1983"/>
                    </a:lnTo>
                    <a:lnTo>
                      <a:pt x="5458" y="1916"/>
                    </a:lnTo>
                    <a:lnTo>
                      <a:pt x="5431" y="1852"/>
                    </a:lnTo>
                    <a:lnTo>
                      <a:pt x="5404" y="1787"/>
                    </a:lnTo>
                    <a:lnTo>
                      <a:pt x="5375" y="1723"/>
                    </a:lnTo>
                    <a:lnTo>
                      <a:pt x="5346" y="1660"/>
                    </a:lnTo>
                    <a:lnTo>
                      <a:pt x="5313" y="1598"/>
                    </a:lnTo>
                    <a:lnTo>
                      <a:pt x="5281" y="1536"/>
                    </a:lnTo>
                    <a:lnTo>
                      <a:pt x="5247" y="1476"/>
                    </a:lnTo>
                    <a:lnTo>
                      <a:pt x="5210" y="1417"/>
                    </a:lnTo>
                    <a:lnTo>
                      <a:pt x="5173" y="1358"/>
                    </a:lnTo>
                    <a:lnTo>
                      <a:pt x="5135" y="1300"/>
                    </a:lnTo>
                    <a:lnTo>
                      <a:pt x="5095" y="1244"/>
                    </a:lnTo>
                    <a:lnTo>
                      <a:pt x="5054" y="1188"/>
                    </a:lnTo>
                    <a:lnTo>
                      <a:pt x="5012" y="1134"/>
                    </a:lnTo>
                    <a:lnTo>
                      <a:pt x="4968" y="1079"/>
                    </a:lnTo>
                    <a:lnTo>
                      <a:pt x="4924" y="1026"/>
                    </a:lnTo>
                    <a:lnTo>
                      <a:pt x="4878" y="974"/>
                    </a:lnTo>
                    <a:lnTo>
                      <a:pt x="4831" y="924"/>
                    </a:lnTo>
                    <a:lnTo>
                      <a:pt x="4782" y="874"/>
                    </a:lnTo>
                    <a:lnTo>
                      <a:pt x="4732" y="827"/>
                    </a:lnTo>
                    <a:lnTo>
                      <a:pt x="4682" y="778"/>
                    </a:lnTo>
                    <a:lnTo>
                      <a:pt x="4631" y="732"/>
                    </a:lnTo>
                    <a:lnTo>
                      <a:pt x="4579" y="688"/>
                    </a:lnTo>
                    <a:lnTo>
                      <a:pt x="4524" y="644"/>
                    </a:lnTo>
                    <a:lnTo>
                      <a:pt x="4470" y="601"/>
                    </a:lnTo>
                    <a:lnTo>
                      <a:pt x="4415" y="560"/>
                    </a:lnTo>
                    <a:lnTo>
                      <a:pt x="4358" y="520"/>
                    </a:lnTo>
                    <a:lnTo>
                      <a:pt x="4300" y="482"/>
                    </a:lnTo>
                    <a:lnTo>
                      <a:pt x="4243" y="445"/>
                    </a:lnTo>
                    <a:lnTo>
                      <a:pt x="4184" y="408"/>
                    </a:lnTo>
                    <a:lnTo>
                      <a:pt x="4123" y="374"/>
                    </a:lnTo>
                    <a:lnTo>
                      <a:pt x="4061" y="340"/>
                    </a:lnTo>
                    <a:lnTo>
                      <a:pt x="4001" y="308"/>
                    </a:lnTo>
                    <a:lnTo>
                      <a:pt x="3938" y="278"/>
                    </a:lnTo>
                    <a:lnTo>
                      <a:pt x="3874" y="249"/>
                    </a:lnTo>
                    <a:lnTo>
                      <a:pt x="3811" y="222"/>
                    </a:lnTo>
                    <a:lnTo>
                      <a:pt x="3746" y="196"/>
                    </a:lnTo>
                    <a:lnTo>
                      <a:pt x="3680" y="171"/>
                    </a:lnTo>
                    <a:lnTo>
                      <a:pt x="3615" y="149"/>
                    </a:lnTo>
                    <a:lnTo>
                      <a:pt x="3547" y="127"/>
                    </a:lnTo>
                    <a:lnTo>
                      <a:pt x="3481" y="107"/>
                    </a:lnTo>
                    <a:lnTo>
                      <a:pt x="3411" y="88"/>
                    </a:lnTo>
                    <a:lnTo>
                      <a:pt x="3344" y="72"/>
                    </a:lnTo>
                    <a:lnTo>
                      <a:pt x="3274" y="57"/>
                    </a:lnTo>
                    <a:lnTo>
                      <a:pt x="3205" y="44"/>
                    </a:lnTo>
                    <a:lnTo>
                      <a:pt x="3134" y="32"/>
                    </a:lnTo>
                    <a:lnTo>
                      <a:pt x="3063" y="23"/>
                    </a:lnTo>
                    <a:lnTo>
                      <a:pt x="2993" y="14"/>
                    </a:lnTo>
                    <a:lnTo>
                      <a:pt x="2920" y="9"/>
                    </a:lnTo>
                    <a:lnTo>
                      <a:pt x="2848" y="4"/>
                    </a:lnTo>
                    <a:lnTo>
                      <a:pt x="2776" y="1"/>
                    </a:lnTo>
                    <a:lnTo>
                      <a:pt x="2704" y="0"/>
                    </a:lnTo>
                    <a:lnTo>
                      <a:pt x="2704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0B4641F8-FE48-7640-A5CF-153B89A9A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750" y="404813"/>
                <a:ext cx="2928938" cy="2925763"/>
              </a:xfrm>
              <a:custGeom>
                <a:avLst/>
                <a:gdLst/>
                <a:ahLst/>
                <a:cxnLst>
                  <a:cxn ang="0">
                    <a:pos x="3124" y="135"/>
                  </a:cxn>
                  <a:cxn ang="0">
                    <a:pos x="3699" y="303"/>
                  </a:cxn>
                  <a:cxn ang="0">
                    <a:pos x="4218" y="588"/>
                  </a:cxn>
                  <a:cxn ang="0">
                    <a:pos x="4666" y="971"/>
                  </a:cxn>
                  <a:cxn ang="0">
                    <a:pos x="5027" y="1439"/>
                  </a:cxn>
                  <a:cxn ang="0">
                    <a:pos x="5285" y="1974"/>
                  </a:cxn>
                  <a:cxn ang="0">
                    <a:pos x="5422" y="2564"/>
                  </a:cxn>
                  <a:cxn ang="0">
                    <a:pos x="5433" y="3100"/>
                  </a:cxn>
                  <a:cxn ang="0">
                    <a:pos x="5322" y="3670"/>
                  </a:cxn>
                  <a:cxn ang="0">
                    <a:pos x="5088" y="4194"/>
                  </a:cxn>
                  <a:cxn ang="0">
                    <a:pos x="4737" y="4656"/>
                  </a:cxn>
                  <a:cxn ang="0">
                    <a:pos x="4345" y="4991"/>
                  </a:cxn>
                  <a:cxn ang="0">
                    <a:pos x="3839" y="5259"/>
                  </a:cxn>
                  <a:cxn ang="0">
                    <a:pos x="3279" y="5408"/>
                  </a:cxn>
                  <a:cxn ang="0">
                    <a:pos x="2748" y="5433"/>
                  </a:cxn>
                  <a:cxn ang="0">
                    <a:pos x="2149" y="5336"/>
                  </a:cxn>
                  <a:cxn ang="0">
                    <a:pos x="1597" y="5113"/>
                  </a:cxn>
                  <a:cxn ang="0">
                    <a:pos x="1107" y="4784"/>
                  </a:cxn>
                  <a:cxn ang="0">
                    <a:pos x="696" y="4361"/>
                  </a:cxn>
                  <a:cxn ang="0">
                    <a:pos x="379" y="3861"/>
                  </a:cxn>
                  <a:cxn ang="0">
                    <a:pos x="173" y="3299"/>
                  </a:cxn>
                  <a:cxn ang="0">
                    <a:pos x="96" y="2761"/>
                  </a:cxn>
                  <a:cxn ang="0">
                    <a:pos x="136" y="2172"/>
                  </a:cxn>
                  <a:cxn ang="0">
                    <a:pos x="302" y="1620"/>
                  </a:cxn>
                  <a:cxn ang="0">
                    <a:pos x="588" y="1122"/>
                  </a:cxn>
                  <a:cxn ang="0">
                    <a:pos x="938" y="738"/>
                  </a:cxn>
                  <a:cxn ang="0">
                    <a:pos x="1408" y="405"/>
                  </a:cxn>
                  <a:cxn ang="0">
                    <a:pos x="1939" y="190"/>
                  </a:cxn>
                  <a:cxn ang="0">
                    <a:pos x="2517" y="96"/>
                  </a:cxn>
                  <a:cxn ang="0">
                    <a:pos x="2298" y="22"/>
                  </a:cxn>
                  <a:cxn ang="0">
                    <a:pos x="1706" y="168"/>
                  </a:cxn>
                  <a:cxn ang="0">
                    <a:pos x="1178" y="436"/>
                  </a:cxn>
                  <a:cxn ang="0">
                    <a:pos x="730" y="811"/>
                  </a:cxn>
                  <a:cxn ang="0">
                    <a:pos x="374" y="1275"/>
                  </a:cxn>
                  <a:cxn ang="0">
                    <a:pos x="130" y="1815"/>
                  </a:cxn>
                  <a:cxn ang="0">
                    <a:pos x="10" y="2413"/>
                  </a:cxn>
                  <a:cxn ang="0">
                    <a:pos x="21" y="2978"/>
                  </a:cxn>
                  <a:cxn ang="0">
                    <a:pos x="162" y="3587"/>
                  </a:cxn>
                  <a:cxn ang="0">
                    <a:pos x="428" y="4141"/>
                  </a:cxn>
                  <a:cxn ang="0">
                    <a:pos x="801" y="4623"/>
                  </a:cxn>
                  <a:cxn ang="0">
                    <a:pos x="1263" y="5020"/>
                  </a:cxn>
                  <a:cxn ang="0">
                    <a:pos x="1800" y="5312"/>
                  </a:cxn>
                  <a:cxn ang="0">
                    <a:pos x="2394" y="5486"/>
                  </a:cxn>
                  <a:cxn ang="0">
                    <a:pos x="2956" y="5529"/>
                  </a:cxn>
                  <a:cxn ang="0">
                    <a:pos x="3572" y="5443"/>
                  </a:cxn>
                  <a:cxn ang="0">
                    <a:pos x="4131" y="5228"/>
                  </a:cxn>
                  <a:cxn ang="0">
                    <a:pos x="4616" y="4898"/>
                  </a:cxn>
                  <a:cxn ang="0">
                    <a:pos x="5015" y="4472"/>
                  </a:cxn>
                  <a:cxn ang="0">
                    <a:pos x="5310" y="3963"/>
                  </a:cxn>
                  <a:cxn ang="0">
                    <a:pos x="5487" y="3389"/>
                  </a:cxn>
                  <a:cxn ang="0">
                    <a:pos x="5531" y="2764"/>
                  </a:cxn>
                  <a:cxn ang="0">
                    <a:pos x="5452" y="2208"/>
                  </a:cxn>
                  <a:cxn ang="0">
                    <a:pos x="5239" y="1627"/>
                  </a:cxn>
                  <a:cxn ang="0">
                    <a:pos x="4912" y="1111"/>
                  </a:cxn>
                  <a:cxn ang="0">
                    <a:pos x="4488" y="675"/>
                  </a:cxn>
                  <a:cxn ang="0">
                    <a:pos x="3982" y="334"/>
                  </a:cxn>
                  <a:cxn ang="0">
                    <a:pos x="3411" y="104"/>
                  </a:cxn>
                  <a:cxn ang="0">
                    <a:pos x="2792" y="4"/>
                  </a:cxn>
                </a:cxnLst>
                <a:rect l="0" t="0" r="r" b="b"/>
                <a:pathLst>
                  <a:path w="5534" h="5530">
                    <a:moveTo>
                      <a:pt x="2649" y="93"/>
                    </a:moveTo>
                    <a:lnTo>
                      <a:pt x="2649" y="93"/>
                    </a:lnTo>
                    <a:lnTo>
                      <a:pt x="2718" y="94"/>
                    </a:lnTo>
                    <a:lnTo>
                      <a:pt x="2788" y="97"/>
                    </a:lnTo>
                    <a:lnTo>
                      <a:pt x="2856" y="101"/>
                    </a:lnTo>
                    <a:lnTo>
                      <a:pt x="2923" y="107"/>
                    </a:lnTo>
                    <a:lnTo>
                      <a:pt x="2991" y="115"/>
                    </a:lnTo>
                    <a:lnTo>
                      <a:pt x="3058" y="124"/>
                    </a:lnTo>
                    <a:lnTo>
                      <a:pt x="3124" y="135"/>
                    </a:lnTo>
                    <a:lnTo>
                      <a:pt x="3190" y="147"/>
                    </a:lnTo>
                    <a:lnTo>
                      <a:pt x="3257" y="162"/>
                    </a:lnTo>
                    <a:lnTo>
                      <a:pt x="3321" y="178"/>
                    </a:lnTo>
                    <a:lnTo>
                      <a:pt x="3385" y="194"/>
                    </a:lnTo>
                    <a:lnTo>
                      <a:pt x="3450" y="214"/>
                    </a:lnTo>
                    <a:lnTo>
                      <a:pt x="3513" y="234"/>
                    </a:lnTo>
                    <a:lnTo>
                      <a:pt x="3575" y="256"/>
                    </a:lnTo>
                    <a:lnTo>
                      <a:pt x="3637" y="278"/>
                    </a:lnTo>
                    <a:lnTo>
                      <a:pt x="3699" y="303"/>
                    </a:lnTo>
                    <a:lnTo>
                      <a:pt x="3759" y="330"/>
                    </a:lnTo>
                    <a:lnTo>
                      <a:pt x="3820" y="358"/>
                    </a:lnTo>
                    <a:lnTo>
                      <a:pt x="3879" y="386"/>
                    </a:lnTo>
                    <a:lnTo>
                      <a:pt x="3938" y="417"/>
                    </a:lnTo>
                    <a:lnTo>
                      <a:pt x="3995" y="448"/>
                    </a:lnTo>
                    <a:lnTo>
                      <a:pt x="4053" y="480"/>
                    </a:lnTo>
                    <a:lnTo>
                      <a:pt x="4109" y="516"/>
                    </a:lnTo>
                    <a:lnTo>
                      <a:pt x="4163" y="551"/>
                    </a:lnTo>
                    <a:lnTo>
                      <a:pt x="4218" y="588"/>
                    </a:lnTo>
                    <a:lnTo>
                      <a:pt x="4272" y="625"/>
                    </a:lnTo>
                    <a:lnTo>
                      <a:pt x="4325" y="665"/>
                    </a:lnTo>
                    <a:lnTo>
                      <a:pt x="4377" y="705"/>
                    </a:lnTo>
                    <a:lnTo>
                      <a:pt x="4427" y="746"/>
                    </a:lnTo>
                    <a:lnTo>
                      <a:pt x="4477" y="789"/>
                    </a:lnTo>
                    <a:lnTo>
                      <a:pt x="4526" y="833"/>
                    </a:lnTo>
                    <a:lnTo>
                      <a:pt x="4575" y="877"/>
                    </a:lnTo>
                    <a:lnTo>
                      <a:pt x="4620" y="924"/>
                    </a:lnTo>
                    <a:lnTo>
                      <a:pt x="4666" y="971"/>
                    </a:lnTo>
                    <a:lnTo>
                      <a:pt x="4712" y="1019"/>
                    </a:lnTo>
                    <a:lnTo>
                      <a:pt x="4754" y="1067"/>
                    </a:lnTo>
                    <a:lnTo>
                      <a:pt x="4797" y="1117"/>
                    </a:lnTo>
                    <a:lnTo>
                      <a:pt x="4838" y="1169"/>
                    </a:lnTo>
                    <a:lnTo>
                      <a:pt x="4878" y="1221"/>
                    </a:lnTo>
                    <a:lnTo>
                      <a:pt x="4918" y="1274"/>
                    </a:lnTo>
                    <a:lnTo>
                      <a:pt x="4955" y="1328"/>
                    </a:lnTo>
                    <a:lnTo>
                      <a:pt x="4992" y="1383"/>
                    </a:lnTo>
                    <a:lnTo>
                      <a:pt x="5027" y="1439"/>
                    </a:lnTo>
                    <a:lnTo>
                      <a:pt x="5061" y="1495"/>
                    </a:lnTo>
                    <a:lnTo>
                      <a:pt x="5093" y="1552"/>
                    </a:lnTo>
                    <a:lnTo>
                      <a:pt x="5126" y="1610"/>
                    </a:lnTo>
                    <a:lnTo>
                      <a:pt x="5155" y="1669"/>
                    </a:lnTo>
                    <a:lnTo>
                      <a:pt x="5183" y="1728"/>
                    </a:lnTo>
                    <a:lnTo>
                      <a:pt x="5211" y="1788"/>
                    </a:lnTo>
                    <a:lnTo>
                      <a:pt x="5236" y="1850"/>
                    </a:lnTo>
                    <a:lnTo>
                      <a:pt x="5262" y="1912"/>
                    </a:lnTo>
                    <a:lnTo>
                      <a:pt x="5285" y="1974"/>
                    </a:lnTo>
                    <a:lnTo>
                      <a:pt x="5306" y="2037"/>
                    </a:lnTo>
                    <a:lnTo>
                      <a:pt x="5326" y="2101"/>
                    </a:lnTo>
                    <a:lnTo>
                      <a:pt x="5344" y="2166"/>
                    </a:lnTo>
                    <a:lnTo>
                      <a:pt x="5362" y="2231"/>
                    </a:lnTo>
                    <a:lnTo>
                      <a:pt x="5376" y="2295"/>
                    </a:lnTo>
                    <a:lnTo>
                      <a:pt x="5391" y="2362"/>
                    </a:lnTo>
                    <a:lnTo>
                      <a:pt x="5403" y="2428"/>
                    </a:lnTo>
                    <a:lnTo>
                      <a:pt x="5413" y="2496"/>
                    </a:lnTo>
                    <a:lnTo>
                      <a:pt x="5422" y="2564"/>
                    </a:lnTo>
                    <a:lnTo>
                      <a:pt x="5430" y="2632"/>
                    </a:lnTo>
                    <a:lnTo>
                      <a:pt x="5435" y="2699"/>
                    </a:lnTo>
                    <a:lnTo>
                      <a:pt x="5438" y="2769"/>
                    </a:lnTo>
                    <a:lnTo>
                      <a:pt x="5438" y="2769"/>
                    </a:lnTo>
                    <a:lnTo>
                      <a:pt x="5441" y="2835"/>
                    </a:lnTo>
                    <a:lnTo>
                      <a:pt x="5441" y="2903"/>
                    </a:lnTo>
                    <a:lnTo>
                      <a:pt x="5440" y="2968"/>
                    </a:lnTo>
                    <a:lnTo>
                      <a:pt x="5437" y="3034"/>
                    </a:lnTo>
                    <a:lnTo>
                      <a:pt x="5433" y="3100"/>
                    </a:lnTo>
                    <a:lnTo>
                      <a:pt x="5427" y="3165"/>
                    </a:lnTo>
                    <a:lnTo>
                      <a:pt x="5419" y="3230"/>
                    </a:lnTo>
                    <a:lnTo>
                      <a:pt x="5410" y="3294"/>
                    </a:lnTo>
                    <a:lnTo>
                      <a:pt x="5399" y="3358"/>
                    </a:lnTo>
                    <a:lnTo>
                      <a:pt x="5387" y="3422"/>
                    </a:lnTo>
                    <a:lnTo>
                      <a:pt x="5374" y="3484"/>
                    </a:lnTo>
                    <a:lnTo>
                      <a:pt x="5357" y="3547"/>
                    </a:lnTo>
                    <a:lnTo>
                      <a:pt x="5341" y="3609"/>
                    </a:lnTo>
                    <a:lnTo>
                      <a:pt x="5322" y="3670"/>
                    </a:lnTo>
                    <a:lnTo>
                      <a:pt x="5303" y="3731"/>
                    </a:lnTo>
                    <a:lnTo>
                      <a:pt x="5281" y="3792"/>
                    </a:lnTo>
                    <a:lnTo>
                      <a:pt x="5257" y="3851"/>
                    </a:lnTo>
                    <a:lnTo>
                      <a:pt x="5233" y="3910"/>
                    </a:lnTo>
                    <a:lnTo>
                      <a:pt x="5207" y="3969"/>
                    </a:lnTo>
                    <a:lnTo>
                      <a:pt x="5179" y="4026"/>
                    </a:lnTo>
                    <a:lnTo>
                      <a:pt x="5151" y="4082"/>
                    </a:lnTo>
                    <a:lnTo>
                      <a:pt x="5120" y="4140"/>
                    </a:lnTo>
                    <a:lnTo>
                      <a:pt x="5088" y="4194"/>
                    </a:lnTo>
                    <a:lnTo>
                      <a:pt x="5055" y="4249"/>
                    </a:lnTo>
                    <a:lnTo>
                      <a:pt x="5020" y="4304"/>
                    </a:lnTo>
                    <a:lnTo>
                      <a:pt x="4984" y="4357"/>
                    </a:lnTo>
                    <a:lnTo>
                      <a:pt x="4946" y="4408"/>
                    </a:lnTo>
                    <a:lnTo>
                      <a:pt x="4908" y="4460"/>
                    </a:lnTo>
                    <a:lnTo>
                      <a:pt x="4866" y="4510"/>
                    </a:lnTo>
                    <a:lnTo>
                      <a:pt x="4825" y="4560"/>
                    </a:lnTo>
                    <a:lnTo>
                      <a:pt x="4782" y="4609"/>
                    </a:lnTo>
                    <a:lnTo>
                      <a:pt x="4737" y="4656"/>
                    </a:lnTo>
                    <a:lnTo>
                      <a:pt x="4737" y="4656"/>
                    </a:lnTo>
                    <a:lnTo>
                      <a:pt x="4691" y="4703"/>
                    </a:lnTo>
                    <a:lnTo>
                      <a:pt x="4645" y="4749"/>
                    </a:lnTo>
                    <a:lnTo>
                      <a:pt x="4597" y="4792"/>
                    </a:lnTo>
                    <a:lnTo>
                      <a:pt x="4548" y="4834"/>
                    </a:lnTo>
                    <a:lnTo>
                      <a:pt x="4499" y="4876"/>
                    </a:lnTo>
                    <a:lnTo>
                      <a:pt x="4448" y="4915"/>
                    </a:lnTo>
                    <a:lnTo>
                      <a:pt x="4398" y="4954"/>
                    </a:lnTo>
                    <a:lnTo>
                      <a:pt x="4345" y="4991"/>
                    </a:lnTo>
                    <a:lnTo>
                      <a:pt x="4291" y="5026"/>
                    </a:lnTo>
                    <a:lnTo>
                      <a:pt x="4237" y="5060"/>
                    </a:lnTo>
                    <a:lnTo>
                      <a:pt x="4182" y="5094"/>
                    </a:lnTo>
                    <a:lnTo>
                      <a:pt x="4128" y="5125"/>
                    </a:lnTo>
                    <a:lnTo>
                      <a:pt x="4070" y="5154"/>
                    </a:lnTo>
                    <a:lnTo>
                      <a:pt x="4014" y="5182"/>
                    </a:lnTo>
                    <a:lnTo>
                      <a:pt x="3955" y="5210"/>
                    </a:lnTo>
                    <a:lnTo>
                      <a:pt x="3898" y="5235"/>
                    </a:lnTo>
                    <a:lnTo>
                      <a:pt x="3839" y="5259"/>
                    </a:lnTo>
                    <a:lnTo>
                      <a:pt x="3778" y="5283"/>
                    </a:lnTo>
                    <a:lnTo>
                      <a:pt x="3718" y="5303"/>
                    </a:lnTo>
                    <a:lnTo>
                      <a:pt x="3658" y="5322"/>
                    </a:lnTo>
                    <a:lnTo>
                      <a:pt x="3596" y="5340"/>
                    </a:lnTo>
                    <a:lnTo>
                      <a:pt x="3534" y="5358"/>
                    </a:lnTo>
                    <a:lnTo>
                      <a:pt x="3470" y="5372"/>
                    </a:lnTo>
                    <a:lnTo>
                      <a:pt x="3407" y="5386"/>
                    </a:lnTo>
                    <a:lnTo>
                      <a:pt x="3344" y="5398"/>
                    </a:lnTo>
                    <a:lnTo>
                      <a:pt x="3279" y="5408"/>
                    </a:lnTo>
                    <a:lnTo>
                      <a:pt x="3214" y="5417"/>
                    </a:lnTo>
                    <a:lnTo>
                      <a:pt x="3149" y="5424"/>
                    </a:lnTo>
                    <a:lnTo>
                      <a:pt x="3084" y="5430"/>
                    </a:lnTo>
                    <a:lnTo>
                      <a:pt x="3018" y="5433"/>
                    </a:lnTo>
                    <a:lnTo>
                      <a:pt x="2951" y="5436"/>
                    </a:lnTo>
                    <a:lnTo>
                      <a:pt x="2885" y="5437"/>
                    </a:lnTo>
                    <a:lnTo>
                      <a:pt x="2885" y="5437"/>
                    </a:lnTo>
                    <a:lnTo>
                      <a:pt x="2816" y="5436"/>
                    </a:lnTo>
                    <a:lnTo>
                      <a:pt x="2748" y="5433"/>
                    </a:lnTo>
                    <a:lnTo>
                      <a:pt x="2679" y="5428"/>
                    </a:lnTo>
                    <a:lnTo>
                      <a:pt x="2611" y="5423"/>
                    </a:lnTo>
                    <a:lnTo>
                      <a:pt x="2543" y="5415"/>
                    </a:lnTo>
                    <a:lnTo>
                      <a:pt x="2477" y="5406"/>
                    </a:lnTo>
                    <a:lnTo>
                      <a:pt x="2410" y="5395"/>
                    </a:lnTo>
                    <a:lnTo>
                      <a:pt x="2344" y="5383"/>
                    </a:lnTo>
                    <a:lnTo>
                      <a:pt x="2279" y="5368"/>
                    </a:lnTo>
                    <a:lnTo>
                      <a:pt x="2213" y="5352"/>
                    </a:lnTo>
                    <a:lnTo>
                      <a:pt x="2149" y="5336"/>
                    </a:lnTo>
                    <a:lnTo>
                      <a:pt x="2085" y="5316"/>
                    </a:lnTo>
                    <a:lnTo>
                      <a:pt x="2021" y="5296"/>
                    </a:lnTo>
                    <a:lnTo>
                      <a:pt x="1959" y="5274"/>
                    </a:lnTo>
                    <a:lnTo>
                      <a:pt x="1897" y="5252"/>
                    </a:lnTo>
                    <a:lnTo>
                      <a:pt x="1835" y="5226"/>
                    </a:lnTo>
                    <a:lnTo>
                      <a:pt x="1775" y="5200"/>
                    </a:lnTo>
                    <a:lnTo>
                      <a:pt x="1715" y="5172"/>
                    </a:lnTo>
                    <a:lnTo>
                      <a:pt x="1656" y="5144"/>
                    </a:lnTo>
                    <a:lnTo>
                      <a:pt x="1597" y="5113"/>
                    </a:lnTo>
                    <a:lnTo>
                      <a:pt x="1539" y="5082"/>
                    </a:lnTo>
                    <a:lnTo>
                      <a:pt x="1482" y="5050"/>
                    </a:lnTo>
                    <a:lnTo>
                      <a:pt x="1426" y="5014"/>
                    </a:lnTo>
                    <a:lnTo>
                      <a:pt x="1371" y="4979"/>
                    </a:lnTo>
                    <a:lnTo>
                      <a:pt x="1317" y="4942"/>
                    </a:lnTo>
                    <a:lnTo>
                      <a:pt x="1262" y="4905"/>
                    </a:lnTo>
                    <a:lnTo>
                      <a:pt x="1210" y="4865"/>
                    </a:lnTo>
                    <a:lnTo>
                      <a:pt x="1159" y="4825"/>
                    </a:lnTo>
                    <a:lnTo>
                      <a:pt x="1107" y="4784"/>
                    </a:lnTo>
                    <a:lnTo>
                      <a:pt x="1057" y="4741"/>
                    </a:lnTo>
                    <a:lnTo>
                      <a:pt x="1008" y="4697"/>
                    </a:lnTo>
                    <a:lnTo>
                      <a:pt x="961" y="4651"/>
                    </a:lnTo>
                    <a:lnTo>
                      <a:pt x="914" y="4606"/>
                    </a:lnTo>
                    <a:lnTo>
                      <a:pt x="868" y="4559"/>
                    </a:lnTo>
                    <a:lnTo>
                      <a:pt x="823" y="4511"/>
                    </a:lnTo>
                    <a:lnTo>
                      <a:pt x="780" y="4463"/>
                    </a:lnTo>
                    <a:lnTo>
                      <a:pt x="737" y="4413"/>
                    </a:lnTo>
                    <a:lnTo>
                      <a:pt x="696" y="4361"/>
                    </a:lnTo>
                    <a:lnTo>
                      <a:pt x="656" y="4309"/>
                    </a:lnTo>
                    <a:lnTo>
                      <a:pt x="616" y="4256"/>
                    </a:lnTo>
                    <a:lnTo>
                      <a:pt x="579" y="4202"/>
                    </a:lnTo>
                    <a:lnTo>
                      <a:pt x="543" y="4147"/>
                    </a:lnTo>
                    <a:lnTo>
                      <a:pt x="507" y="4091"/>
                    </a:lnTo>
                    <a:lnTo>
                      <a:pt x="473" y="4035"/>
                    </a:lnTo>
                    <a:lnTo>
                      <a:pt x="441" y="3978"/>
                    </a:lnTo>
                    <a:lnTo>
                      <a:pt x="410" y="3920"/>
                    </a:lnTo>
                    <a:lnTo>
                      <a:pt x="379" y="3861"/>
                    </a:lnTo>
                    <a:lnTo>
                      <a:pt x="351" y="3802"/>
                    </a:lnTo>
                    <a:lnTo>
                      <a:pt x="323" y="3742"/>
                    </a:lnTo>
                    <a:lnTo>
                      <a:pt x="298" y="3680"/>
                    </a:lnTo>
                    <a:lnTo>
                      <a:pt x="273" y="3618"/>
                    </a:lnTo>
                    <a:lnTo>
                      <a:pt x="251" y="3556"/>
                    </a:lnTo>
                    <a:lnTo>
                      <a:pt x="229" y="3493"/>
                    </a:lnTo>
                    <a:lnTo>
                      <a:pt x="208" y="3429"/>
                    </a:lnTo>
                    <a:lnTo>
                      <a:pt x="190" y="3364"/>
                    </a:lnTo>
                    <a:lnTo>
                      <a:pt x="173" y="3299"/>
                    </a:lnTo>
                    <a:lnTo>
                      <a:pt x="158" y="3235"/>
                    </a:lnTo>
                    <a:lnTo>
                      <a:pt x="145" y="3168"/>
                    </a:lnTo>
                    <a:lnTo>
                      <a:pt x="131" y="3102"/>
                    </a:lnTo>
                    <a:lnTo>
                      <a:pt x="121" y="3034"/>
                    </a:lnTo>
                    <a:lnTo>
                      <a:pt x="112" y="2966"/>
                    </a:lnTo>
                    <a:lnTo>
                      <a:pt x="105" y="2898"/>
                    </a:lnTo>
                    <a:lnTo>
                      <a:pt x="99" y="2831"/>
                    </a:lnTo>
                    <a:lnTo>
                      <a:pt x="96" y="2761"/>
                    </a:lnTo>
                    <a:lnTo>
                      <a:pt x="96" y="2761"/>
                    </a:lnTo>
                    <a:lnTo>
                      <a:pt x="93" y="2695"/>
                    </a:lnTo>
                    <a:lnTo>
                      <a:pt x="93" y="2627"/>
                    </a:lnTo>
                    <a:lnTo>
                      <a:pt x="94" y="2562"/>
                    </a:lnTo>
                    <a:lnTo>
                      <a:pt x="97" y="2496"/>
                    </a:lnTo>
                    <a:lnTo>
                      <a:pt x="102" y="2430"/>
                    </a:lnTo>
                    <a:lnTo>
                      <a:pt x="108" y="2365"/>
                    </a:lnTo>
                    <a:lnTo>
                      <a:pt x="115" y="2300"/>
                    </a:lnTo>
                    <a:lnTo>
                      <a:pt x="124" y="2236"/>
                    </a:lnTo>
                    <a:lnTo>
                      <a:pt x="136" y="2172"/>
                    </a:lnTo>
                    <a:lnTo>
                      <a:pt x="147" y="2108"/>
                    </a:lnTo>
                    <a:lnTo>
                      <a:pt x="162" y="2046"/>
                    </a:lnTo>
                    <a:lnTo>
                      <a:pt x="177" y="1983"/>
                    </a:lnTo>
                    <a:lnTo>
                      <a:pt x="195" y="1921"/>
                    </a:lnTo>
                    <a:lnTo>
                      <a:pt x="212" y="1859"/>
                    </a:lnTo>
                    <a:lnTo>
                      <a:pt x="233" y="1799"/>
                    </a:lnTo>
                    <a:lnTo>
                      <a:pt x="254" y="1738"/>
                    </a:lnTo>
                    <a:lnTo>
                      <a:pt x="277" y="1679"/>
                    </a:lnTo>
                    <a:lnTo>
                      <a:pt x="302" y="1620"/>
                    </a:lnTo>
                    <a:lnTo>
                      <a:pt x="327" y="1561"/>
                    </a:lnTo>
                    <a:lnTo>
                      <a:pt x="355" y="1504"/>
                    </a:lnTo>
                    <a:lnTo>
                      <a:pt x="383" y="1448"/>
                    </a:lnTo>
                    <a:lnTo>
                      <a:pt x="414" y="1390"/>
                    </a:lnTo>
                    <a:lnTo>
                      <a:pt x="447" y="1336"/>
                    </a:lnTo>
                    <a:lnTo>
                      <a:pt x="479" y="1281"/>
                    </a:lnTo>
                    <a:lnTo>
                      <a:pt x="515" y="1226"/>
                    </a:lnTo>
                    <a:lnTo>
                      <a:pt x="550" y="1173"/>
                    </a:lnTo>
                    <a:lnTo>
                      <a:pt x="588" y="1122"/>
                    </a:lnTo>
                    <a:lnTo>
                      <a:pt x="627" y="1070"/>
                    </a:lnTo>
                    <a:lnTo>
                      <a:pt x="668" y="1020"/>
                    </a:lnTo>
                    <a:lnTo>
                      <a:pt x="709" y="970"/>
                    </a:lnTo>
                    <a:lnTo>
                      <a:pt x="753" y="921"/>
                    </a:lnTo>
                    <a:lnTo>
                      <a:pt x="798" y="874"/>
                    </a:lnTo>
                    <a:lnTo>
                      <a:pt x="798" y="874"/>
                    </a:lnTo>
                    <a:lnTo>
                      <a:pt x="843" y="827"/>
                    </a:lnTo>
                    <a:lnTo>
                      <a:pt x="889" y="781"/>
                    </a:lnTo>
                    <a:lnTo>
                      <a:pt x="938" y="738"/>
                    </a:lnTo>
                    <a:lnTo>
                      <a:pt x="986" y="696"/>
                    </a:lnTo>
                    <a:lnTo>
                      <a:pt x="1035" y="654"/>
                    </a:lnTo>
                    <a:lnTo>
                      <a:pt x="1087" y="615"/>
                    </a:lnTo>
                    <a:lnTo>
                      <a:pt x="1138" y="576"/>
                    </a:lnTo>
                    <a:lnTo>
                      <a:pt x="1190" y="539"/>
                    </a:lnTo>
                    <a:lnTo>
                      <a:pt x="1243" y="504"/>
                    </a:lnTo>
                    <a:lnTo>
                      <a:pt x="1297" y="470"/>
                    </a:lnTo>
                    <a:lnTo>
                      <a:pt x="1352" y="436"/>
                    </a:lnTo>
                    <a:lnTo>
                      <a:pt x="1408" y="405"/>
                    </a:lnTo>
                    <a:lnTo>
                      <a:pt x="1464" y="376"/>
                    </a:lnTo>
                    <a:lnTo>
                      <a:pt x="1521" y="348"/>
                    </a:lnTo>
                    <a:lnTo>
                      <a:pt x="1579" y="320"/>
                    </a:lnTo>
                    <a:lnTo>
                      <a:pt x="1636" y="295"/>
                    </a:lnTo>
                    <a:lnTo>
                      <a:pt x="1697" y="271"/>
                    </a:lnTo>
                    <a:lnTo>
                      <a:pt x="1756" y="247"/>
                    </a:lnTo>
                    <a:lnTo>
                      <a:pt x="1816" y="227"/>
                    </a:lnTo>
                    <a:lnTo>
                      <a:pt x="1878" y="208"/>
                    </a:lnTo>
                    <a:lnTo>
                      <a:pt x="1939" y="190"/>
                    </a:lnTo>
                    <a:lnTo>
                      <a:pt x="2002" y="172"/>
                    </a:lnTo>
                    <a:lnTo>
                      <a:pt x="2064" y="158"/>
                    </a:lnTo>
                    <a:lnTo>
                      <a:pt x="2127" y="144"/>
                    </a:lnTo>
                    <a:lnTo>
                      <a:pt x="2191" y="132"/>
                    </a:lnTo>
                    <a:lnTo>
                      <a:pt x="2256" y="122"/>
                    </a:lnTo>
                    <a:lnTo>
                      <a:pt x="2320" y="113"/>
                    </a:lnTo>
                    <a:lnTo>
                      <a:pt x="2385" y="106"/>
                    </a:lnTo>
                    <a:lnTo>
                      <a:pt x="2450" y="100"/>
                    </a:lnTo>
                    <a:lnTo>
                      <a:pt x="2517" y="96"/>
                    </a:lnTo>
                    <a:lnTo>
                      <a:pt x="2583" y="94"/>
                    </a:lnTo>
                    <a:lnTo>
                      <a:pt x="2649" y="93"/>
                    </a:lnTo>
                    <a:close/>
                    <a:moveTo>
                      <a:pt x="2649" y="0"/>
                    </a:moveTo>
                    <a:lnTo>
                      <a:pt x="2649" y="0"/>
                    </a:lnTo>
                    <a:lnTo>
                      <a:pt x="2578" y="1"/>
                    </a:lnTo>
                    <a:lnTo>
                      <a:pt x="2508" y="4"/>
                    </a:lnTo>
                    <a:lnTo>
                      <a:pt x="2437" y="9"/>
                    </a:lnTo>
                    <a:lnTo>
                      <a:pt x="2368" y="14"/>
                    </a:lnTo>
                    <a:lnTo>
                      <a:pt x="2298" y="22"/>
                    </a:lnTo>
                    <a:lnTo>
                      <a:pt x="2231" y="32"/>
                    </a:lnTo>
                    <a:lnTo>
                      <a:pt x="2163" y="44"/>
                    </a:lnTo>
                    <a:lnTo>
                      <a:pt x="2095" y="56"/>
                    </a:lnTo>
                    <a:lnTo>
                      <a:pt x="2029" y="71"/>
                    </a:lnTo>
                    <a:lnTo>
                      <a:pt x="1962" y="87"/>
                    </a:lnTo>
                    <a:lnTo>
                      <a:pt x="1897" y="104"/>
                    </a:lnTo>
                    <a:lnTo>
                      <a:pt x="1832" y="125"/>
                    </a:lnTo>
                    <a:lnTo>
                      <a:pt x="1769" y="146"/>
                    </a:lnTo>
                    <a:lnTo>
                      <a:pt x="1706" y="168"/>
                    </a:lnTo>
                    <a:lnTo>
                      <a:pt x="1644" y="191"/>
                    </a:lnTo>
                    <a:lnTo>
                      <a:pt x="1583" y="218"/>
                    </a:lnTo>
                    <a:lnTo>
                      <a:pt x="1523" y="244"/>
                    </a:lnTo>
                    <a:lnTo>
                      <a:pt x="1462" y="273"/>
                    </a:lnTo>
                    <a:lnTo>
                      <a:pt x="1403" y="302"/>
                    </a:lnTo>
                    <a:lnTo>
                      <a:pt x="1346" y="334"/>
                    </a:lnTo>
                    <a:lnTo>
                      <a:pt x="1289" y="367"/>
                    </a:lnTo>
                    <a:lnTo>
                      <a:pt x="1232" y="401"/>
                    </a:lnTo>
                    <a:lnTo>
                      <a:pt x="1178" y="436"/>
                    </a:lnTo>
                    <a:lnTo>
                      <a:pt x="1123" y="473"/>
                    </a:lnTo>
                    <a:lnTo>
                      <a:pt x="1070" y="510"/>
                    </a:lnTo>
                    <a:lnTo>
                      <a:pt x="1019" y="550"/>
                    </a:lnTo>
                    <a:lnTo>
                      <a:pt x="969" y="590"/>
                    </a:lnTo>
                    <a:lnTo>
                      <a:pt x="918" y="631"/>
                    </a:lnTo>
                    <a:lnTo>
                      <a:pt x="870" y="675"/>
                    </a:lnTo>
                    <a:lnTo>
                      <a:pt x="821" y="718"/>
                    </a:lnTo>
                    <a:lnTo>
                      <a:pt x="775" y="763"/>
                    </a:lnTo>
                    <a:lnTo>
                      <a:pt x="730" y="811"/>
                    </a:lnTo>
                    <a:lnTo>
                      <a:pt x="686" y="858"/>
                    </a:lnTo>
                    <a:lnTo>
                      <a:pt x="641" y="906"/>
                    </a:lnTo>
                    <a:lnTo>
                      <a:pt x="600" y="955"/>
                    </a:lnTo>
                    <a:lnTo>
                      <a:pt x="559" y="1007"/>
                    </a:lnTo>
                    <a:lnTo>
                      <a:pt x="520" y="1058"/>
                    </a:lnTo>
                    <a:lnTo>
                      <a:pt x="482" y="1111"/>
                    </a:lnTo>
                    <a:lnTo>
                      <a:pt x="445" y="1165"/>
                    </a:lnTo>
                    <a:lnTo>
                      <a:pt x="410" y="1219"/>
                    </a:lnTo>
                    <a:lnTo>
                      <a:pt x="374" y="1275"/>
                    </a:lnTo>
                    <a:lnTo>
                      <a:pt x="342" y="1331"/>
                    </a:lnTo>
                    <a:lnTo>
                      <a:pt x="311" y="1389"/>
                    </a:lnTo>
                    <a:lnTo>
                      <a:pt x="280" y="1448"/>
                    </a:lnTo>
                    <a:lnTo>
                      <a:pt x="252" y="1507"/>
                    </a:lnTo>
                    <a:lnTo>
                      <a:pt x="224" y="1567"/>
                    </a:lnTo>
                    <a:lnTo>
                      <a:pt x="199" y="1627"/>
                    </a:lnTo>
                    <a:lnTo>
                      <a:pt x="174" y="1689"/>
                    </a:lnTo>
                    <a:lnTo>
                      <a:pt x="152" y="1751"/>
                    </a:lnTo>
                    <a:lnTo>
                      <a:pt x="130" y="1815"/>
                    </a:lnTo>
                    <a:lnTo>
                      <a:pt x="111" y="1878"/>
                    </a:lnTo>
                    <a:lnTo>
                      <a:pt x="91" y="1943"/>
                    </a:lnTo>
                    <a:lnTo>
                      <a:pt x="75" y="2008"/>
                    </a:lnTo>
                    <a:lnTo>
                      <a:pt x="60" y="2074"/>
                    </a:lnTo>
                    <a:lnTo>
                      <a:pt x="47" y="2141"/>
                    </a:lnTo>
                    <a:lnTo>
                      <a:pt x="35" y="2208"/>
                    </a:lnTo>
                    <a:lnTo>
                      <a:pt x="25" y="2276"/>
                    </a:lnTo>
                    <a:lnTo>
                      <a:pt x="16" y="2344"/>
                    </a:lnTo>
                    <a:lnTo>
                      <a:pt x="10" y="2413"/>
                    </a:lnTo>
                    <a:lnTo>
                      <a:pt x="4" y="2483"/>
                    </a:lnTo>
                    <a:lnTo>
                      <a:pt x="2" y="2552"/>
                    </a:lnTo>
                    <a:lnTo>
                      <a:pt x="0" y="2623"/>
                    </a:lnTo>
                    <a:lnTo>
                      <a:pt x="0" y="2693"/>
                    </a:lnTo>
                    <a:lnTo>
                      <a:pt x="3" y="2764"/>
                    </a:lnTo>
                    <a:lnTo>
                      <a:pt x="3" y="2764"/>
                    </a:lnTo>
                    <a:lnTo>
                      <a:pt x="7" y="2836"/>
                    </a:lnTo>
                    <a:lnTo>
                      <a:pt x="12" y="2907"/>
                    </a:lnTo>
                    <a:lnTo>
                      <a:pt x="21" y="2978"/>
                    </a:lnTo>
                    <a:lnTo>
                      <a:pt x="30" y="3047"/>
                    </a:lnTo>
                    <a:lnTo>
                      <a:pt x="40" y="3117"/>
                    </a:lnTo>
                    <a:lnTo>
                      <a:pt x="53" y="3186"/>
                    </a:lnTo>
                    <a:lnTo>
                      <a:pt x="66" y="3254"/>
                    </a:lnTo>
                    <a:lnTo>
                      <a:pt x="83" y="3322"/>
                    </a:lnTo>
                    <a:lnTo>
                      <a:pt x="100" y="3389"/>
                    </a:lnTo>
                    <a:lnTo>
                      <a:pt x="119" y="3456"/>
                    </a:lnTo>
                    <a:lnTo>
                      <a:pt x="140" y="3522"/>
                    </a:lnTo>
                    <a:lnTo>
                      <a:pt x="162" y="3587"/>
                    </a:lnTo>
                    <a:lnTo>
                      <a:pt x="186" y="3652"/>
                    </a:lnTo>
                    <a:lnTo>
                      <a:pt x="211" y="3715"/>
                    </a:lnTo>
                    <a:lnTo>
                      <a:pt x="237" y="3779"/>
                    </a:lnTo>
                    <a:lnTo>
                      <a:pt x="265" y="3841"/>
                    </a:lnTo>
                    <a:lnTo>
                      <a:pt x="295" y="3902"/>
                    </a:lnTo>
                    <a:lnTo>
                      <a:pt x="326" y="3963"/>
                    </a:lnTo>
                    <a:lnTo>
                      <a:pt x="358" y="4023"/>
                    </a:lnTo>
                    <a:lnTo>
                      <a:pt x="392" y="4082"/>
                    </a:lnTo>
                    <a:lnTo>
                      <a:pt x="428" y="4141"/>
                    </a:lnTo>
                    <a:lnTo>
                      <a:pt x="464" y="4199"/>
                    </a:lnTo>
                    <a:lnTo>
                      <a:pt x="501" y="4255"/>
                    </a:lnTo>
                    <a:lnTo>
                      <a:pt x="541" y="4311"/>
                    </a:lnTo>
                    <a:lnTo>
                      <a:pt x="581" y="4365"/>
                    </a:lnTo>
                    <a:lnTo>
                      <a:pt x="622" y="4419"/>
                    </a:lnTo>
                    <a:lnTo>
                      <a:pt x="665" y="4472"/>
                    </a:lnTo>
                    <a:lnTo>
                      <a:pt x="709" y="4523"/>
                    </a:lnTo>
                    <a:lnTo>
                      <a:pt x="753" y="4575"/>
                    </a:lnTo>
                    <a:lnTo>
                      <a:pt x="801" y="4623"/>
                    </a:lnTo>
                    <a:lnTo>
                      <a:pt x="848" y="4672"/>
                    </a:lnTo>
                    <a:lnTo>
                      <a:pt x="896" y="4719"/>
                    </a:lnTo>
                    <a:lnTo>
                      <a:pt x="945" y="4766"/>
                    </a:lnTo>
                    <a:lnTo>
                      <a:pt x="995" y="4812"/>
                    </a:lnTo>
                    <a:lnTo>
                      <a:pt x="1047" y="4855"/>
                    </a:lnTo>
                    <a:lnTo>
                      <a:pt x="1100" y="4898"/>
                    </a:lnTo>
                    <a:lnTo>
                      <a:pt x="1153" y="4940"/>
                    </a:lnTo>
                    <a:lnTo>
                      <a:pt x="1207" y="4980"/>
                    </a:lnTo>
                    <a:lnTo>
                      <a:pt x="1263" y="5020"/>
                    </a:lnTo>
                    <a:lnTo>
                      <a:pt x="1319" y="5057"/>
                    </a:lnTo>
                    <a:lnTo>
                      <a:pt x="1377" y="5094"/>
                    </a:lnTo>
                    <a:lnTo>
                      <a:pt x="1434" y="5129"/>
                    </a:lnTo>
                    <a:lnTo>
                      <a:pt x="1493" y="5163"/>
                    </a:lnTo>
                    <a:lnTo>
                      <a:pt x="1552" y="5196"/>
                    </a:lnTo>
                    <a:lnTo>
                      <a:pt x="1613" y="5228"/>
                    </a:lnTo>
                    <a:lnTo>
                      <a:pt x="1675" y="5257"/>
                    </a:lnTo>
                    <a:lnTo>
                      <a:pt x="1737" y="5285"/>
                    </a:lnTo>
                    <a:lnTo>
                      <a:pt x="1800" y="5312"/>
                    </a:lnTo>
                    <a:lnTo>
                      <a:pt x="1863" y="5339"/>
                    </a:lnTo>
                    <a:lnTo>
                      <a:pt x="1927" y="5362"/>
                    </a:lnTo>
                    <a:lnTo>
                      <a:pt x="1992" y="5384"/>
                    </a:lnTo>
                    <a:lnTo>
                      <a:pt x="2058" y="5405"/>
                    </a:lnTo>
                    <a:lnTo>
                      <a:pt x="2123" y="5426"/>
                    </a:lnTo>
                    <a:lnTo>
                      <a:pt x="2191" y="5443"/>
                    </a:lnTo>
                    <a:lnTo>
                      <a:pt x="2257" y="5459"/>
                    </a:lnTo>
                    <a:lnTo>
                      <a:pt x="2325" y="5474"/>
                    </a:lnTo>
                    <a:lnTo>
                      <a:pt x="2394" y="5486"/>
                    </a:lnTo>
                    <a:lnTo>
                      <a:pt x="2462" y="5498"/>
                    </a:lnTo>
                    <a:lnTo>
                      <a:pt x="2531" y="5508"/>
                    </a:lnTo>
                    <a:lnTo>
                      <a:pt x="2602" y="5515"/>
                    </a:lnTo>
                    <a:lnTo>
                      <a:pt x="2671" y="5521"/>
                    </a:lnTo>
                    <a:lnTo>
                      <a:pt x="2742" y="5526"/>
                    </a:lnTo>
                    <a:lnTo>
                      <a:pt x="2813" y="5529"/>
                    </a:lnTo>
                    <a:lnTo>
                      <a:pt x="2885" y="5530"/>
                    </a:lnTo>
                    <a:lnTo>
                      <a:pt x="2885" y="5530"/>
                    </a:lnTo>
                    <a:lnTo>
                      <a:pt x="2956" y="5529"/>
                    </a:lnTo>
                    <a:lnTo>
                      <a:pt x="3027" y="5526"/>
                    </a:lnTo>
                    <a:lnTo>
                      <a:pt x="3097" y="5521"/>
                    </a:lnTo>
                    <a:lnTo>
                      <a:pt x="3167" y="5515"/>
                    </a:lnTo>
                    <a:lnTo>
                      <a:pt x="3236" y="5508"/>
                    </a:lnTo>
                    <a:lnTo>
                      <a:pt x="3305" y="5498"/>
                    </a:lnTo>
                    <a:lnTo>
                      <a:pt x="3373" y="5486"/>
                    </a:lnTo>
                    <a:lnTo>
                      <a:pt x="3439" y="5474"/>
                    </a:lnTo>
                    <a:lnTo>
                      <a:pt x="3506" y="5459"/>
                    </a:lnTo>
                    <a:lnTo>
                      <a:pt x="3572" y="5443"/>
                    </a:lnTo>
                    <a:lnTo>
                      <a:pt x="3637" y="5426"/>
                    </a:lnTo>
                    <a:lnTo>
                      <a:pt x="3702" y="5405"/>
                    </a:lnTo>
                    <a:lnTo>
                      <a:pt x="3765" y="5384"/>
                    </a:lnTo>
                    <a:lnTo>
                      <a:pt x="3829" y="5362"/>
                    </a:lnTo>
                    <a:lnTo>
                      <a:pt x="3890" y="5339"/>
                    </a:lnTo>
                    <a:lnTo>
                      <a:pt x="3952" y="5312"/>
                    </a:lnTo>
                    <a:lnTo>
                      <a:pt x="4013" y="5285"/>
                    </a:lnTo>
                    <a:lnTo>
                      <a:pt x="4072" y="5257"/>
                    </a:lnTo>
                    <a:lnTo>
                      <a:pt x="4131" y="5228"/>
                    </a:lnTo>
                    <a:lnTo>
                      <a:pt x="4188" y="5196"/>
                    </a:lnTo>
                    <a:lnTo>
                      <a:pt x="4246" y="5163"/>
                    </a:lnTo>
                    <a:lnTo>
                      <a:pt x="4302" y="5129"/>
                    </a:lnTo>
                    <a:lnTo>
                      <a:pt x="4356" y="5094"/>
                    </a:lnTo>
                    <a:lnTo>
                      <a:pt x="4411" y="5057"/>
                    </a:lnTo>
                    <a:lnTo>
                      <a:pt x="4464" y="5020"/>
                    </a:lnTo>
                    <a:lnTo>
                      <a:pt x="4516" y="4980"/>
                    </a:lnTo>
                    <a:lnTo>
                      <a:pt x="4567" y="4940"/>
                    </a:lnTo>
                    <a:lnTo>
                      <a:pt x="4616" y="4898"/>
                    </a:lnTo>
                    <a:lnTo>
                      <a:pt x="4666" y="4855"/>
                    </a:lnTo>
                    <a:lnTo>
                      <a:pt x="4713" y="4812"/>
                    </a:lnTo>
                    <a:lnTo>
                      <a:pt x="4760" y="4766"/>
                    </a:lnTo>
                    <a:lnTo>
                      <a:pt x="4805" y="4719"/>
                    </a:lnTo>
                    <a:lnTo>
                      <a:pt x="4850" y="4672"/>
                    </a:lnTo>
                    <a:lnTo>
                      <a:pt x="4893" y="4623"/>
                    </a:lnTo>
                    <a:lnTo>
                      <a:pt x="4934" y="4575"/>
                    </a:lnTo>
                    <a:lnTo>
                      <a:pt x="4976" y="4523"/>
                    </a:lnTo>
                    <a:lnTo>
                      <a:pt x="5015" y="4472"/>
                    </a:lnTo>
                    <a:lnTo>
                      <a:pt x="5052" y="4419"/>
                    </a:lnTo>
                    <a:lnTo>
                      <a:pt x="5089" y="4365"/>
                    </a:lnTo>
                    <a:lnTo>
                      <a:pt x="5126" y="4311"/>
                    </a:lnTo>
                    <a:lnTo>
                      <a:pt x="5160" y="4255"/>
                    </a:lnTo>
                    <a:lnTo>
                      <a:pt x="5192" y="4199"/>
                    </a:lnTo>
                    <a:lnTo>
                      <a:pt x="5225" y="4141"/>
                    </a:lnTo>
                    <a:lnTo>
                      <a:pt x="5254" y="4082"/>
                    </a:lnTo>
                    <a:lnTo>
                      <a:pt x="5282" y="4023"/>
                    </a:lnTo>
                    <a:lnTo>
                      <a:pt x="5310" y="3963"/>
                    </a:lnTo>
                    <a:lnTo>
                      <a:pt x="5335" y="3902"/>
                    </a:lnTo>
                    <a:lnTo>
                      <a:pt x="5360" y="3841"/>
                    </a:lnTo>
                    <a:lnTo>
                      <a:pt x="5382" y="3779"/>
                    </a:lnTo>
                    <a:lnTo>
                      <a:pt x="5405" y="3715"/>
                    </a:lnTo>
                    <a:lnTo>
                      <a:pt x="5424" y="3652"/>
                    </a:lnTo>
                    <a:lnTo>
                      <a:pt x="5443" y="3587"/>
                    </a:lnTo>
                    <a:lnTo>
                      <a:pt x="5459" y="3522"/>
                    </a:lnTo>
                    <a:lnTo>
                      <a:pt x="5474" y="3456"/>
                    </a:lnTo>
                    <a:lnTo>
                      <a:pt x="5487" y="3389"/>
                    </a:lnTo>
                    <a:lnTo>
                      <a:pt x="5499" y="3322"/>
                    </a:lnTo>
                    <a:lnTo>
                      <a:pt x="5509" y="3254"/>
                    </a:lnTo>
                    <a:lnTo>
                      <a:pt x="5518" y="3186"/>
                    </a:lnTo>
                    <a:lnTo>
                      <a:pt x="5524" y="3117"/>
                    </a:lnTo>
                    <a:lnTo>
                      <a:pt x="5530" y="3047"/>
                    </a:lnTo>
                    <a:lnTo>
                      <a:pt x="5533" y="2978"/>
                    </a:lnTo>
                    <a:lnTo>
                      <a:pt x="5534" y="2907"/>
                    </a:lnTo>
                    <a:lnTo>
                      <a:pt x="5534" y="2836"/>
                    </a:lnTo>
                    <a:lnTo>
                      <a:pt x="5531" y="2764"/>
                    </a:lnTo>
                    <a:lnTo>
                      <a:pt x="5531" y="2764"/>
                    </a:lnTo>
                    <a:lnTo>
                      <a:pt x="5528" y="2693"/>
                    </a:lnTo>
                    <a:lnTo>
                      <a:pt x="5522" y="2623"/>
                    </a:lnTo>
                    <a:lnTo>
                      <a:pt x="5515" y="2552"/>
                    </a:lnTo>
                    <a:lnTo>
                      <a:pt x="5505" y="2483"/>
                    </a:lnTo>
                    <a:lnTo>
                      <a:pt x="5494" y="2413"/>
                    </a:lnTo>
                    <a:lnTo>
                      <a:pt x="5483" y="2344"/>
                    </a:lnTo>
                    <a:lnTo>
                      <a:pt x="5468" y="2276"/>
                    </a:lnTo>
                    <a:lnTo>
                      <a:pt x="5452" y="2208"/>
                    </a:lnTo>
                    <a:lnTo>
                      <a:pt x="5434" y="2141"/>
                    </a:lnTo>
                    <a:lnTo>
                      <a:pt x="5415" y="2074"/>
                    </a:lnTo>
                    <a:lnTo>
                      <a:pt x="5394" y="2008"/>
                    </a:lnTo>
                    <a:lnTo>
                      <a:pt x="5372" y="1943"/>
                    </a:lnTo>
                    <a:lnTo>
                      <a:pt x="5348" y="1878"/>
                    </a:lnTo>
                    <a:lnTo>
                      <a:pt x="5323" y="1815"/>
                    </a:lnTo>
                    <a:lnTo>
                      <a:pt x="5297" y="1751"/>
                    </a:lnTo>
                    <a:lnTo>
                      <a:pt x="5269" y="1689"/>
                    </a:lnTo>
                    <a:lnTo>
                      <a:pt x="5239" y="1627"/>
                    </a:lnTo>
                    <a:lnTo>
                      <a:pt x="5208" y="1567"/>
                    </a:lnTo>
                    <a:lnTo>
                      <a:pt x="5176" y="1507"/>
                    </a:lnTo>
                    <a:lnTo>
                      <a:pt x="5142" y="1448"/>
                    </a:lnTo>
                    <a:lnTo>
                      <a:pt x="5107" y="1389"/>
                    </a:lnTo>
                    <a:lnTo>
                      <a:pt x="5070" y="1331"/>
                    </a:lnTo>
                    <a:lnTo>
                      <a:pt x="5033" y="1275"/>
                    </a:lnTo>
                    <a:lnTo>
                      <a:pt x="4993" y="1219"/>
                    </a:lnTo>
                    <a:lnTo>
                      <a:pt x="4953" y="1165"/>
                    </a:lnTo>
                    <a:lnTo>
                      <a:pt x="4912" y="1111"/>
                    </a:lnTo>
                    <a:lnTo>
                      <a:pt x="4869" y="1058"/>
                    </a:lnTo>
                    <a:lnTo>
                      <a:pt x="4825" y="1007"/>
                    </a:lnTo>
                    <a:lnTo>
                      <a:pt x="4781" y="955"/>
                    </a:lnTo>
                    <a:lnTo>
                      <a:pt x="4734" y="906"/>
                    </a:lnTo>
                    <a:lnTo>
                      <a:pt x="4687" y="858"/>
                    </a:lnTo>
                    <a:lnTo>
                      <a:pt x="4639" y="811"/>
                    </a:lnTo>
                    <a:lnTo>
                      <a:pt x="4589" y="763"/>
                    </a:lnTo>
                    <a:lnTo>
                      <a:pt x="4539" y="718"/>
                    </a:lnTo>
                    <a:lnTo>
                      <a:pt x="4488" y="675"/>
                    </a:lnTo>
                    <a:lnTo>
                      <a:pt x="4434" y="631"/>
                    </a:lnTo>
                    <a:lnTo>
                      <a:pt x="4381" y="590"/>
                    </a:lnTo>
                    <a:lnTo>
                      <a:pt x="4327" y="550"/>
                    </a:lnTo>
                    <a:lnTo>
                      <a:pt x="4272" y="510"/>
                    </a:lnTo>
                    <a:lnTo>
                      <a:pt x="4215" y="473"/>
                    </a:lnTo>
                    <a:lnTo>
                      <a:pt x="4159" y="436"/>
                    </a:lnTo>
                    <a:lnTo>
                      <a:pt x="4100" y="401"/>
                    </a:lnTo>
                    <a:lnTo>
                      <a:pt x="4041" y="367"/>
                    </a:lnTo>
                    <a:lnTo>
                      <a:pt x="3982" y="334"/>
                    </a:lnTo>
                    <a:lnTo>
                      <a:pt x="3921" y="302"/>
                    </a:lnTo>
                    <a:lnTo>
                      <a:pt x="3860" y="273"/>
                    </a:lnTo>
                    <a:lnTo>
                      <a:pt x="3798" y="244"/>
                    </a:lnTo>
                    <a:lnTo>
                      <a:pt x="3734" y="218"/>
                    </a:lnTo>
                    <a:lnTo>
                      <a:pt x="3671" y="191"/>
                    </a:lnTo>
                    <a:lnTo>
                      <a:pt x="3607" y="168"/>
                    </a:lnTo>
                    <a:lnTo>
                      <a:pt x="3543" y="146"/>
                    </a:lnTo>
                    <a:lnTo>
                      <a:pt x="3478" y="125"/>
                    </a:lnTo>
                    <a:lnTo>
                      <a:pt x="3411" y="104"/>
                    </a:lnTo>
                    <a:lnTo>
                      <a:pt x="3344" y="87"/>
                    </a:lnTo>
                    <a:lnTo>
                      <a:pt x="3277" y="71"/>
                    </a:lnTo>
                    <a:lnTo>
                      <a:pt x="3209" y="56"/>
                    </a:lnTo>
                    <a:lnTo>
                      <a:pt x="3140" y="44"/>
                    </a:lnTo>
                    <a:lnTo>
                      <a:pt x="3072" y="32"/>
                    </a:lnTo>
                    <a:lnTo>
                      <a:pt x="3003" y="22"/>
                    </a:lnTo>
                    <a:lnTo>
                      <a:pt x="2932" y="14"/>
                    </a:lnTo>
                    <a:lnTo>
                      <a:pt x="2863" y="9"/>
                    </a:lnTo>
                    <a:lnTo>
                      <a:pt x="2792" y="4"/>
                    </a:lnTo>
                    <a:lnTo>
                      <a:pt x="2721" y="1"/>
                    </a:lnTo>
                    <a:lnTo>
                      <a:pt x="2649" y="0"/>
                    </a:lnTo>
                    <a:lnTo>
                      <a:pt x="264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CBFA174E-6A12-E847-9845-C071DD570C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6300" y="485775"/>
                <a:ext cx="2763838" cy="2762250"/>
              </a:xfrm>
              <a:custGeom>
                <a:avLst/>
                <a:gdLst/>
                <a:ahLst/>
                <a:cxnLst>
                  <a:cxn ang="0">
                    <a:pos x="2956" y="87"/>
                  </a:cxn>
                  <a:cxn ang="0">
                    <a:pos x="3507" y="249"/>
                  </a:cxn>
                  <a:cxn ang="0">
                    <a:pos x="4005" y="520"/>
                  </a:cxn>
                  <a:cxn ang="0">
                    <a:pos x="4434" y="887"/>
                  </a:cxn>
                  <a:cxn ang="0">
                    <a:pos x="4781" y="1335"/>
                  </a:cxn>
                  <a:cxn ang="0">
                    <a:pos x="5027" y="1850"/>
                  </a:cxn>
                  <a:cxn ang="0">
                    <a:pos x="5160" y="2415"/>
                  </a:cxn>
                  <a:cxn ang="0">
                    <a:pos x="5170" y="2929"/>
                  </a:cxn>
                  <a:cxn ang="0">
                    <a:pos x="5064" y="3478"/>
                  </a:cxn>
                  <a:cxn ang="0">
                    <a:pos x="4838" y="3980"/>
                  </a:cxn>
                  <a:cxn ang="0">
                    <a:pos x="4502" y="4424"/>
                  </a:cxn>
                  <a:cxn ang="0">
                    <a:pos x="4125" y="4746"/>
                  </a:cxn>
                  <a:cxn ang="0">
                    <a:pos x="3638" y="5004"/>
                  </a:cxn>
                  <a:cxn ang="0">
                    <a:pos x="3102" y="5145"/>
                  </a:cxn>
                  <a:cxn ang="0">
                    <a:pos x="2592" y="5170"/>
                  </a:cxn>
                  <a:cxn ang="0">
                    <a:pos x="2018" y="5076"/>
                  </a:cxn>
                  <a:cxn ang="0">
                    <a:pos x="1489" y="4864"/>
                  </a:cxn>
                  <a:cxn ang="0">
                    <a:pos x="1019" y="4547"/>
                  </a:cxn>
                  <a:cxn ang="0">
                    <a:pos x="625" y="4143"/>
                  </a:cxn>
                  <a:cxn ang="0">
                    <a:pos x="321" y="3663"/>
                  </a:cxn>
                  <a:cxn ang="0">
                    <a:pos x="124" y="3124"/>
                  </a:cxn>
                  <a:cxn ang="0">
                    <a:pos x="48" y="2608"/>
                  </a:cxn>
                  <a:cxn ang="0">
                    <a:pos x="87" y="2043"/>
                  </a:cxn>
                  <a:cxn ang="0">
                    <a:pos x="248" y="1512"/>
                  </a:cxn>
                  <a:cxn ang="0">
                    <a:pos x="522" y="1033"/>
                  </a:cxn>
                  <a:cxn ang="0">
                    <a:pos x="858" y="666"/>
                  </a:cxn>
                  <a:cxn ang="0">
                    <a:pos x="1309" y="346"/>
                  </a:cxn>
                  <a:cxn ang="0">
                    <a:pos x="1819" y="138"/>
                  </a:cxn>
                  <a:cxn ang="0">
                    <a:pos x="2373" y="50"/>
                  </a:cxn>
                  <a:cxn ang="0">
                    <a:pos x="2170" y="20"/>
                  </a:cxn>
                  <a:cxn ang="0">
                    <a:pos x="1610" y="157"/>
                  </a:cxn>
                  <a:cxn ang="0">
                    <a:pos x="1111" y="411"/>
                  </a:cxn>
                  <a:cxn ang="0">
                    <a:pos x="688" y="763"/>
                  </a:cxn>
                  <a:cxn ang="0">
                    <a:pos x="354" y="1203"/>
                  </a:cxn>
                  <a:cxn ang="0">
                    <a:pos x="122" y="1713"/>
                  </a:cxn>
                  <a:cxn ang="0">
                    <a:pos x="9" y="2278"/>
                  </a:cxn>
                  <a:cxn ang="0">
                    <a:pos x="18" y="2811"/>
                  </a:cxn>
                  <a:cxn ang="0">
                    <a:pos x="152" y="3386"/>
                  </a:cxn>
                  <a:cxn ang="0">
                    <a:pos x="402" y="3910"/>
                  </a:cxn>
                  <a:cxn ang="0">
                    <a:pos x="755" y="4365"/>
                  </a:cxn>
                  <a:cxn ang="0">
                    <a:pos x="1191" y="4740"/>
                  </a:cxn>
                  <a:cxn ang="0">
                    <a:pos x="1698" y="5015"/>
                  </a:cxn>
                  <a:cxn ang="0">
                    <a:pos x="2260" y="5181"/>
                  </a:cxn>
                  <a:cxn ang="0">
                    <a:pos x="2791" y="5220"/>
                  </a:cxn>
                  <a:cxn ang="0">
                    <a:pos x="3373" y="5139"/>
                  </a:cxn>
                  <a:cxn ang="0">
                    <a:pos x="3899" y="4936"/>
                  </a:cxn>
                  <a:cxn ang="0">
                    <a:pos x="4359" y="4625"/>
                  </a:cxn>
                  <a:cxn ang="0">
                    <a:pos x="4735" y="4222"/>
                  </a:cxn>
                  <a:cxn ang="0">
                    <a:pos x="5014" y="3742"/>
                  </a:cxn>
                  <a:cxn ang="0">
                    <a:pos x="5182" y="3199"/>
                  </a:cxn>
                  <a:cxn ang="0">
                    <a:pos x="5223" y="2609"/>
                  </a:cxn>
                  <a:cxn ang="0">
                    <a:pos x="5148" y="2084"/>
                  </a:cxn>
                  <a:cxn ang="0">
                    <a:pos x="4946" y="1536"/>
                  </a:cxn>
                  <a:cxn ang="0">
                    <a:pos x="4638" y="1048"/>
                  </a:cxn>
                  <a:cxn ang="0">
                    <a:pos x="4237" y="635"/>
                  </a:cxn>
                  <a:cxn ang="0">
                    <a:pos x="3759" y="314"/>
                  </a:cxn>
                  <a:cxn ang="0">
                    <a:pos x="3220" y="98"/>
                  </a:cxn>
                  <a:cxn ang="0">
                    <a:pos x="2636" y="3"/>
                  </a:cxn>
                </a:cxnLst>
                <a:rect l="0" t="0" r="r" b="b"/>
                <a:pathLst>
                  <a:path w="5224" h="5220">
                    <a:moveTo>
                      <a:pt x="2502" y="47"/>
                    </a:moveTo>
                    <a:lnTo>
                      <a:pt x="2502" y="47"/>
                    </a:lnTo>
                    <a:lnTo>
                      <a:pt x="2568" y="47"/>
                    </a:lnTo>
                    <a:lnTo>
                      <a:pt x="2633" y="50"/>
                    </a:lnTo>
                    <a:lnTo>
                      <a:pt x="2699" y="54"/>
                    </a:lnTo>
                    <a:lnTo>
                      <a:pt x="2764" y="60"/>
                    </a:lnTo>
                    <a:lnTo>
                      <a:pt x="2829" y="67"/>
                    </a:lnTo>
                    <a:lnTo>
                      <a:pt x="2892" y="76"/>
                    </a:lnTo>
                    <a:lnTo>
                      <a:pt x="2956" y="87"/>
                    </a:lnTo>
                    <a:lnTo>
                      <a:pt x="3019" y="98"/>
                    </a:lnTo>
                    <a:lnTo>
                      <a:pt x="3082" y="112"/>
                    </a:lnTo>
                    <a:lnTo>
                      <a:pt x="3144" y="128"/>
                    </a:lnTo>
                    <a:lnTo>
                      <a:pt x="3206" y="144"/>
                    </a:lnTo>
                    <a:lnTo>
                      <a:pt x="3268" y="162"/>
                    </a:lnTo>
                    <a:lnTo>
                      <a:pt x="3329" y="181"/>
                    </a:lnTo>
                    <a:lnTo>
                      <a:pt x="3389" y="203"/>
                    </a:lnTo>
                    <a:lnTo>
                      <a:pt x="3448" y="225"/>
                    </a:lnTo>
                    <a:lnTo>
                      <a:pt x="3507" y="249"/>
                    </a:lnTo>
                    <a:lnTo>
                      <a:pt x="3566" y="274"/>
                    </a:lnTo>
                    <a:lnTo>
                      <a:pt x="3623" y="300"/>
                    </a:lnTo>
                    <a:lnTo>
                      <a:pt x="3679" y="327"/>
                    </a:lnTo>
                    <a:lnTo>
                      <a:pt x="3735" y="356"/>
                    </a:lnTo>
                    <a:lnTo>
                      <a:pt x="3792" y="387"/>
                    </a:lnTo>
                    <a:lnTo>
                      <a:pt x="3846" y="418"/>
                    </a:lnTo>
                    <a:lnTo>
                      <a:pt x="3901" y="451"/>
                    </a:lnTo>
                    <a:lnTo>
                      <a:pt x="3954" y="485"/>
                    </a:lnTo>
                    <a:lnTo>
                      <a:pt x="4005" y="520"/>
                    </a:lnTo>
                    <a:lnTo>
                      <a:pt x="4057" y="557"/>
                    </a:lnTo>
                    <a:lnTo>
                      <a:pt x="4107" y="594"/>
                    </a:lnTo>
                    <a:lnTo>
                      <a:pt x="4157" y="634"/>
                    </a:lnTo>
                    <a:lnTo>
                      <a:pt x="4206" y="673"/>
                    </a:lnTo>
                    <a:lnTo>
                      <a:pt x="4253" y="713"/>
                    </a:lnTo>
                    <a:lnTo>
                      <a:pt x="4300" y="756"/>
                    </a:lnTo>
                    <a:lnTo>
                      <a:pt x="4346" y="799"/>
                    </a:lnTo>
                    <a:lnTo>
                      <a:pt x="4392" y="843"/>
                    </a:lnTo>
                    <a:lnTo>
                      <a:pt x="4434" y="887"/>
                    </a:lnTo>
                    <a:lnTo>
                      <a:pt x="4478" y="934"/>
                    </a:lnTo>
                    <a:lnTo>
                      <a:pt x="4520" y="982"/>
                    </a:lnTo>
                    <a:lnTo>
                      <a:pt x="4561" y="1029"/>
                    </a:lnTo>
                    <a:lnTo>
                      <a:pt x="4599" y="1077"/>
                    </a:lnTo>
                    <a:lnTo>
                      <a:pt x="4639" y="1127"/>
                    </a:lnTo>
                    <a:lnTo>
                      <a:pt x="4676" y="1179"/>
                    </a:lnTo>
                    <a:lnTo>
                      <a:pt x="4711" y="1231"/>
                    </a:lnTo>
                    <a:lnTo>
                      <a:pt x="4747" y="1282"/>
                    </a:lnTo>
                    <a:lnTo>
                      <a:pt x="4781" y="1335"/>
                    </a:lnTo>
                    <a:lnTo>
                      <a:pt x="4813" y="1390"/>
                    </a:lnTo>
                    <a:lnTo>
                      <a:pt x="4844" y="1444"/>
                    </a:lnTo>
                    <a:lnTo>
                      <a:pt x="4875" y="1500"/>
                    </a:lnTo>
                    <a:lnTo>
                      <a:pt x="4903" y="1557"/>
                    </a:lnTo>
                    <a:lnTo>
                      <a:pt x="4931" y="1614"/>
                    </a:lnTo>
                    <a:lnTo>
                      <a:pt x="4958" y="1672"/>
                    </a:lnTo>
                    <a:lnTo>
                      <a:pt x="4983" y="1731"/>
                    </a:lnTo>
                    <a:lnTo>
                      <a:pt x="5005" y="1789"/>
                    </a:lnTo>
                    <a:lnTo>
                      <a:pt x="5027" y="1850"/>
                    </a:lnTo>
                    <a:lnTo>
                      <a:pt x="5048" y="1910"/>
                    </a:lnTo>
                    <a:lnTo>
                      <a:pt x="5067" y="1971"/>
                    </a:lnTo>
                    <a:lnTo>
                      <a:pt x="5084" y="2033"/>
                    </a:lnTo>
                    <a:lnTo>
                      <a:pt x="5101" y="2096"/>
                    </a:lnTo>
                    <a:lnTo>
                      <a:pt x="5115" y="2158"/>
                    </a:lnTo>
                    <a:lnTo>
                      <a:pt x="5129" y="2221"/>
                    </a:lnTo>
                    <a:lnTo>
                      <a:pt x="5140" y="2286"/>
                    </a:lnTo>
                    <a:lnTo>
                      <a:pt x="5151" y="2350"/>
                    </a:lnTo>
                    <a:lnTo>
                      <a:pt x="5160" y="2415"/>
                    </a:lnTo>
                    <a:lnTo>
                      <a:pt x="5167" y="2479"/>
                    </a:lnTo>
                    <a:lnTo>
                      <a:pt x="5171" y="2546"/>
                    </a:lnTo>
                    <a:lnTo>
                      <a:pt x="5176" y="2612"/>
                    </a:lnTo>
                    <a:lnTo>
                      <a:pt x="5176" y="2612"/>
                    </a:lnTo>
                    <a:lnTo>
                      <a:pt x="5177" y="2676"/>
                    </a:lnTo>
                    <a:lnTo>
                      <a:pt x="5177" y="2740"/>
                    </a:lnTo>
                    <a:lnTo>
                      <a:pt x="5177" y="2804"/>
                    </a:lnTo>
                    <a:lnTo>
                      <a:pt x="5174" y="2867"/>
                    </a:lnTo>
                    <a:lnTo>
                      <a:pt x="5170" y="2929"/>
                    </a:lnTo>
                    <a:lnTo>
                      <a:pt x="5164" y="2993"/>
                    </a:lnTo>
                    <a:lnTo>
                      <a:pt x="5157" y="3055"/>
                    </a:lnTo>
                    <a:lnTo>
                      <a:pt x="5148" y="3116"/>
                    </a:lnTo>
                    <a:lnTo>
                      <a:pt x="5137" y="3177"/>
                    </a:lnTo>
                    <a:lnTo>
                      <a:pt x="5126" y="3239"/>
                    </a:lnTo>
                    <a:lnTo>
                      <a:pt x="5112" y="3299"/>
                    </a:lnTo>
                    <a:lnTo>
                      <a:pt x="5098" y="3358"/>
                    </a:lnTo>
                    <a:lnTo>
                      <a:pt x="5081" y="3419"/>
                    </a:lnTo>
                    <a:lnTo>
                      <a:pt x="5064" y="3478"/>
                    </a:lnTo>
                    <a:lnTo>
                      <a:pt x="5045" y="3535"/>
                    </a:lnTo>
                    <a:lnTo>
                      <a:pt x="5024" y="3594"/>
                    </a:lnTo>
                    <a:lnTo>
                      <a:pt x="5002" y="3650"/>
                    </a:lnTo>
                    <a:lnTo>
                      <a:pt x="4978" y="3708"/>
                    </a:lnTo>
                    <a:lnTo>
                      <a:pt x="4953" y="3764"/>
                    </a:lnTo>
                    <a:lnTo>
                      <a:pt x="4927" y="3818"/>
                    </a:lnTo>
                    <a:lnTo>
                      <a:pt x="4899" y="3873"/>
                    </a:lnTo>
                    <a:lnTo>
                      <a:pt x="4869" y="3927"/>
                    </a:lnTo>
                    <a:lnTo>
                      <a:pt x="4838" y="3980"/>
                    </a:lnTo>
                    <a:lnTo>
                      <a:pt x="4807" y="4034"/>
                    </a:lnTo>
                    <a:lnTo>
                      <a:pt x="4773" y="4085"/>
                    </a:lnTo>
                    <a:lnTo>
                      <a:pt x="4738" y="4135"/>
                    </a:lnTo>
                    <a:lnTo>
                      <a:pt x="4703" y="4187"/>
                    </a:lnTo>
                    <a:lnTo>
                      <a:pt x="4666" y="4236"/>
                    </a:lnTo>
                    <a:lnTo>
                      <a:pt x="4626" y="4284"/>
                    </a:lnTo>
                    <a:lnTo>
                      <a:pt x="4586" y="4331"/>
                    </a:lnTo>
                    <a:lnTo>
                      <a:pt x="4545" y="4379"/>
                    </a:lnTo>
                    <a:lnTo>
                      <a:pt x="4502" y="4424"/>
                    </a:lnTo>
                    <a:lnTo>
                      <a:pt x="4502" y="4424"/>
                    </a:lnTo>
                    <a:lnTo>
                      <a:pt x="4458" y="4468"/>
                    </a:lnTo>
                    <a:lnTo>
                      <a:pt x="4414" y="4513"/>
                    </a:lnTo>
                    <a:lnTo>
                      <a:pt x="4368" y="4554"/>
                    </a:lnTo>
                    <a:lnTo>
                      <a:pt x="4321" y="4595"/>
                    </a:lnTo>
                    <a:lnTo>
                      <a:pt x="4272" y="4635"/>
                    </a:lnTo>
                    <a:lnTo>
                      <a:pt x="4225" y="4673"/>
                    </a:lnTo>
                    <a:lnTo>
                      <a:pt x="4175" y="4710"/>
                    </a:lnTo>
                    <a:lnTo>
                      <a:pt x="4125" y="4746"/>
                    </a:lnTo>
                    <a:lnTo>
                      <a:pt x="4073" y="4780"/>
                    </a:lnTo>
                    <a:lnTo>
                      <a:pt x="4021" y="4812"/>
                    </a:lnTo>
                    <a:lnTo>
                      <a:pt x="3970" y="4843"/>
                    </a:lnTo>
                    <a:lnTo>
                      <a:pt x="3915" y="4874"/>
                    </a:lnTo>
                    <a:lnTo>
                      <a:pt x="3862" y="4902"/>
                    </a:lnTo>
                    <a:lnTo>
                      <a:pt x="3808" y="4930"/>
                    </a:lnTo>
                    <a:lnTo>
                      <a:pt x="3752" y="4955"/>
                    </a:lnTo>
                    <a:lnTo>
                      <a:pt x="3696" y="4980"/>
                    </a:lnTo>
                    <a:lnTo>
                      <a:pt x="3638" y="5004"/>
                    </a:lnTo>
                    <a:lnTo>
                      <a:pt x="3581" y="5024"/>
                    </a:lnTo>
                    <a:lnTo>
                      <a:pt x="3523" y="5045"/>
                    </a:lnTo>
                    <a:lnTo>
                      <a:pt x="3464" y="5064"/>
                    </a:lnTo>
                    <a:lnTo>
                      <a:pt x="3405" y="5082"/>
                    </a:lnTo>
                    <a:lnTo>
                      <a:pt x="3346" y="5097"/>
                    </a:lnTo>
                    <a:lnTo>
                      <a:pt x="3286" y="5111"/>
                    </a:lnTo>
                    <a:lnTo>
                      <a:pt x="3224" y="5125"/>
                    </a:lnTo>
                    <a:lnTo>
                      <a:pt x="3163" y="5136"/>
                    </a:lnTo>
                    <a:lnTo>
                      <a:pt x="3102" y="5145"/>
                    </a:lnTo>
                    <a:lnTo>
                      <a:pt x="3040" y="5154"/>
                    </a:lnTo>
                    <a:lnTo>
                      <a:pt x="2978" y="5161"/>
                    </a:lnTo>
                    <a:lnTo>
                      <a:pt x="2914" y="5166"/>
                    </a:lnTo>
                    <a:lnTo>
                      <a:pt x="2851" y="5170"/>
                    </a:lnTo>
                    <a:lnTo>
                      <a:pt x="2788" y="5173"/>
                    </a:lnTo>
                    <a:lnTo>
                      <a:pt x="2723" y="5173"/>
                    </a:lnTo>
                    <a:lnTo>
                      <a:pt x="2723" y="5173"/>
                    </a:lnTo>
                    <a:lnTo>
                      <a:pt x="2658" y="5173"/>
                    </a:lnTo>
                    <a:lnTo>
                      <a:pt x="2592" y="5170"/>
                    </a:lnTo>
                    <a:lnTo>
                      <a:pt x="2527" y="5166"/>
                    </a:lnTo>
                    <a:lnTo>
                      <a:pt x="2460" y="5160"/>
                    </a:lnTo>
                    <a:lnTo>
                      <a:pt x="2397" y="5153"/>
                    </a:lnTo>
                    <a:lnTo>
                      <a:pt x="2332" y="5144"/>
                    </a:lnTo>
                    <a:lnTo>
                      <a:pt x="2269" y="5133"/>
                    </a:lnTo>
                    <a:lnTo>
                      <a:pt x="2205" y="5122"/>
                    </a:lnTo>
                    <a:lnTo>
                      <a:pt x="2142" y="5108"/>
                    </a:lnTo>
                    <a:lnTo>
                      <a:pt x="2080" y="5092"/>
                    </a:lnTo>
                    <a:lnTo>
                      <a:pt x="2018" y="5076"/>
                    </a:lnTo>
                    <a:lnTo>
                      <a:pt x="1956" y="5058"/>
                    </a:lnTo>
                    <a:lnTo>
                      <a:pt x="1896" y="5039"/>
                    </a:lnTo>
                    <a:lnTo>
                      <a:pt x="1835" y="5017"/>
                    </a:lnTo>
                    <a:lnTo>
                      <a:pt x="1776" y="4995"/>
                    </a:lnTo>
                    <a:lnTo>
                      <a:pt x="1717" y="4971"/>
                    </a:lnTo>
                    <a:lnTo>
                      <a:pt x="1658" y="4946"/>
                    </a:lnTo>
                    <a:lnTo>
                      <a:pt x="1601" y="4920"/>
                    </a:lnTo>
                    <a:lnTo>
                      <a:pt x="1545" y="4893"/>
                    </a:lnTo>
                    <a:lnTo>
                      <a:pt x="1489" y="4864"/>
                    </a:lnTo>
                    <a:lnTo>
                      <a:pt x="1433" y="4833"/>
                    </a:lnTo>
                    <a:lnTo>
                      <a:pt x="1378" y="4802"/>
                    </a:lnTo>
                    <a:lnTo>
                      <a:pt x="1325" y="4769"/>
                    </a:lnTo>
                    <a:lnTo>
                      <a:pt x="1272" y="4735"/>
                    </a:lnTo>
                    <a:lnTo>
                      <a:pt x="1219" y="4700"/>
                    </a:lnTo>
                    <a:lnTo>
                      <a:pt x="1167" y="4663"/>
                    </a:lnTo>
                    <a:lnTo>
                      <a:pt x="1117" y="4626"/>
                    </a:lnTo>
                    <a:lnTo>
                      <a:pt x="1067" y="4586"/>
                    </a:lnTo>
                    <a:lnTo>
                      <a:pt x="1019" y="4547"/>
                    </a:lnTo>
                    <a:lnTo>
                      <a:pt x="971" y="4507"/>
                    </a:lnTo>
                    <a:lnTo>
                      <a:pt x="924" y="4464"/>
                    </a:lnTo>
                    <a:lnTo>
                      <a:pt x="878" y="4421"/>
                    </a:lnTo>
                    <a:lnTo>
                      <a:pt x="833" y="4377"/>
                    </a:lnTo>
                    <a:lnTo>
                      <a:pt x="790" y="4331"/>
                    </a:lnTo>
                    <a:lnTo>
                      <a:pt x="747" y="4286"/>
                    </a:lnTo>
                    <a:lnTo>
                      <a:pt x="705" y="4238"/>
                    </a:lnTo>
                    <a:lnTo>
                      <a:pt x="665" y="4191"/>
                    </a:lnTo>
                    <a:lnTo>
                      <a:pt x="625" y="4143"/>
                    </a:lnTo>
                    <a:lnTo>
                      <a:pt x="587" y="4092"/>
                    </a:lnTo>
                    <a:lnTo>
                      <a:pt x="548" y="4041"/>
                    </a:lnTo>
                    <a:lnTo>
                      <a:pt x="513" y="3989"/>
                    </a:lnTo>
                    <a:lnTo>
                      <a:pt x="477" y="3938"/>
                    </a:lnTo>
                    <a:lnTo>
                      <a:pt x="444" y="3885"/>
                    </a:lnTo>
                    <a:lnTo>
                      <a:pt x="411" y="3830"/>
                    </a:lnTo>
                    <a:lnTo>
                      <a:pt x="380" y="3775"/>
                    </a:lnTo>
                    <a:lnTo>
                      <a:pt x="349" y="3719"/>
                    </a:lnTo>
                    <a:lnTo>
                      <a:pt x="321" y="3663"/>
                    </a:lnTo>
                    <a:lnTo>
                      <a:pt x="293" y="3606"/>
                    </a:lnTo>
                    <a:lnTo>
                      <a:pt x="267" y="3548"/>
                    </a:lnTo>
                    <a:lnTo>
                      <a:pt x="243" y="3489"/>
                    </a:lnTo>
                    <a:lnTo>
                      <a:pt x="219" y="3430"/>
                    </a:lnTo>
                    <a:lnTo>
                      <a:pt x="197" y="3370"/>
                    </a:lnTo>
                    <a:lnTo>
                      <a:pt x="177" y="3310"/>
                    </a:lnTo>
                    <a:lnTo>
                      <a:pt x="158" y="3248"/>
                    </a:lnTo>
                    <a:lnTo>
                      <a:pt x="140" y="3187"/>
                    </a:lnTo>
                    <a:lnTo>
                      <a:pt x="124" y="3124"/>
                    </a:lnTo>
                    <a:lnTo>
                      <a:pt x="109" y="3062"/>
                    </a:lnTo>
                    <a:lnTo>
                      <a:pt x="96" y="2998"/>
                    </a:lnTo>
                    <a:lnTo>
                      <a:pt x="84" y="2934"/>
                    </a:lnTo>
                    <a:lnTo>
                      <a:pt x="74" y="2870"/>
                    </a:lnTo>
                    <a:lnTo>
                      <a:pt x="65" y="2805"/>
                    </a:lnTo>
                    <a:lnTo>
                      <a:pt x="57" y="2740"/>
                    </a:lnTo>
                    <a:lnTo>
                      <a:pt x="53" y="2674"/>
                    </a:lnTo>
                    <a:lnTo>
                      <a:pt x="48" y="2608"/>
                    </a:lnTo>
                    <a:lnTo>
                      <a:pt x="48" y="2608"/>
                    </a:lnTo>
                    <a:lnTo>
                      <a:pt x="47" y="2544"/>
                    </a:lnTo>
                    <a:lnTo>
                      <a:pt x="47" y="2479"/>
                    </a:lnTo>
                    <a:lnTo>
                      <a:pt x="48" y="2416"/>
                    </a:lnTo>
                    <a:lnTo>
                      <a:pt x="50" y="2353"/>
                    </a:lnTo>
                    <a:lnTo>
                      <a:pt x="54" y="2291"/>
                    </a:lnTo>
                    <a:lnTo>
                      <a:pt x="60" y="2227"/>
                    </a:lnTo>
                    <a:lnTo>
                      <a:pt x="68" y="2165"/>
                    </a:lnTo>
                    <a:lnTo>
                      <a:pt x="76" y="2104"/>
                    </a:lnTo>
                    <a:lnTo>
                      <a:pt x="87" y="2043"/>
                    </a:lnTo>
                    <a:lnTo>
                      <a:pt x="99" y="1981"/>
                    </a:lnTo>
                    <a:lnTo>
                      <a:pt x="112" y="1921"/>
                    </a:lnTo>
                    <a:lnTo>
                      <a:pt x="127" y="1862"/>
                    </a:lnTo>
                    <a:lnTo>
                      <a:pt x="143" y="1801"/>
                    </a:lnTo>
                    <a:lnTo>
                      <a:pt x="161" y="1742"/>
                    </a:lnTo>
                    <a:lnTo>
                      <a:pt x="181" y="1685"/>
                    </a:lnTo>
                    <a:lnTo>
                      <a:pt x="202" y="1626"/>
                    </a:lnTo>
                    <a:lnTo>
                      <a:pt x="224" y="1570"/>
                    </a:lnTo>
                    <a:lnTo>
                      <a:pt x="248" y="1512"/>
                    </a:lnTo>
                    <a:lnTo>
                      <a:pt x="271" y="1456"/>
                    </a:lnTo>
                    <a:lnTo>
                      <a:pt x="298" y="1402"/>
                    </a:lnTo>
                    <a:lnTo>
                      <a:pt x="326" y="1347"/>
                    </a:lnTo>
                    <a:lnTo>
                      <a:pt x="355" y="1293"/>
                    </a:lnTo>
                    <a:lnTo>
                      <a:pt x="386" y="1240"/>
                    </a:lnTo>
                    <a:lnTo>
                      <a:pt x="419" y="1186"/>
                    </a:lnTo>
                    <a:lnTo>
                      <a:pt x="451" y="1135"/>
                    </a:lnTo>
                    <a:lnTo>
                      <a:pt x="486" y="1083"/>
                    </a:lnTo>
                    <a:lnTo>
                      <a:pt x="522" y="1033"/>
                    </a:lnTo>
                    <a:lnTo>
                      <a:pt x="560" y="984"/>
                    </a:lnTo>
                    <a:lnTo>
                      <a:pt x="598" y="936"/>
                    </a:lnTo>
                    <a:lnTo>
                      <a:pt x="638" y="889"/>
                    </a:lnTo>
                    <a:lnTo>
                      <a:pt x="679" y="841"/>
                    </a:lnTo>
                    <a:lnTo>
                      <a:pt x="722" y="796"/>
                    </a:lnTo>
                    <a:lnTo>
                      <a:pt x="722" y="796"/>
                    </a:lnTo>
                    <a:lnTo>
                      <a:pt x="766" y="751"/>
                    </a:lnTo>
                    <a:lnTo>
                      <a:pt x="812" y="707"/>
                    </a:lnTo>
                    <a:lnTo>
                      <a:pt x="858" y="666"/>
                    </a:lnTo>
                    <a:lnTo>
                      <a:pt x="904" y="625"/>
                    </a:lnTo>
                    <a:lnTo>
                      <a:pt x="952" y="585"/>
                    </a:lnTo>
                    <a:lnTo>
                      <a:pt x="1001" y="547"/>
                    </a:lnTo>
                    <a:lnTo>
                      <a:pt x="1049" y="510"/>
                    </a:lnTo>
                    <a:lnTo>
                      <a:pt x="1100" y="474"/>
                    </a:lnTo>
                    <a:lnTo>
                      <a:pt x="1151" y="440"/>
                    </a:lnTo>
                    <a:lnTo>
                      <a:pt x="1203" y="408"/>
                    </a:lnTo>
                    <a:lnTo>
                      <a:pt x="1256" y="377"/>
                    </a:lnTo>
                    <a:lnTo>
                      <a:pt x="1309" y="346"/>
                    </a:lnTo>
                    <a:lnTo>
                      <a:pt x="1362" y="318"/>
                    </a:lnTo>
                    <a:lnTo>
                      <a:pt x="1418" y="290"/>
                    </a:lnTo>
                    <a:lnTo>
                      <a:pt x="1473" y="265"/>
                    </a:lnTo>
                    <a:lnTo>
                      <a:pt x="1529" y="240"/>
                    </a:lnTo>
                    <a:lnTo>
                      <a:pt x="1586" y="216"/>
                    </a:lnTo>
                    <a:lnTo>
                      <a:pt x="1644" y="196"/>
                    </a:lnTo>
                    <a:lnTo>
                      <a:pt x="1701" y="175"/>
                    </a:lnTo>
                    <a:lnTo>
                      <a:pt x="1760" y="156"/>
                    </a:lnTo>
                    <a:lnTo>
                      <a:pt x="1819" y="138"/>
                    </a:lnTo>
                    <a:lnTo>
                      <a:pt x="1879" y="123"/>
                    </a:lnTo>
                    <a:lnTo>
                      <a:pt x="1940" y="109"/>
                    </a:lnTo>
                    <a:lnTo>
                      <a:pt x="2000" y="95"/>
                    </a:lnTo>
                    <a:lnTo>
                      <a:pt x="2061" y="84"/>
                    </a:lnTo>
                    <a:lnTo>
                      <a:pt x="2123" y="75"/>
                    </a:lnTo>
                    <a:lnTo>
                      <a:pt x="2185" y="66"/>
                    </a:lnTo>
                    <a:lnTo>
                      <a:pt x="2248" y="59"/>
                    </a:lnTo>
                    <a:lnTo>
                      <a:pt x="2310" y="54"/>
                    </a:lnTo>
                    <a:lnTo>
                      <a:pt x="2373" y="50"/>
                    </a:lnTo>
                    <a:lnTo>
                      <a:pt x="2437" y="47"/>
                    </a:lnTo>
                    <a:lnTo>
                      <a:pt x="2502" y="47"/>
                    </a:lnTo>
                    <a:close/>
                    <a:moveTo>
                      <a:pt x="2502" y="0"/>
                    </a:moveTo>
                    <a:lnTo>
                      <a:pt x="2502" y="0"/>
                    </a:lnTo>
                    <a:lnTo>
                      <a:pt x="2434" y="0"/>
                    </a:lnTo>
                    <a:lnTo>
                      <a:pt x="2367" y="3"/>
                    </a:lnTo>
                    <a:lnTo>
                      <a:pt x="2301" y="7"/>
                    </a:lnTo>
                    <a:lnTo>
                      <a:pt x="2235" y="13"/>
                    </a:lnTo>
                    <a:lnTo>
                      <a:pt x="2170" y="20"/>
                    </a:lnTo>
                    <a:lnTo>
                      <a:pt x="2105" y="29"/>
                    </a:lnTo>
                    <a:lnTo>
                      <a:pt x="2040" y="39"/>
                    </a:lnTo>
                    <a:lnTo>
                      <a:pt x="1977" y="53"/>
                    </a:lnTo>
                    <a:lnTo>
                      <a:pt x="1915" y="66"/>
                    </a:lnTo>
                    <a:lnTo>
                      <a:pt x="1853" y="81"/>
                    </a:lnTo>
                    <a:lnTo>
                      <a:pt x="1791" y="98"/>
                    </a:lnTo>
                    <a:lnTo>
                      <a:pt x="1731" y="116"/>
                    </a:lnTo>
                    <a:lnTo>
                      <a:pt x="1670" y="137"/>
                    </a:lnTo>
                    <a:lnTo>
                      <a:pt x="1610" y="157"/>
                    </a:lnTo>
                    <a:lnTo>
                      <a:pt x="1552" y="179"/>
                    </a:lnTo>
                    <a:lnTo>
                      <a:pt x="1493" y="204"/>
                    </a:lnTo>
                    <a:lnTo>
                      <a:pt x="1437" y="230"/>
                    </a:lnTo>
                    <a:lnTo>
                      <a:pt x="1380" y="256"/>
                    </a:lnTo>
                    <a:lnTo>
                      <a:pt x="1325" y="284"/>
                    </a:lnTo>
                    <a:lnTo>
                      <a:pt x="1271" y="314"/>
                    </a:lnTo>
                    <a:lnTo>
                      <a:pt x="1216" y="345"/>
                    </a:lnTo>
                    <a:lnTo>
                      <a:pt x="1163" y="377"/>
                    </a:lnTo>
                    <a:lnTo>
                      <a:pt x="1111" y="411"/>
                    </a:lnTo>
                    <a:lnTo>
                      <a:pt x="1061" y="445"/>
                    </a:lnTo>
                    <a:lnTo>
                      <a:pt x="1011" y="480"/>
                    </a:lnTo>
                    <a:lnTo>
                      <a:pt x="961" y="517"/>
                    </a:lnTo>
                    <a:lnTo>
                      <a:pt x="914" y="555"/>
                    </a:lnTo>
                    <a:lnTo>
                      <a:pt x="867" y="595"/>
                    </a:lnTo>
                    <a:lnTo>
                      <a:pt x="820" y="635"/>
                    </a:lnTo>
                    <a:lnTo>
                      <a:pt x="775" y="678"/>
                    </a:lnTo>
                    <a:lnTo>
                      <a:pt x="731" y="721"/>
                    </a:lnTo>
                    <a:lnTo>
                      <a:pt x="688" y="763"/>
                    </a:lnTo>
                    <a:lnTo>
                      <a:pt x="646" y="809"/>
                    </a:lnTo>
                    <a:lnTo>
                      <a:pt x="606" y="855"/>
                    </a:lnTo>
                    <a:lnTo>
                      <a:pt x="566" y="902"/>
                    </a:lnTo>
                    <a:lnTo>
                      <a:pt x="528" y="949"/>
                    </a:lnTo>
                    <a:lnTo>
                      <a:pt x="489" y="998"/>
                    </a:lnTo>
                    <a:lnTo>
                      <a:pt x="454" y="1048"/>
                    </a:lnTo>
                    <a:lnTo>
                      <a:pt x="419" y="1098"/>
                    </a:lnTo>
                    <a:lnTo>
                      <a:pt x="386" y="1150"/>
                    </a:lnTo>
                    <a:lnTo>
                      <a:pt x="354" y="1203"/>
                    </a:lnTo>
                    <a:lnTo>
                      <a:pt x="323" y="1256"/>
                    </a:lnTo>
                    <a:lnTo>
                      <a:pt x="292" y="1310"/>
                    </a:lnTo>
                    <a:lnTo>
                      <a:pt x="264" y="1365"/>
                    </a:lnTo>
                    <a:lnTo>
                      <a:pt x="237" y="1421"/>
                    </a:lnTo>
                    <a:lnTo>
                      <a:pt x="211" y="1478"/>
                    </a:lnTo>
                    <a:lnTo>
                      <a:pt x="187" y="1536"/>
                    </a:lnTo>
                    <a:lnTo>
                      <a:pt x="163" y="1593"/>
                    </a:lnTo>
                    <a:lnTo>
                      <a:pt x="141" y="1652"/>
                    </a:lnTo>
                    <a:lnTo>
                      <a:pt x="122" y="1713"/>
                    </a:lnTo>
                    <a:lnTo>
                      <a:pt x="103" y="1773"/>
                    </a:lnTo>
                    <a:lnTo>
                      <a:pt x="85" y="1834"/>
                    </a:lnTo>
                    <a:lnTo>
                      <a:pt x="71" y="1896"/>
                    </a:lnTo>
                    <a:lnTo>
                      <a:pt x="56" y="1958"/>
                    </a:lnTo>
                    <a:lnTo>
                      <a:pt x="44" y="2021"/>
                    </a:lnTo>
                    <a:lnTo>
                      <a:pt x="32" y="2084"/>
                    </a:lnTo>
                    <a:lnTo>
                      <a:pt x="23" y="2148"/>
                    </a:lnTo>
                    <a:lnTo>
                      <a:pt x="15" y="2213"/>
                    </a:lnTo>
                    <a:lnTo>
                      <a:pt x="9" y="2278"/>
                    </a:lnTo>
                    <a:lnTo>
                      <a:pt x="4" y="2342"/>
                    </a:lnTo>
                    <a:lnTo>
                      <a:pt x="1" y="2409"/>
                    </a:lnTo>
                    <a:lnTo>
                      <a:pt x="0" y="2475"/>
                    </a:lnTo>
                    <a:lnTo>
                      <a:pt x="0" y="2543"/>
                    </a:lnTo>
                    <a:lnTo>
                      <a:pt x="1" y="2609"/>
                    </a:lnTo>
                    <a:lnTo>
                      <a:pt x="1" y="2609"/>
                    </a:lnTo>
                    <a:lnTo>
                      <a:pt x="6" y="2677"/>
                    </a:lnTo>
                    <a:lnTo>
                      <a:pt x="10" y="2745"/>
                    </a:lnTo>
                    <a:lnTo>
                      <a:pt x="18" y="2811"/>
                    </a:lnTo>
                    <a:lnTo>
                      <a:pt x="26" y="2878"/>
                    </a:lnTo>
                    <a:lnTo>
                      <a:pt x="37" y="2942"/>
                    </a:lnTo>
                    <a:lnTo>
                      <a:pt x="48" y="3007"/>
                    </a:lnTo>
                    <a:lnTo>
                      <a:pt x="62" y="3072"/>
                    </a:lnTo>
                    <a:lnTo>
                      <a:pt x="76" y="3136"/>
                    </a:lnTo>
                    <a:lnTo>
                      <a:pt x="94" y="3199"/>
                    </a:lnTo>
                    <a:lnTo>
                      <a:pt x="112" y="3262"/>
                    </a:lnTo>
                    <a:lnTo>
                      <a:pt x="131" y="3324"/>
                    </a:lnTo>
                    <a:lnTo>
                      <a:pt x="152" y="3386"/>
                    </a:lnTo>
                    <a:lnTo>
                      <a:pt x="174" y="3447"/>
                    </a:lnTo>
                    <a:lnTo>
                      <a:pt x="199" y="3507"/>
                    </a:lnTo>
                    <a:lnTo>
                      <a:pt x="224" y="3568"/>
                    </a:lnTo>
                    <a:lnTo>
                      <a:pt x="250" y="3627"/>
                    </a:lnTo>
                    <a:lnTo>
                      <a:pt x="278" y="3684"/>
                    </a:lnTo>
                    <a:lnTo>
                      <a:pt x="308" y="3742"/>
                    </a:lnTo>
                    <a:lnTo>
                      <a:pt x="337" y="3799"/>
                    </a:lnTo>
                    <a:lnTo>
                      <a:pt x="370" y="3855"/>
                    </a:lnTo>
                    <a:lnTo>
                      <a:pt x="402" y="3910"/>
                    </a:lnTo>
                    <a:lnTo>
                      <a:pt x="438" y="3964"/>
                    </a:lnTo>
                    <a:lnTo>
                      <a:pt x="473" y="4017"/>
                    </a:lnTo>
                    <a:lnTo>
                      <a:pt x="510" y="4070"/>
                    </a:lnTo>
                    <a:lnTo>
                      <a:pt x="548" y="4122"/>
                    </a:lnTo>
                    <a:lnTo>
                      <a:pt x="587" y="4172"/>
                    </a:lnTo>
                    <a:lnTo>
                      <a:pt x="626" y="4222"/>
                    </a:lnTo>
                    <a:lnTo>
                      <a:pt x="669" y="4271"/>
                    </a:lnTo>
                    <a:lnTo>
                      <a:pt x="710" y="4318"/>
                    </a:lnTo>
                    <a:lnTo>
                      <a:pt x="755" y="4365"/>
                    </a:lnTo>
                    <a:lnTo>
                      <a:pt x="799" y="4411"/>
                    </a:lnTo>
                    <a:lnTo>
                      <a:pt x="845" y="4457"/>
                    </a:lnTo>
                    <a:lnTo>
                      <a:pt x="892" y="4499"/>
                    </a:lnTo>
                    <a:lnTo>
                      <a:pt x="939" y="4542"/>
                    </a:lnTo>
                    <a:lnTo>
                      <a:pt x="988" y="4583"/>
                    </a:lnTo>
                    <a:lnTo>
                      <a:pt x="1038" y="4625"/>
                    </a:lnTo>
                    <a:lnTo>
                      <a:pt x="1088" y="4665"/>
                    </a:lnTo>
                    <a:lnTo>
                      <a:pt x="1139" y="4701"/>
                    </a:lnTo>
                    <a:lnTo>
                      <a:pt x="1191" y="4740"/>
                    </a:lnTo>
                    <a:lnTo>
                      <a:pt x="1244" y="4775"/>
                    </a:lnTo>
                    <a:lnTo>
                      <a:pt x="1299" y="4809"/>
                    </a:lnTo>
                    <a:lnTo>
                      <a:pt x="1353" y="4843"/>
                    </a:lnTo>
                    <a:lnTo>
                      <a:pt x="1409" y="4875"/>
                    </a:lnTo>
                    <a:lnTo>
                      <a:pt x="1465" y="4906"/>
                    </a:lnTo>
                    <a:lnTo>
                      <a:pt x="1523" y="4936"/>
                    </a:lnTo>
                    <a:lnTo>
                      <a:pt x="1580" y="4964"/>
                    </a:lnTo>
                    <a:lnTo>
                      <a:pt x="1639" y="4990"/>
                    </a:lnTo>
                    <a:lnTo>
                      <a:pt x="1698" y="5015"/>
                    </a:lnTo>
                    <a:lnTo>
                      <a:pt x="1759" y="5039"/>
                    </a:lnTo>
                    <a:lnTo>
                      <a:pt x="1819" y="5063"/>
                    </a:lnTo>
                    <a:lnTo>
                      <a:pt x="1881" y="5083"/>
                    </a:lnTo>
                    <a:lnTo>
                      <a:pt x="1941" y="5104"/>
                    </a:lnTo>
                    <a:lnTo>
                      <a:pt x="2005" y="5122"/>
                    </a:lnTo>
                    <a:lnTo>
                      <a:pt x="2068" y="5139"/>
                    </a:lnTo>
                    <a:lnTo>
                      <a:pt x="2132" y="5154"/>
                    </a:lnTo>
                    <a:lnTo>
                      <a:pt x="2195" y="5167"/>
                    </a:lnTo>
                    <a:lnTo>
                      <a:pt x="2260" y="5181"/>
                    </a:lnTo>
                    <a:lnTo>
                      <a:pt x="2325" y="5191"/>
                    </a:lnTo>
                    <a:lnTo>
                      <a:pt x="2390" y="5200"/>
                    </a:lnTo>
                    <a:lnTo>
                      <a:pt x="2456" y="5207"/>
                    </a:lnTo>
                    <a:lnTo>
                      <a:pt x="2522" y="5213"/>
                    </a:lnTo>
                    <a:lnTo>
                      <a:pt x="2589" y="5217"/>
                    </a:lnTo>
                    <a:lnTo>
                      <a:pt x="2656" y="5220"/>
                    </a:lnTo>
                    <a:lnTo>
                      <a:pt x="2723" y="5220"/>
                    </a:lnTo>
                    <a:lnTo>
                      <a:pt x="2723" y="5220"/>
                    </a:lnTo>
                    <a:lnTo>
                      <a:pt x="2791" y="5220"/>
                    </a:lnTo>
                    <a:lnTo>
                      <a:pt x="2857" y="5217"/>
                    </a:lnTo>
                    <a:lnTo>
                      <a:pt x="2923" y="5213"/>
                    </a:lnTo>
                    <a:lnTo>
                      <a:pt x="2990" y="5207"/>
                    </a:lnTo>
                    <a:lnTo>
                      <a:pt x="3054" y="5200"/>
                    </a:lnTo>
                    <a:lnTo>
                      <a:pt x="3119" y="5191"/>
                    </a:lnTo>
                    <a:lnTo>
                      <a:pt x="3184" y="5181"/>
                    </a:lnTo>
                    <a:lnTo>
                      <a:pt x="3248" y="5167"/>
                    </a:lnTo>
                    <a:lnTo>
                      <a:pt x="3309" y="5154"/>
                    </a:lnTo>
                    <a:lnTo>
                      <a:pt x="3373" y="5139"/>
                    </a:lnTo>
                    <a:lnTo>
                      <a:pt x="3433" y="5122"/>
                    </a:lnTo>
                    <a:lnTo>
                      <a:pt x="3495" y="5104"/>
                    </a:lnTo>
                    <a:lnTo>
                      <a:pt x="3554" y="5083"/>
                    </a:lnTo>
                    <a:lnTo>
                      <a:pt x="3615" y="5063"/>
                    </a:lnTo>
                    <a:lnTo>
                      <a:pt x="3674" y="5039"/>
                    </a:lnTo>
                    <a:lnTo>
                      <a:pt x="3731" y="5015"/>
                    </a:lnTo>
                    <a:lnTo>
                      <a:pt x="3789" y="4990"/>
                    </a:lnTo>
                    <a:lnTo>
                      <a:pt x="3845" y="4964"/>
                    </a:lnTo>
                    <a:lnTo>
                      <a:pt x="3899" y="4936"/>
                    </a:lnTo>
                    <a:lnTo>
                      <a:pt x="3954" y="4906"/>
                    </a:lnTo>
                    <a:lnTo>
                      <a:pt x="4008" y="4875"/>
                    </a:lnTo>
                    <a:lnTo>
                      <a:pt x="4061" y="4843"/>
                    </a:lnTo>
                    <a:lnTo>
                      <a:pt x="4113" y="4809"/>
                    </a:lnTo>
                    <a:lnTo>
                      <a:pt x="4164" y="4775"/>
                    </a:lnTo>
                    <a:lnTo>
                      <a:pt x="4215" y="4740"/>
                    </a:lnTo>
                    <a:lnTo>
                      <a:pt x="4263" y="4701"/>
                    </a:lnTo>
                    <a:lnTo>
                      <a:pt x="4312" y="4665"/>
                    </a:lnTo>
                    <a:lnTo>
                      <a:pt x="4359" y="4625"/>
                    </a:lnTo>
                    <a:lnTo>
                      <a:pt x="4405" y="4583"/>
                    </a:lnTo>
                    <a:lnTo>
                      <a:pt x="4450" y="4542"/>
                    </a:lnTo>
                    <a:lnTo>
                      <a:pt x="4493" y="4499"/>
                    </a:lnTo>
                    <a:lnTo>
                      <a:pt x="4537" y="4457"/>
                    </a:lnTo>
                    <a:lnTo>
                      <a:pt x="4579" y="4411"/>
                    </a:lnTo>
                    <a:lnTo>
                      <a:pt x="4620" y="4365"/>
                    </a:lnTo>
                    <a:lnTo>
                      <a:pt x="4658" y="4318"/>
                    </a:lnTo>
                    <a:lnTo>
                      <a:pt x="4697" y="4271"/>
                    </a:lnTo>
                    <a:lnTo>
                      <a:pt x="4735" y="4222"/>
                    </a:lnTo>
                    <a:lnTo>
                      <a:pt x="4770" y="4172"/>
                    </a:lnTo>
                    <a:lnTo>
                      <a:pt x="4806" y="4122"/>
                    </a:lnTo>
                    <a:lnTo>
                      <a:pt x="4840" y="4070"/>
                    </a:lnTo>
                    <a:lnTo>
                      <a:pt x="4872" y="4017"/>
                    </a:lnTo>
                    <a:lnTo>
                      <a:pt x="4903" y="3964"/>
                    </a:lnTo>
                    <a:lnTo>
                      <a:pt x="4933" y="3910"/>
                    </a:lnTo>
                    <a:lnTo>
                      <a:pt x="4961" y="3855"/>
                    </a:lnTo>
                    <a:lnTo>
                      <a:pt x="4987" y="3799"/>
                    </a:lnTo>
                    <a:lnTo>
                      <a:pt x="5014" y="3742"/>
                    </a:lnTo>
                    <a:lnTo>
                      <a:pt x="5037" y="3684"/>
                    </a:lnTo>
                    <a:lnTo>
                      <a:pt x="5061" y="3627"/>
                    </a:lnTo>
                    <a:lnTo>
                      <a:pt x="5083" y="3568"/>
                    </a:lnTo>
                    <a:lnTo>
                      <a:pt x="5102" y="3507"/>
                    </a:lnTo>
                    <a:lnTo>
                      <a:pt x="5121" y="3447"/>
                    </a:lnTo>
                    <a:lnTo>
                      <a:pt x="5139" y="3386"/>
                    </a:lnTo>
                    <a:lnTo>
                      <a:pt x="5154" y="3324"/>
                    </a:lnTo>
                    <a:lnTo>
                      <a:pt x="5168" y="3262"/>
                    </a:lnTo>
                    <a:lnTo>
                      <a:pt x="5182" y="3199"/>
                    </a:lnTo>
                    <a:lnTo>
                      <a:pt x="5192" y="3136"/>
                    </a:lnTo>
                    <a:lnTo>
                      <a:pt x="5202" y="3072"/>
                    </a:lnTo>
                    <a:lnTo>
                      <a:pt x="5210" y="3007"/>
                    </a:lnTo>
                    <a:lnTo>
                      <a:pt x="5216" y="2942"/>
                    </a:lnTo>
                    <a:lnTo>
                      <a:pt x="5220" y="2878"/>
                    </a:lnTo>
                    <a:lnTo>
                      <a:pt x="5224" y="2811"/>
                    </a:lnTo>
                    <a:lnTo>
                      <a:pt x="5224" y="2745"/>
                    </a:lnTo>
                    <a:lnTo>
                      <a:pt x="5224" y="2677"/>
                    </a:lnTo>
                    <a:lnTo>
                      <a:pt x="5223" y="2609"/>
                    </a:lnTo>
                    <a:lnTo>
                      <a:pt x="5223" y="2609"/>
                    </a:lnTo>
                    <a:lnTo>
                      <a:pt x="5219" y="2543"/>
                    </a:lnTo>
                    <a:lnTo>
                      <a:pt x="5214" y="2475"/>
                    </a:lnTo>
                    <a:lnTo>
                      <a:pt x="5207" y="2409"/>
                    </a:lnTo>
                    <a:lnTo>
                      <a:pt x="5198" y="2342"/>
                    </a:lnTo>
                    <a:lnTo>
                      <a:pt x="5188" y="2278"/>
                    </a:lnTo>
                    <a:lnTo>
                      <a:pt x="5176" y="2213"/>
                    </a:lnTo>
                    <a:lnTo>
                      <a:pt x="5163" y="2148"/>
                    </a:lnTo>
                    <a:lnTo>
                      <a:pt x="5148" y="2084"/>
                    </a:lnTo>
                    <a:lnTo>
                      <a:pt x="5132" y="2021"/>
                    </a:lnTo>
                    <a:lnTo>
                      <a:pt x="5112" y="1958"/>
                    </a:lnTo>
                    <a:lnTo>
                      <a:pt x="5093" y="1896"/>
                    </a:lnTo>
                    <a:lnTo>
                      <a:pt x="5073" y="1834"/>
                    </a:lnTo>
                    <a:lnTo>
                      <a:pt x="5050" y="1773"/>
                    </a:lnTo>
                    <a:lnTo>
                      <a:pt x="5027" y="1713"/>
                    </a:lnTo>
                    <a:lnTo>
                      <a:pt x="5000" y="1652"/>
                    </a:lnTo>
                    <a:lnTo>
                      <a:pt x="4974" y="1593"/>
                    </a:lnTo>
                    <a:lnTo>
                      <a:pt x="4946" y="1536"/>
                    </a:lnTo>
                    <a:lnTo>
                      <a:pt x="4918" y="1478"/>
                    </a:lnTo>
                    <a:lnTo>
                      <a:pt x="4887" y="1421"/>
                    </a:lnTo>
                    <a:lnTo>
                      <a:pt x="4854" y="1365"/>
                    </a:lnTo>
                    <a:lnTo>
                      <a:pt x="4822" y="1310"/>
                    </a:lnTo>
                    <a:lnTo>
                      <a:pt x="4787" y="1256"/>
                    </a:lnTo>
                    <a:lnTo>
                      <a:pt x="4751" y="1203"/>
                    </a:lnTo>
                    <a:lnTo>
                      <a:pt x="4714" y="1150"/>
                    </a:lnTo>
                    <a:lnTo>
                      <a:pt x="4678" y="1098"/>
                    </a:lnTo>
                    <a:lnTo>
                      <a:pt x="4638" y="1048"/>
                    </a:lnTo>
                    <a:lnTo>
                      <a:pt x="4598" y="998"/>
                    </a:lnTo>
                    <a:lnTo>
                      <a:pt x="4557" y="949"/>
                    </a:lnTo>
                    <a:lnTo>
                      <a:pt x="4514" y="902"/>
                    </a:lnTo>
                    <a:lnTo>
                      <a:pt x="4470" y="855"/>
                    </a:lnTo>
                    <a:lnTo>
                      <a:pt x="4425" y="809"/>
                    </a:lnTo>
                    <a:lnTo>
                      <a:pt x="4380" y="763"/>
                    </a:lnTo>
                    <a:lnTo>
                      <a:pt x="4333" y="721"/>
                    </a:lnTo>
                    <a:lnTo>
                      <a:pt x="4285" y="678"/>
                    </a:lnTo>
                    <a:lnTo>
                      <a:pt x="4237" y="635"/>
                    </a:lnTo>
                    <a:lnTo>
                      <a:pt x="4187" y="595"/>
                    </a:lnTo>
                    <a:lnTo>
                      <a:pt x="4136" y="555"/>
                    </a:lnTo>
                    <a:lnTo>
                      <a:pt x="4085" y="517"/>
                    </a:lnTo>
                    <a:lnTo>
                      <a:pt x="4033" y="480"/>
                    </a:lnTo>
                    <a:lnTo>
                      <a:pt x="3980" y="445"/>
                    </a:lnTo>
                    <a:lnTo>
                      <a:pt x="3926" y="411"/>
                    </a:lnTo>
                    <a:lnTo>
                      <a:pt x="3871" y="377"/>
                    </a:lnTo>
                    <a:lnTo>
                      <a:pt x="3815" y="345"/>
                    </a:lnTo>
                    <a:lnTo>
                      <a:pt x="3759" y="314"/>
                    </a:lnTo>
                    <a:lnTo>
                      <a:pt x="3702" y="284"/>
                    </a:lnTo>
                    <a:lnTo>
                      <a:pt x="3644" y="256"/>
                    </a:lnTo>
                    <a:lnTo>
                      <a:pt x="3585" y="230"/>
                    </a:lnTo>
                    <a:lnTo>
                      <a:pt x="3526" y="204"/>
                    </a:lnTo>
                    <a:lnTo>
                      <a:pt x="3466" y="179"/>
                    </a:lnTo>
                    <a:lnTo>
                      <a:pt x="3405" y="157"/>
                    </a:lnTo>
                    <a:lnTo>
                      <a:pt x="3345" y="137"/>
                    </a:lnTo>
                    <a:lnTo>
                      <a:pt x="3283" y="116"/>
                    </a:lnTo>
                    <a:lnTo>
                      <a:pt x="3220" y="98"/>
                    </a:lnTo>
                    <a:lnTo>
                      <a:pt x="3158" y="81"/>
                    </a:lnTo>
                    <a:lnTo>
                      <a:pt x="3094" y="66"/>
                    </a:lnTo>
                    <a:lnTo>
                      <a:pt x="3029" y="53"/>
                    </a:lnTo>
                    <a:lnTo>
                      <a:pt x="2964" y="39"/>
                    </a:lnTo>
                    <a:lnTo>
                      <a:pt x="2900" y="29"/>
                    </a:lnTo>
                    <a:lnTo>
                      <a:pt x="2835" y="20"/>
                    </a:lnTo>
                    <a:lnTo>
                      <a:pt x="2768" y="13"/>
                    </a:lnTo>
                    <a:lnTo>
                      <a:pt x="2702" y="7"/>
                    </a:lnTo>
                    <a:lnTo>
                      <a:pt x="2636" y="3"/>
                    </a:lnTo>
                    <a:lnTo>
                      <a:pt x="2568" y="0"/>
                    </a:lnTo>
                    <a:lnTo>
                      <a:pt x="2502" y="0"/>
                    </a:lnTo>
                    <a:lnTo>
                      <a:pt x="2502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35" name="Freeform 22">
                <a:extLst>
                  <a:ext uri="{FF2B5EF4-FFF2-40B4-BE49-F238E27FC236}">
                    <a16:creationId xmlns:a16="http://schemas.microsoft.com/office/drawing/2014/main" id="{042A4BB3-97F0-8444-A9A8-5FFFF5B49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7200" y="2041525"/>
                <a:ext cx="153988" cy="301625"/>
              </a:xfrm>
              <a:custGeom>
                <a:avLst/>
                <a:gdLst/>
                <a:ahLst/>
                <a:cxnLst>
                  <a:cxn ang="0">
                    <a:pos x="105" y="569"/>
                  </a:cxn>
                  <a:cxn ang="0">
                    <a:pos x="105" y="569"/>
                  </a:cxn>
                  <a:cxn ang="0">
                    <a:pos x="112" y="570"/>
                  </a:cxn>
                  <a:cxn ang="0">
                    <a:pos x="121" y="567"/>
                  </a:cxn>
                  <a:cxn ang="0">
                    <a:pos x="130" y="563"/>
                  </a:cxn>
                  <a:cxn ang="0">
                    <a:pos x="139" y="555"/>
                  </a:cxn>
                  <a:cxn ang="0">
                    <a:pos x="149" y="547"/>
                  </a:cxn>
                  <a:cxn ang="0">
                    <a:pos x="159" y="535"/>
                  </a:cxn>
                  <a:cxn ang="0">
                    <a:pos x="170" y="520"/>
                  </a:cxn>
                  <a:cxn ang="0">
                    <a:pos x="180" y="505"/>
                  </a:cxn>
                  <a:cxn ang="0">
                    <a:pos x="190" y="488"/>
                  </a:cxn>
                  <a:cxn ang="0">
                    <a:pos x="201" y="467"/>
                  </a:cxn>
                  <a:cxn ang="0">
                    <a:pos x="220" y="424"/>
                  </a:cxn>
                  <a:cxn ang="0">
                    <a:pos x="239" y="374"/>
                  </a:cxn>
                  <a:cxn ang="0">
                    <a:pos x="257" y="321"/>
                  </a:cxn>
                  <a:cxn ang="0">
                    <a:pos x="257" y="321"/>
                  </a:cxn>
                  <a:cxn ang="0">
                    <a:pos x="271" y="265"/>
                  </a:cxn>
                  <a:cxn ang="0">
                    <a:pos x="282" y="213"/>
                  </a:cxn>
                  <a:cxn ang="0">
                    <a:pos x="288" y="166"/>
                  </a:cxn>
                  <a:cxn ang="0">
                    <a:pos x="289" y="144"/>
                  </a:cxn>
                  <a:cxn ang="0">
                    <a:pos x="291" y="123"/>
                  </a:cxn>
                  <a:cxn ang="0">
                    <a:pos x="289" y="104"/>
                  </a:cxn>
                  <a:cxn ang="0">
                    <a:pos x="288" y="87"/>
                  </a:cxn>
                  <a:cxn ang="0">
                    <a:pos x="286" y="72"/>
                  </a:cxn>
                  <a:cxn ang="0">
                    <a:pos x="283" y="58"/>
                  </a:cxn>
                  <a:cxn ang="0">
                    <a:pos x="279" y="48"/>
                  </a:cxn>
                  <a:cxn ang="0">
                    <a:pos x="273" y="39"/>
                  </a:cxn>
                  <a:cxn ang="0">
                    <a:pos x="267" y="32"/>
                  </a:cxn>
                  <a:cxn ang="0">
                    <a:pos x="260" y="29"/>
                  </a:cxn>
                  <a:cxn ang="0">
                    <a:pos x="156" y="0"/>
                  </a:cxn>
                  <a:cxn ang="0">
                    <a:pos x="156" y="0"/>
                  </a:cxn>
                  <a:cxn ang="0">
                    <a:pos x="164" y="2"/>
                  </a:cxn>
                  <a:cxn ang="0">
                    <a:pos x="170" y="8"/>
                  </a:cxn>
                  <a:cxn ang="0">
                    <a:pos x="176" y="17"/>
                  </a:cxn>
                  <a:cxn ang="0">
                    <a:pos x="180" y="29"/>
                  </a:cxn>
                  <a:cxn ang="0">
                    <a:pos x="183" y="42"/>
                  </a:cxn>
                  <a:cxn ang="0">
                    <a:pos x="184" y="57"/>
                  </a:cxn>
                  <a:cxn ang="0">
                    <a:pos x="186" y="75"/>
                  </a:cxn>
                  <a:cxn ang="0">
                    <a:pos x="186" y="94"/>
                  </a:cxn>
                  <a:cxn ang="0">
                    <a:pos x="186" y="115"/>
                  </a:cxn>
                  <a:cxn ang="0">
                    <a:pos x="184" y="135"/>
                  </a:cxn>
                  <a:cxn ang="0">
                    <a:pos x="177" y="184"/>
                  </a:cxn>
                  <a:cxn ang="0">
                    <a:pos x="167" y="235"/>
                  </a:cxn>
                  <a:cxn ang="0">
                    <a:pos x="154" y="290"/>
                  </a:cxn>
                  <a:cxn ang="0">
                    <a:pos x="154" y="290"/>
                  </a:cxn>
                  <a:cxn ang="0">
                    <a:pos x="136" y="345"/>
                  </a:cxn>
                  <a:cxn ang="0">
                    <a:pos x="117" y="393"/>
                  </a:cxn>
                  <a:cxn ang="0">
                    <a:pos x="97" y="437"/>
                  </a:cxn>
                  <a:cxn ang="0">
                    <a:pos x="87" y="457"/>
                  </a:cxn>
                  <a:cxn ang="0">
                    <a:pos x="77" y="474"/>
                  </a:cxn>
                  <a:cxn ang="0">
                    <a:pos x="67" y="490"/>
                  </a:cxn>
                  <a:cxn ang="0">
                    <a:pos x="56" y="505"/>
                  </a:cxn>
                  <a:cxn ang="0">
                    <a:pos x="46" y="517"/>
                  </a:cxn>
                  <a:cxn ang="0">
                    <a:pos x="36" y="526"/>
                  </a:cxn>
                  <a:cxn ang="0">
                    <a:pos x="27" y="533"/>
                  </a:cxn>
                  <a:cxn ang="0">
                    <a:pos x="18" y="538"/>
                  </a:cxn>
                  <a:cxn ang="0">
                    <a:pos x="9" y="539"/>
                  </a:cxn>
                  <a:cxn ang="0">
                    <a:pos x="0" y="539"/>
                  </a:cxn>
                  <a:cxn ang="0">
                    <a:pos x="105" y="569"/>
                  </a:cxn>
                </a:cxnLst>
                <a:rect l="0" t="0" r="r" b="b"/>
                <a:pathLst>
                  <a:path w="291" h="570">
                    <a:moveTo>
                      <a:pt x="105" y="569"/>
                    </a:moveTo>
                    <a:lnTo>
                      <a:pt x="105" y="569"/>
                    </a:lnTo>
                    <a:lnTo>
                      <a:pt x="112" y="570"/>
                    </a:lnTo>
                    <a:lnTo>
                      <a:pt x="121" y="567"/>
                    </a:lnTo>
                    <a:lnTo>
                      <a:pt x="130" y="563"/>
                    </a:lnTo>
                    <a:lnTo>
                      <a:pt x="139" y="555"/>
                    </a:lnTo>
                    <a:lnTo>
                      <a:pt x="149" y="547"/>
                    </a:lnTo>
                    <a:lnTo>
                      <a:pt x="159" y="535"/>
                    </a:lnTo>
                    <a:lnTo>
                      <a:pt x="170" y="520"/>
                    </a:lnTo>
                    <a:lnTo>
                      <a:pt x="180" y="505"/>
                    </a:lnTo>
                    <a:lnTo>
                      <a:pt x="190" y="488"/>
                    </a:lnTo>
                    <a:lnTo>
                      <a:pt x="201" y="467"/>
                    </a:lnTo>
                    <a:lnTo>
                      <a:pt x="220" y="424"/>
                    </a:lnTo>
                    <a:lnTo>
                      <a:pt x="239" y="37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71" y="265"/>
                    </a:lnTo>
                    <a:lnTo>
                      <a:pt x="282" y="213"/>
                    </a:lnTo>
                    <a:lnTo>
                      <a:pt x="288" y="166"/>
                    </a:lnTo>
                    <a:lnTo>
                      <a:pt x="289" y="144"/>
                    </a:lnTo>
                    <a:lnTo>
                      <a:pt x="291" y="123"/>
                    </a:lnTo>
                    <a:lnTo>
                      <a:pt x="289" y="104"/>
                    </a:lnTo>
                    <a:lnTo>
                      <a:pt x="288" y="87"/>
                    </a:lnTo>
                    <a:lnTo>
                      <a:pt x="286" y="72"/>
                    </a:lnTo>
                    <a:lnTo>
                      <a:pt x="283" y="58"/>
                    </a:lnTo>
                    <a:lnTo>
                      <a:pt x="279" y="48"/>
                    </a:lnTo>
                    <a:lnTo>
                      <a:pt x="273" y="39"/>
                    </a:lnTo>
                    <a:lnTo>
                      <a:pt x="267" y="32"/>
                    </a:lnTo>
                    <a:lnTo>
                      <a:pt x="260" y="29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64" y="2"/>
                    </a:lnTo>
                    <a:lnTo>
                      <a:pt x="170" y="8"/>
                    </a:lnTo>
                    <a:lnTo>
                      <a:pt x="176" y="17"/>
                    </a:lnTo>
                    <a:lnTo>
                      <a:pt x="180" y="29"/>
                    </a:lnTo>
                    <a:lnTo>
                      <a:pt x="183" y="42"/>
                    </a:lnTo>
                    <a:lnTo>
                      <a:pt x="184" y="57"/>
                    </a:lnTo>
                    <a:lnTo>
                      <a:pt x="186" y="75"/>
                    </a:lnTo>
                    <a:lnTo>
                      <a:pt x="186" y="94"/>
                    </a:lnTo>
                    <a:lnTo>
                      <a:pt x="186" y="115"/>
                    </a:lnTo>
                    <a:lnTo>
                      <a:pt x="184" y="135"/>
                    </a:lnTo>
                    <a:lnTo>
                      <a:pt x="177" y="184"/>
                    </a:lnTo>
                    <a:lnTo>
                      <a:pt x="167" y="235"/>
                    </a:lnTo>
                    <a:lnTo>
                      <a:pt x="154" y="290"/>
                    </a:lnTo>
                    <a:lnTo>
                      <a:pt x="154" y="290"/>
                    </a:lnTo>
                    <a:lnTo>
                      <a:pt x="136" y="345"/>
                    </a:lnTo>
                    <a:lnTo>
                      <a:pt x="117" y="393"/>
                    </a:lnTo>
                    <a:lnTo>
                      <a:pt x="97" y="437"/>
                    </a:lnTo>
                    <a:lnTo>
                      <a:pt x="87" y="457"/>
                    </a:lnTo>
                    <a:lnTo>
                      <a:pt x="77" y="474"/>
                    </a:lnTo>
                    <a:lnTo>
                      <a:pt x="67" y="490"/>
                    </a:lnTo>
                    <a:lnTo>
                      <a:pt x="56" y="505"/>
                    </a:lnTo>
                    <a:lnTo>
                      <a:pt x="46" y="517"/>
                    </a:lnTo>
                    <a:lnTo>
                      <a:pt x="36" y="526"/>
                    </a:lnTo>
                    <a:lnTo>
                      <a:pt x="27" y="533"/>
                    </a:lnTo>
                    <a:lnTo>
                      <a:pt x="18" y="538"/>
                    </a:lnTo>
                    <a:lnTo>
                      <a:pt x="9" y="539"/>
                    </a:lnTo>
                    <a:lnTo>
                      <a:pt x="0" y="539"/>
                    </a:lnTo>
                    <a:lnTo>
                      <a:pt x="105" y="569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rgbClr val="414141"/>
                  </a:gs>
                  <a:gs pos="67000">
                    <a:srgbClr val="FFFFFF"/>
                  </a:gs>
                  <a:gs pos="100000">
                    <a:srgbClr val="CFCFCF"/>
                  </a:gs>
                  <a:gs pos="0">
                    <a:srgbClr val="A6A6A6"/>
                  </a:gs>
                  <a:gs pos="86000">
                    <a:srgbClr val="A6A6A6"/>
                  </a:gs>
                  <a:gs pos="16000">
                    <a:srgbClr val="262626"/>
                  </a:gs>
                </a:gsLst>
                <a:lin ang="1728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53EE4E86-CA72-6E46-8E0C-F5E9E7E2A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912" y="2041525"/>
                <a:ext cx="112713" cy="285750"/>
              </a:xfrm>
              <a:custGeom>
                <a:avLst/>
                <a:gdLst/>
                <a:ahLst/>
                <a:cxnLst>
                  <a:cxn ang="0">
                    <a:pos x="182" y="292"/>
                  </a:cxn>
                  <a:cxn ang="0">
                    <a:pos x="182" y="292"/>
                  </a:cxn>
                  <a:cxn ang="0">
                    <a:pos x="165" y="347"/>
                  </a:cxn>
                  <a:cxn ang="0">
                    <a:pos x="146" y="397"/>
                  </a:cxn>
                  <a:cxn ang="0">
                    <a:pos x="125" y="439"/>
                  </a:cxn>
                  <a:cxn ang="0">
                    <a:pos x="115" y="460"/>
                  </a:cxn>
                  <a:cxn ang="0">
                    <a:pos x="105" y="478"/>
                  </a:cxn>
                  <a:cxn ang="0">
                    <a:pos x="95" y="492"/>
                  </a:cxn>
                  <a:cxn ang="0">
                    <a:pos x="84" y="507"/>
                  </a:cxn>
                  <a:cxn ang="0">
                    <a:pos x="74" y="519"/>
                  </a:cxn>
                  <a:cxn ang="0">
                    <a:pos x="65" y="528"/>
                  </a:cxn>
                  <a:cxn ang="0">
                    <a:pos x="55" y="535"/>
                  </a:cxn>
                  <a:cxn ang="0">
                    <a:pos x="46" y="540"/>
                  </a:cxn>
                  <a:cxn ang="0">
                    <a:pos x="37" y="541"/>
                  </a:cxn>
                  <a:cxn ang="0">
                    <a:pos x="30" y="541"/>
                  </a:cxn>
                  <a:cxn ang="0">
                    <a:pos x="30" y="541"/>
                  </a:cxn>
                  <a:cxn ang="0">
                    <a:pos x="22" y="537"/>
                  </a:cxn>
                  <a:cxn ang="0">
                    <a:pos x="16" y="531"/>
                  </a:cxn>
                  <a:cxn ang="0">
                    <a:pos x="10" y="522"/>
                  </a:cxn>
                  <a:cxn ang="0">
                    <a:pos x="6" y="512"/>
                  </a:cxn>
                  <a:cxn ang="0">
                    <a:pos x="3" y="498"/>
                  </a:cxn>
                  <a:cxn ang="0">
                    <a:pos x="2" y="482"/>
                  </a:cxn>
                  <a:cxn ang="0">
                    <a:pos x="0" y="466"/>
                  </a:cxn>
                  <a:cxn ang="0">
                    <a:pos x="0" y="447"/>
                  </a:cxn>
                  <a:cxn ang="0">
                    <a:pos x="0" y="426"/>
                  </a:cxn>
                  <a:cxn ang="0">
                    <a:pos x="2" y="404"/>
                  </a:cxn>
                  <a:cxn ang="0">
                    <a:pos x="9" y="357"/>
                  </a:cxn>
                  <a:cxn ang="0">
                    <a:pos x="19" y="304"/>
                  </a:cxn>
                  <a:cxn ang="0">
                    <a:pos x="33" y="249"/>
                  </a:cxn>
                  <a:cxn ang="0">
                    <a:pos x="33" y="249"/>
                  </a:cxn>
                  <a:cxn ang="0">
                    <a:pos x="50" y="196"/>
                  </a:cxn>
                  <a:cxn ang="0">
                    <a:pos x="69" y="146"/>
                  </a:cxn>
                  <a:cxn ang="0">
                    <a:pos x="89" y="102"/>
                  </a:cxn>
                  <a:cxn ang="0">
                    <a:pos x="99" y="83"/>
                  </a:cxn>
                  <a:cxn ang="0">
                    <a:pos x="109" y="65"/>
                  </a:cxn>
                  <a:cxn ang="0">
                    <a:pos x="120" y="49"/>
                  </a:cxn>
                  <a:cxn ang="0">
                    <a:pos x="130" y="35"/>
                  </a:cxn>
                  <a:cxn ang="0">
                    <a:pos x="140" y="24"/>
                  </a:cxn>
                  <a:cxn ang="0">
                    <a:pos x="151" y="15"/>
                  </a:cxn>
                  <a:cxn ang="0">
                    <a:pos x="159" y="7"/>
                  </a:cxn>
                  <a:cxn ang="0">
                    <a:pos x="168" y="3"/>
                  </a:cxn>
                  <a:cxn ang="0">
                    <a:pos x="177" y="0"/>
                  </a:cxn>
                  <a:cxn ang="0">
                    <a:pos x="186" y="2"/>
                  </a:cxn>
                  <a:cxn ang="0">
                    <a:pos x="186" y="2"/>
                  </a:cxn>
                  <a:cxn ang="0">
                    <a:pos x="193" y="4"/>
                  </a:cxn>
                  <a:cxn ang="0">
                    <a:pos x="199" y="10"/>
                  </a:cxn>
                  <a:cxn ang="0">
                    <a:pos x="204" y="19"/>
                  </a:cxn>
                  <a:cxn ang="0">
                    <a:pos x="208" y="31"/>
                  </a:cxn>
                  <a:cxn ang="0">
                    <a:pos x="211" y="44"/>
                  </a:cxn>
                  <a:cxn ang="0">
                    <a:pos x="214" y="59"/>
                  </a:cxn>
                  <a:cxn ang="0">
                    <a:pos x="215" y="77"/>
                  </a:cxn>
                  <a:cxn ang="0">
                    <a:pos x="215" y="96"/>
                  </a:cxn>
                  <a:cxn ang="0">
                    <a:pos x="214" y="117"/>
                  </a:cxn>
                  <a:cxn ang="0">
                    <a:pos x="212" y="139"/>
                  </a:cxn>
                  <a:cxn ang="0">
                    <a:pos x="207" y="186"/>
                  </a:cxn>
                  <a:cxn ang="0">
                    <a:pos x="196" y="237"/>
                  </a:cxn>
                  <a:cxn ang="0">
                    <a:pos x="182" y="292"/>
                  </a:cxn>
                  <a:cxn ang="0">
                    <a:pos x="182" y="292"/>
                  </a:cxn>
                </a:cxnLst>
                <a:rect l="0" t="0" r="r" b="b"/>
                <a:pathLst>
                  <a:path w="215" h="541">
                    <a:moveTo>
                      <a:pt x="182" y="292"/>
                    </a:moveTo>
                    <a:lnTo>
                      <a:pt x="182" y="292"/>
                    </a:lnTo>
                    <a:lnTo>
                      <a:pt x="165" y="347"/>
                    </a:lnTo>
                    <a:lnTo>
                      <a:pt x="146" y="397"/>
                    </a:lnTo>
                    <a:lnTo>
                      <a:pt x="125" y="439"/>
                    </a:lnTo>
                    <a:lnTo>
                      <a:pt x="115" y="460"/>
                    </a:lnTo>
                    <a:lnTo>
                      <a:pt x="105" y="478"/>
                    </a:lnTo>
                    <a:lnTo>
                      <a:pt x="95" y="492"/>
                    </a:lnTo>
                    <a:lnTo>
                      <a:pt x="84" y="507"/>
                    </a:lnTo>
                    <a:lnTo>
                      <a:pt x="74" y="519"/>
                    </a:lnTo>
                    <a:lnTo>
                      <a:pt x="65" y="528"/>
                    </a:lnTo>
                    <a:lnTo>
                      <a:pt x="55" y="535"/>
                    </a:lnTo>
                    <a:lnTo>
                      <a:pt x="46" y="540"/>
                    </a:lnTo>
                    <a:lnTo>
                      <a:pt x="37" y="541"/>
                    </a:lnTo>
                    <a:lnTo>
                      <a:pt x="30" y="541"/>
                    </a:lnTo>
                    <a:lnTo>
                      <a:pt x="30" y="541"/>
                    </a:lnTo>
                    <a:lnTo>
                      <a:pt x="22" y="537"/>
                    </a:lnTo>
                    <a:lnTo>
                      <a:pt x="16" y="531"/>
                    </a:lnTo>
                    <a:lnTo>
                      <a:pt x="10" y="522"/>
                    </a:lnTo>
                    <a:lnTo>
                      <a:pt x="6" y="512"/>
                    </a:lnTo>
                    <a:lnTo>
                      <a:pt x="3" y="498"/>
                    </a:lnTo>
                    <a:lnTo>
                      <a:pt x="2" y="482"/>
                    </a:lnTo>
                    <a:lnTo>
                      <a:pt x="0" y="466"/>
                    </a:lnTo>
                    <a:lnTo>
                      <a:pt x="0" y="447"/>
                    </a:lnTo>
                    <a:lnTo>
                      <a:pt x="0" y="426"/>
                    </a:lnTo>
                    <a:lnTo>
                      <a:pt x="2" y="404"/>
                    </a:lnTo>
                    <a:lnTo>
                      <a:pt x="9" y="357"/>
                    </a:lnTo>
                    <a:lnTo>
                      <a:pt x="19" y="304"/>
                    </a:lnTo>
                    <a:lnTo>
                      <a:pt x="33" y="249"/>
                    </a:lnTo>
                    <a:lnTo>
                      <a:pt x="33" y="249"/>
                    </a:lnTo>
                    <a:lnTo>
                      <a:pt x="50" y="196"/>
                    </a:lnTo>
                    <a:lnTo>
                      <a:pt x="69" y="146"/>
                    </a:lnTo>
                    <a:lnTo>
                      <a:pt x="89" y="102"/>
                    </a:lnTo>
                    <a:lnTo>
                      <a:pt x="99" y="83"/>
                    </a:lnTo>
                    <a:lnTo>
                      <a:pt x="109" y="65"/>
                    </a:lnTo>
                    <a:lnTo>
                      <a:pt x="120" y="49"/>
                    </a:lnTo>
                    <a:lnTo>
                      <a:pt x="130" y="35"/>
                    </a:lnTo>
                    <a:lnTo>
                      <a:pt x="140" y="24"/>
                    </a:lnTo>
                    <a:lnTo>
                      <a:pt x="151" y="15"/>
                    </a:lnTo>
                    <a:lnTo>
                      <a:pt x="159" y="7"/>
                    </a:lnTo>
                    <a:lnTo>
                      <a:pt x="168" y="3"/>
                    </a:lnTo>
                    <a:lnTo>
                      <a:pt x="177" y="0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93" y="4"/>
                    </a:lnTo>
                    <a:lnTo>
                      <a:pt x="199" y="10"/>
                    </a:lnTo>
                    <a:lnTo>
                      <a:pt x="204" y="19"/>
                    </a:lnTo>
                    <a:lnTo>
                      <a:pt x="208" y="31"/>
                    </a:lnTo>
                    <a:lnTo>
                      <a:pt x="211" y="44"/>
                    </a:lnTo>
                    <a:lnTo>
                      <a:pt x="214" y="59"/>
                    </a:lnTo>
                    <a:lnTo>
                      <a:pt x="215" y="77"/>
                    </a:lnTo>
                    <a:lnTo>
                      <a:pt x="215" y="96"/>
                    </a:lnTo>
                    <a:lnTo>
                      <a:pt x="214" y="117"/>
                    </a:lnTo>
                    <a:lnTo>
                      <a:pt x="212" y="139"/>
                    </a:lnTo>
                    <a:lnTo>
                      <a:pt x="207" y="186"/>
                    </a:lnTo>
                    <a:lnTo>
                      <a:pt x="196" y="237"/>
                    </a:lnTo>
                    <a:lnTo>
                      <a:pt x="182" y="292"/>
                    </a:lnTo>
                    <a:lnTo>
                      <a:pt x="182" y="2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FDFDF"/>
                  </a:gs>
                  <a:gs pos="100000">
                    <a:srgbClr val="858585"/>
                  </a:gs>
                </a:gsLst>
                <a:lin ang="10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:a16="http://schemas.microsoft.com/office/drawing/2014/main" id="{1B120CBD-ABDD-9547-A4D3-BF95818C0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5762" y="0"/>
                <a:ext cx="2743200" cy="2217738"/>
              </a:xfrm>
              <a:custGeom>
                <a:avLst/>
                <a:gdLst/>
                <a:ahLst/>
                <a:cxnLst>
                  <a:cxn ang="0">
                    <a:pos x="219" y="4047"/>
                  </a:cxn>
                  <a:cxn ang="0">
                    <a:pos x="148" y="3985"/>
                  </a:cxn>
                  <a:cxn ang="0">
                    <a:pos x="138" y="3856"/>
                  </a:cxn>
                  <a:cxn ang="0">
                    <a:pos x="162" y="3490"/>
                  </a:cxn>
                  <a:cxn ang="0">
                    <a:pos x="227" y="3055"/>
                  </a:cxn>
                  <a:cxn ang="0">
                    <a:pos x="346" y="2546"/>
                  </a:cxn>
                  <a:cxn ang="0">
                    <a:pos x="539" y="2001"/>
                  </a:cxn>
                  <a:cxn ang="0">
                    <a:pos x="697" y="1673"/>
                  </a:cxn>
                  <a:cxn ang="0">
                    <a:pos x="855" y="1410"/>
                  </a:cxn>
                  <a:cxn ang="0">
                    <a:pos x="1005" y="1197"/>
                  </a:cxn>
                  <a:cxn ang="0">
                    <a:pos x="1242" y="927"/>
                  </a:cxn>
                  <a:cxn ang="0">
                    <a:pos x="1505" y="696"/>
                  </a:cxn>
                  <a:cxn ang="0">
                    <a:pos x="1792" y="504"/>
                  </a:cxn>
                  <a:cxn ang="0">
                    <a:pos x="2103" y="351"/>
                  </a:cxn>
                  <a:cxn ang="0">
                    <a:pos x="2436" y="237"/>
                  </a:cxn>
                  <a:cxn ang="0">
                    <a:pos x="2795" y="164"/>
                  </a:cxn>
                  <a:cxn ang="0">
                    <a:pos x="3039" y="143"/>
                  </a:cxn>
                  <a:cxn ang="0">
                    <a:pos x="3336" y="155"/>
                  </a:cxn>
                  <a:cxn ang="0">
                    <a:pos x="3653" y="202"/>
                  </a:cxn>
                  <a:cxn ang="0">
                    <a:pos x="4002" y="307"/>
                  </a:cxn>
                  <a:cxn ang="0">
                    <a:pos x="4320" y="464"/>
                  </a:cxn>
                  <a:cxn ang="0">
                    <a:pos x="4490" y="585"/>
                  </a:cxn>
                  <a:cxn ang="0">
                    <a:pos x="4615" y="694"/>
                  </a:cxn>
                  <a:cxn ang="0">
                    <a:pos x="4752" y="843"/>
                  </a:cxn>
                  <a:cxn ang="0">
                    <a:pos x="4873" y="1007"/>
                  </a:cxn>
                  <a:cxn ang="0">
                    <a:pos x="4956" y="1152"/>
                  </a:cxn>
                  <a:cxn ang="0">
                    <a:pos x="5184" y="1309"/>
                  </a:cxn>
                  <a:cxn ang="0">
                    <a:pos x="5053" y="1032"/>
                  </a:cxn>
                  <a:cxn ang="0">
                    <a:pos x="4890" y="787"/>
                  </a:cxn>
                  <a:cxn ang="0">
                    <a:pos x="4693" y="572"/>
                  </a:cxn>
                  <a:cxn ang="0">
                    <a:pos x="4545" y="447"/>
                  </a:cxn>
                  <a:cxn ang="0">
                    <a:pos x="4362" y="323"/>
                  </a:cxn>
                  <a:cxn ang="0">
                    <a:pos x="4062" y="177"/>
                  </a:cxn>
                  <a:cxn ang="0">
                    <a:pos x="3695" y="63"/>
                  </a:cxn>
                  <a:cxn ang="0">
                    <a:pos x="3361" y="12"/>
                  </a:cxn>
                  <a:cxn ang="0">
                    <a:pos x="3045" y="0"/>
                  </a:cxn>
                  <a:cxn ang="0">
                    <a:pos x="2851" y="13"/>
                  </a:cxn>
                  <a:cxn ang="0">
                    <a:pos x="2405" y="99"/>
                  </a:cxn>
                  <a:cxn ang="0">
                    <a:pos x="1994" y="242"/>
                  </a:cxn>
                  <a:cxn ang="0">
                    <a:pos x="1617" y="442"/>
                  </a:cxn>
                  <a:cxn ang="0">
                    <a:pos x="1276" y="699"/>
                  </a:cxn>
                  <a:cxn ang="0">
                    <a:pos x="971" y="1011"/>
                  </a:cxn>
                  <a:cxn ang="0">
                    <a:pos x="703" y="1382"/>
                  </a:cxn>
                  <a:cxn ang="0">
                    <a:pos x="549" y="1648"/>
                  </a:cxn>
                  <a:cxn ang="0">
                    <a:pos x="319" y="2173"/>
                  </a:cxn>
                  <a:cxn ang="0">
                    <a:pos x="162" y="2691"/>
                  </a:cxn>
                  <a:cxn ang="0">
                    <a:pos x="64" y="3168"/>
                  </a:cxn>
                  <a:cxn ang="0">
                    <a:pos x="14" y="3571"/>
                  </a:cxn>
                  <a:cxn ang="0">
                    <a:pos x="0" y="3864"/>
                  </a:cxn>
                  <a:cxn ang="0">
                    <a:pos x="5" y="4018"/>
                  </a:cxn>
                  <a:cxn ang="0">
                    <a:pos x="39" y="4077"/>
                  </a:cxn>
                  <a:cxn ang="0">
                    <a:pos x="132" y="4161"/>
                  </a:cxn>
                  <a:cxn ang="0">
                    <a:pos x="182" y="4190"/>
                  </a:cxn>
                  <a:cxn ang="0">
                    <a:pos x="202" y="4174"/>
                  </a:cxn>
                  <a:cxn ang="0">
                    <a:pos x="228" y="4099"/>
                  </a:cxn>
                  <a:cxn ang="0">
                    <a:pos x="227" y="4053"/>
                  </a:cxn>
                </a:cxnLst>
                <a:rect l="0" t="0" r="r" b="b"/>
                <a:pathLst>
                  <a:path w="5184" h="4192">
                    <a:moveTo>
                      <a:pt x="222" y="4050"/>
                    </a:moveTo>
                    <a:lnTo>
                      <a:pt x="222" y="4050"/>
                    </a:lnTo>
                    <a:lnTo>
                      <a:pt x="222" y="4050"/>
                    </a:lnTo>
                    <a:lnTo>
                      <a:pt x="222" y="4050"/>
                    </a:lnTo>
                    <a:lnTo>
                      <a:pt x="219" y="4047"/>
                    </a:lnTo>
                    <a:lnTo>
                      <a:pt x="219" y="4047"/>
                    </a:lnTo>
                    <a:lnTo>
                      <a:pt x="197" y="4032"/>
                    </a:lnTo>
                    <a:lnTo>
                      <a:pt x="175" y="4015"/>
                    </a:lnTo>
                    <a:lnTo>
                      <a:pt x="156" y="3994"/>
                    </a:lnTo>
                    <a:lnTo>
                      <a:pt x="148" y="3985"/>
                    </a:lnTo>
                    <a:lnTo>
                      <a:pt x="141" y="3975"/>
                    </a:lnTo>
                    <a:lnTo>
                      <a:pt x="141" y="3975"/>
                    </a:lnTo>
                    <a:lnTo>
                      <a:pt x="140" y="3956"/>
                    </a:lnTo>
                    <a:lnTo>
                      <a:pt x="138" y="3929"/>
                    </a:lnTo>
                    <a:lnTo>
                      <a:pt x="138" y="3856"/>
                    </a:lnTo>
                    <a:lnTo>
                      <a:pt x="141" y="3757"/>
                    </a:lnTo>
                    <a:lnTo>
                      <a:pt x="144" y="3698"/>
                    </a:lnTo>
                    <a:lnTo>
                      <a:pt x="148" y="3633"/>
                    </a:lnTo>
                    <a:lnTo>
                      <a:pt x="154" y="3564"/>
                    </a:lnTo>
                    <a:lnTo>
                      <a:pt x="162" y="3490"/>
                    </a:lnTo>
                    <a:lnTo>
                      <a:pt x="171" y="3410"/>
                    </a:lnTo>
                    <a:lnTo>
                      <a:pt x="182" y="3328"/>
                    </a:lnTo>
                    <a:lnTo>
                      <a:pt x="194" y="3241"/>
                    </a:lnTo>
                    <a:lnTo>
                      <a:pt x="209" y="3149"/>
                    </a:lnTo>
                    <a:lnTo>
                      <a:pt x="227" y="3055"/>
                    </a:lnTo>
                    <a:lnTo>
                      <a:pt x="246" y="2958"/>
                    </a:lnTo>
                    <a:lnTo>
                      <a:pt x="266" y="2857"/>
                    </a:lnTo>
                    <a:lnTo>
                      <a:pt x="290" y="2756"/>
                    </a:lnTo>
                    <a:lnTo>
                      <a:pt x="317" y="2651"/>
                    </a:lnTo>
                    <a:lnTo>
                      <a:pt x="346" y="2546"/>
                    </a:lnTo>
                    <a:lnTo>
                      <a:pt x="378" y="2439"/>
                    </a:lnTo>
                    <a:lnTo>
                      <a:pt x="414" y="2330"/>
                    </a:lnTo>
                    <a:lnTo>
                      <a:pt x="452" y="2220"/>
                    </a:lnTo>
                    <a:lnTo>
                      <a:pt x="495" y="2111"/>
                    </a:lnTo>
                    <a:lnTo>
                      <a:pt x="539" y="2001"/>
                    </a:lnTo>
                    <a:lnTo>
                      <a:pt x="588" y="1892"/>
                    </a:lnTo>
                    <a:lnTo>
                      <a:pt x="614" y="1837"/>
                    </a:lnTo>
                    <a:lnTo>
                      <a:pt x="641" y="1783"/>
                    </a:lnTo>
                    <a:lnTo>
                      <a:pt x="667" y="1728"/>
                    </a:lnTo>
                    <a:lnTo>
                      <a:pt x="697" y="1673"/>
                    </a:lnTo>
                    <a:lnTo>
                      <a:pt x="726" y="1620"/>
                    </a:lnTo>
                    <a:lnTo>
                      <a:pt x="756" y="1567"/>
                    </a:lnTo>
                    <a:lnTo>
                      <a:pt x="788" y="1514"/>
                    </a:lnTo>
                    <a:lnTo>
                      <a:pt x="821" y="1461"/>
                    </a:lnTo>
                    <a:lnTo>
                      <a:pt x="855" y="1410"/>
                    </a:lnTo>
                    <a:lnTo>
                      <a:pt x="889" y="1358"/>
                    </a:lnTo>
                    <a:lnTo>
                      <a:pt x="924" y="1306"/>
                    </a:lnTo>
                    <a:lnTo>
                      <a:pt x="961" y="1256"/>
                    </a:lnTo>
                    <a:lnTo>
                      <a:pt x="961" y="1256"/>
                    </a:lnTo>
                    <a:lnTo>
                      <a:pt x="1005" y="1197"/>
                    </a:lnTo>
                    <a:lnTo>
                      <a:pt x="1051" y="1140"/>
                    </a:lnTo>
                    <a:lnTo>
                      <a:pt x="1098" y="1084"/>
                    </a:lnTo>
                    <a:lnTo>
                      <a:pt x="1145" y="1031"/>
                    </a:lnTo>
                    <a:lnTo>
                      <a:pt x="1194" y="978"/>
                    </a:lnTo>
                    <a:lnTo>
                      <a:pt x="1242" y="927"/>
                    </a:lnTo>
                    <a:lnTo>
                      <a:pt x="1294" y="877"/>
                    </a:lnTo>
                    <a:lnTo>
                      <a:pt x="1346" y="830"/>
                    </a:lnTo>
                    <a:lnTo>
                      <a:pt x="1397" y="784"/>
                    </a:lnTo>
                    <a:lnTo>
                      <a:pt x="1450" y="739"/>
                    </a:lnTo>
                    <a:lnTo>
                      <a:pt x="1505" y="696"/>
                    </a:lnTo>
                    <a:lnTo>
                      <a:pt x="1561" y="655"/>
                    </a:lnTo>
                    <a:lnTo>
                      <a:pt x="1617" y="615"/>
                    </a:lnTo>
                    <a:lnTo>
                      <a:pt x="1674" y="576"/>
                    </a:lnTo>
                    <a:lnTo>
                      <a:pt x="1733" y="540"/>
                    </a:lnTo>
                    <a:lnTo>
                      <a:pt x="1792" y="504"/>
                    </a:lnTo>
                    <a:lnTo>
                      <a:pt x="1853" y="470"/>
                    </a:lnTo>
                    <a:lnTo>
                      <a:pt x="1913" y="438"/>
                    </a:lnTo>
                    <a:lnTo>
                      <a:pt x="1975" y="407"/>
                    </a:lnTo>
                    <a:lnTo>
                      <a:pt x="2038" y="379"/>
                    </a:lnTo>
                    <a:lnTo>
                      <a:pt x="2103" y="351"/>
                    </a:lnTo>
                    <a:lnTo>
                      <a:pt x="2168" y="324"/>
                    </a:lnTo>
                    <a:lnTo>
                      <a:pt x="2233" y="301"/>
                    </a:lnTo>
                    <a:lnTo>
                      <a:pt x="2301" y="279"/>
                    </a:lnTo>
                    <a:lnTo>
                      <a:pt x="2369" y="257"/>
                    </a:lnTo>
                    <a:lnTo>
                      <a:pt x="2436" y="237"/>
                    </a:lnTo>
                    <a:lnTo>
                      <a:pt x="2507" y="220"/>
                    </a:lnTo>
                    <a:lnTo>
                      <a:pt x="2578" y="203"/>
                    </a:lnTo>
                    <a:lnTo>
                      <a:pt x="2649" y="189"/>
                    </a:lnTo>
                    <a:lnTo>
                      <a:pt x="2721" y="175"/>
                    </a:lnTo>
                    <a:lnTo>
                      <a:pt x="2795" y="164"/>
                    </a:lnTo>
                    <a:lnTo>
                      <a:pt x="2868" y="153"/>
                    </a:lnTo>
                    <a:lnTo>
                      <a:pt x="2868" y="153"/>
                    </a:lnTo>
                    <a:lnTo>
                      <a:pt x="2916" y="149"/>
                    </a:lnTo>
                    <a:lnTo>
                      <a:pt x="2969" y="146"/>
                    </a:lnTo>
                    <a:lnTo>
                      <a:pt x="3039" y="143"/>
                    </a:lnTo>
                    <a:lnTo>
                      <a:pt x="3125" y="143"/>
                    </a:lnTo>
                    <a:lnTo>
                      <a:pt x="3174" y="144"/>
                    </a:lnTo>
                    <a:lnTo>
                      <a:pt x="3225" y="146"/>
                    </a:lnTo>
                    <a:lnTo>
                      <a:pt x="3278" y="150"/>
                    </a:lnTo>
                    <a:lnTo>
                      <a:pt x="3336" y="155"/>
                    </a:lnTo>
                    <a:lnTo>
                      <a:pt x="3395" y="161"/>
                    </a:lnTo>
                    <a:lnTo>
                      <a:pt x="3457" y="168"/>
                    </a:lnTo>
                    <a:lnTo>
                      <a:pt x="3520" y="178"/>
                    </a:lnTo>
                    <a:lnTo>
                      <a:pt x="3586" y="189"/>
                    </a:lnTo>
                    <a:lnTo>
                      <a:pt x="3653" y="202"/>
                    </a:lnTo>
                    <a:lnTo>
                      <a:pt x="3720" y="218"/>
                    </a:lnTo>
                    <a:lnTo>
                      <a:pt x="3790" y="236"/>
                    </a:lnTo>
                    <a:lnTo>
                      <a:pt x="3861" y="257"/>
                    </a:lnTo>
                    <a:lnTo>
                      <a:pt x="3931" y="280"/>
                    </a:lnTo>
                    <a:lnTo>
                      <a:pt x="4002" y="307"/>
                    </a:lnTo>
                    <a:lnTo>
                      <a:pt x="4073" y="336"/>
                    </a:lnTo>
                    <a:lnTo>
                      <a:pt x="4145" y="369"/>
                    </a:lnTo>
                    <a:lnTo>
                      <a:pt x="4216" y="405"/>
                    </a:lnTo>
                    <a:lnTo>
                      <a:pt x="4285" y="444"/>
                    </a:lnTo>
                    <a:lnTo>
                      <a:pt x="4320" y="464"/>
                    </a:lnTo>
                    <a:lnTo>
                      <a:pt x="4354" y="487"/>
                    </a:lnTo>
                    <a:lnTo>
                      <a:pt x="4390" y="510"/>
                    </a:lnTo>
                    <a:lnTo>
                      <a:pt x="4424" y="534"/>
                    </a:lnTo>
                    <a:lnTo>
                      <a:pt x="4458" y="559"/>
                    </a:lnTo>
                    <a:lnTo>
                      <a:pt x="4490" y="585"/>
                    </a:lnTo>
                    <a:lnTo>
                      <a:pt x="4524" y="612"/>
                    </a:lnTo>
                    <a:lnTo>
                      <a:pt x="4556" y="640"/>
                    </a:lnTo>
                    <a:lnTo>
                      <a:pt x="4556" y="640"/>
                    </a:lnTo>
                    <a:lnTo>
                      <a:pt x="4586" y="666"/>
                    </a:lnTo>
                    <a:lnTo>
                      <a:pt x="4615" y="694"/>
                    </a:lnTo>
                    <a:lnTo>
                      <a:pt x="4645" y="722"/>
                    </a:lnTo>
                    <a:lnTo>
                      <a:pt x="4673" y="752"/>
                    </a:lnTo>
                    <a:lnTo>
                      <a:pt x="4699" y="781"/>
                    </a:lnTo>
                    <a:lnTo>
                      <a:pt x="4726" y="812"/>
                    </a:lnTo>
                    <a:lnTo>
                      <a:pt x="4752" y="843"/>
                    </a:lnTo>
                    <a:lnTo>
                      <a:pt x="4777" y="874"/>
                    </a:lnTo>
                    <a:lnTo>
                      <a:pt x="4803" y="907"/>
                    </a:lnTo>
                    <a:lnTo>
                      <a:pt x="4826" y="939"/>
                    </a:lnTo>
                    <a:lnTo>
                      <a:pt x="4850" y="973"/>
                    </a:lnTo>
                    <a:lnTo>
                      <a:pt x="4873" y="1007"/>
                    </a:lnTo>
                    <a:lnTo>
                      <a:pt x="4894" y="1042"/>
                    </a:lnTo>
                    <a:lnTo>
                      <a:pt x="4916" y="1078"/>
                    </a:lnTo>
                    <a:lnTo>
                      <a:pt x="4937" y="1115"/>
                    </a:lnTo>
                    <a:lnTo>
                      <a:pt x="4956" y="1152"/>
                    </a:lnTo>
                    <a:lnTo>
                      <a:pt x="4956" y="1152"/>
                    </a:lnTo>
                    <a:lnTo>
                      <a:pt x="5015" y="1188"/>
                    </a:lnTo>
                    <a:lnTo>
                      <a:pt x="5072" y="1227"/>
                    </a:lnTo>
                    <a:lnTo>
                      <a:pt x="5130" y="1268"/>
                    </a:lnTo>
                    <a:lnTo>
                      <a:pt x="5184" y="1309"/>
                    </a:lnTo>
                    <a:lnTo>
                      <a:pt x="5184" y="1309"/>
                    </a:lnTo>
                    <a:lnTo>
                      <a:pt x="5161" y="1250"/>
                    </a:lnTo>
                    <a:lnTo>
                      <a:pt x="5136" y="1194"/>
                    </a:lnTo>
                    <a:lnTo>
                      <a:pt x="5111" y="1140"/>
                    </a:lnTo>
                    <a:lnTo>
                      <a:pt x="5083" y="1085"/>
                    </a:lnTo>
                    <a:lnTo>
                      <a:pt x="5053" y="1032"/>
                    </a:lnTo>
                    <a:lnTo>
                      <a:pt x="5024" y="980"/>
                    </a:lnTo>
                    <a:lnTo>
                      <a:pt x="4993" y="930"/>
                    </a:lnTo>
                    <a:lnTo>
                      <a:pt x="4959" y="882"/>
                    </a:lnTo>
                    <a:lnTo>
                      <a:pt x="4925" y="833"/>
                    </a:lnTo>
                    <a:lnTo>
                      <a:pt x="4890" y="787"/>
                    </a:lnTo>
                    <a:lnTo>
                      <a:pt x="4853" y="742"/>
                    </a:lnTo>
                    <a:lnTo>
                      <a:pt x="4816" y="697"/>
                    </a:lnTo>
                    <a:lnTo>
                      <a:pt x="4776" y="655"/>
                    </a:lnTo>
                    <a:lnTo>
                      <a:pt x="4735" y="612"/>
                    </a:lnTo>
                    <a:lnTo>
                      <a:pt x="4693" y="572"/>
                    </a:lnTo>
                    <a:lnTo>
                      <a:pt x="4651" y="532"/>
                    </a:lnTo>
                    <a:lnTo>
                      <a:pt x="4651" y="532"/>
                    </a:lnTo>
                    <a:lnTo>
                      <a:pt x="4615" y="503"/>
                    </a:lnTo>
                    <a:lnTo>
                      <a:pt x="4580" y="475"/>
                    </a:lnTo>
                    <a:lnTo>
                      <a:pt x="4545" y="447"/>
                    </a:lnTo>
                    <a:lnTo>
                      <a:pt x="4509" y="420"/>
                    </a:lnTo>
                    <a:lnTo>
                      <a:pt x="4472" y="394"/>
                    </a:lnTo>
                    <a:lnTo>
                      <a:pt x="4435" y="370"/>
                    </a:lnTo>
                    <a:lnTo>
                      <a:pt x="4399" y="346"/>
                    </a:lnTo>
                    <a:lnTo>
                      <a:pt x="4362" y="323"/>
                    </a:lnTo>
                    <a:lnTo>
                      <a:pt x="4325" y="302"/>
                    </a:lnTo>
                    <a:lnTo>
                      <a:pt x="4288" y="282"/>
                    </a:lnTo>
                    <a:lnTo>
                      <a:pt x="4213" y="243"/>
                    </a:lnTo>
                    <a:lnTo>
                      <a:pt x="4138" y="208"/>
                    </a:lnTo>
                    <a:lnTo>
                      <a:pt x="4062" y="177"/>
                    </a:lnTo>
                    <a:lnTo>
                      <a:pt x="3987" y="149"/>
                    </a:lnTo>
                    <a:lnTo>
                      <a:pt x="3914" y="122"/>
                    </a:lnTo>
                    <a:lnTo>
                      <a:pt x="3840" y="100"/>
                    </a:lnTo>
                    <a:lnTo>
                      <a:pt x="3768" y="81"/>
                    </a:lnTo>
                    <a:lnTo>
                      <a:pt x="3695" y="63"/>
                    </a:lnTo>
                    <a:lnTo>
                      <a:pt x="3625" y="50"/>
                    </a:lnTo>
                    <a:lnTo>
                      <a:pt x="3555" y="37"/>
                    </a:lnTo>
                    <a:lnTo>
                      <a:pt x="3489" y="27"/>
                    </a:lnTo>
                    <a:lnTo>
                      <a:pt x="3424" y="19"/>
                    </a:lnTo>
                    <a:lnTo>
                      <a:pt x="3361" y="12"/>
                    </a:lnTo>
                    <a:lnTo>
                      <a:pt x="3302" y="7"/>
                    </a:lnTo>
                    <a:lnTo>
                      <a:pt x="3244" y="3"/>
                    </a:lnTo>
                    <a:lnTo>
                      <a:pt x="3190" y="1"/>
                    </a:lnTo>
                    <a:lnTo>
                      <a:pt x="3138" y="0"/>
                    </a:lnTo>
                    <a:lnTo>
                      <a:pt x="3045" y="0"/>
                    </a:lnTo>
                    <a:lnTo>
                      <a:pt x="2970" y="3"/>
                    </a:lnTo>
                    <a:lnTo>
                      <a:pt x="2910" y="7"/>
                    </a:lnTo>
                    <a:lnTo>
                      <a:pt x="2870" y="10"/>
                    </a:lnTo>
                    <a:lnTo>
                      <a:pt x="2851" y="13"/>
                    </a:lnTo>
                    <a:lnTo>
                      <a:pt x="2851" y="13"/>
                    </a:lnTo>
                    <a:lnTo>
                      <a:pt x="2759" y="25"/>
                    </a:lnTo>
                    <a:lnTo>
                      <a:pt x="2668" y="40"/>
                    </a:lnTo>
                    <a:lnTo>
                      <a:pt x="2579" y="58"/>
                    </a:lnTo>
                    <a:lnTo>
                      <a:pt x="2491" y="77"/>
                    </a:lnTo>
                    <a:lnTo>
                      <a:pt x="2405" y="99"/>
                    </a:lnTo>
                    <a:lnTo>
                      <a:pt x="2320" y="122"/>
                    </a:lnTo>
                    <a:lnTo>
                      <a:pt x="2236" y="149"/>
                    </a:lnTo>
                    <a:lnTo>
                      <a:pt x="2155" y="177"/>
                    </a:lnTo>
                    <a:lnTo>
                      <a:pt x="2074" y="208"/>
                    </a:lnTo>
                    <a:lnTo>
                      <a:pt x="1994" y="242"/>
                    </a:lnTo>
                    <a:lnTo>
                      <a:pt x="1916" y="277"/>
                    </a:lnTo>
                    <a:lnTo>
                      <a:pt x="1839" y="314"/>
                    </a:lnTo>
                    <a:lnTo>
                      <a:pt x="1764" y="355"/>
                    </a:lnTo>
                    <a:lnTo>
                      <a:pt x="1690" y="397"/>
                    </a:lnTo>
                    <a:lnTo>
                      <a:pt x="1617" y="442"/>
                    </a:lnTo>
                    <a:lnTo>
                      <a:pt x="1546" y="488"/>
                    </a:lnTo>
                    <a:lnTo>
                      <a:pt x="1477" y="538"/>
                    </a:lnTo>
                    <a:lnTo>
                      <a:pt x="1409" y="590"/>
                    </a:lnTo>
                    <a:lnTo>
                      <a:pt x="1341" y="643"/>
                    </a:lnTo>
                    <a:lnTo>
                      <a:pt x="1276" y="699"/>
                    </a:lnTo>
                    <a:lnTo>
                      <a:pt x="1213" y="756"/>
                    </a:lnTo>
                    <a:lnTo>
                      <a:pt x="1149" y="817"/>
                    </a:lnTo>
                    <a:lnTo>
                      <a:pt x="1089" y="880"/>
                    </a:lnTo>
                    <a:lnTo>
                      <a:pt x="1030" y="945"/>
                    </a:lnTo>
                    <a:lnTo>
                      <a:pt x="971" y="1011"/>
                    </a:lnTo>
                    <a:lnTo>
                      <a:pt x="915" y="1082"/>
                    </a:lnTo>
                    <a:lnTo>
                      <a:pt x="859" y="1153"/>
                    </a:lnTo>
                    <a:lnTo>
                      <a:pt x="806" y="1227"/>
                    </a:lnTo>
                    <a:lnTo>
                      <a:pt x="753" y="1303"/>
                    </a:lnTo>
                    <a:lnTo>
                      <a:pt x="703" y="1382"/>
                    </a:lnTo>
                    <a:lnTo>
                      <a:pt x="653" y="1463"/>
                    </a:lnTo>
                    <a:lnTo>
                      <a:pt x="605" y="1545"/>
                    </a:lnTo>
                    <a:lnTo>
                      <a:pt x="605" y="1545"/>
                    </a:lnTo>
                    <a:lnTo>
                      <a:pt x="577" y="1597"/>
                    </a:lnTo>
                    <a:lnTo>
                      <a:pt x="549" y="1648"/>
                    </a:lnTo>
                    <a:lnTo>
                      <a:pt x="498" y="1752"/>
                    </a:lnTo>
                    <a:lnTo>
                      <a:pt x="448" y="1856"/>
                    </a:lnTo>
                    <a:lnTo>
                      <a:pt x="402" y="1962"/>
                    </a:lnTo>
                    <a:lnTo>
                      <a:pt x="359" y="2067"/>
                    </a:lnTo>
                    <a:lnTo>
                      <a:pt x="319" y="2173"/>
                    </a:lnTo>
                    <a:lnTo>
                      <a:pt x="283" y="2278"/>
                    </a:lnTo>
                    <a:lnTo>
                      <a:pt x="249" y="2383"/>
                    </a:lnTo>
                    <a:lnTo>
                      <a:pt x="218" y="2487"/>
                    </a:lnTo>
                    <a:lnTo>
                      <a:pt x="188" y="2591"/>
                    </a:lnTo>
                    <a:lnTo>
                      <a:pt x="162" y="2691"/>
                    </a:lnTo>
                    <a:lnTo>
                      <a:pt x="138" y="2791"/>
                    </a:lnTo>
                    <a:lnTo>
                      <a:pt x="116" y="2888"/>
                    </a:lnTo>
                    <a:lnTo>
                      <a:pt x="97" y="2984"/>
                    </a:lnTo>
                    <a:lnTo>
                      <a:pt x="79" y="3077"/>
                    </a:lnTo>
                    <a:lnTo>
                      <a:pt x="64" y="3168"/>
                    </a:lnTo>
                    <a:lnTo>
                      <a:pt x="51" y="3255"/>
                    </a:lnTo>
                    <a:lnTo>
                      <a:pt x="39" y="3340"/>
                    </a:lnTo>
                    <a:lnTo>
                      <a:pt x="29" y="3421"/>
                    </a:lnTo>
                    <a:lnTo>
                      <a:pt x="22" y="3497"/>
                    </a:lnTo>
                    <a:lnTo>
                      <a:pt x="14" y="3571"/>
                    </a:lnTo>
                    <a:lnTo>
                      <a:pt x="8" y="3639"/>
                    </a:lnTo>
                    <a:lnTo>
                      <a:pt x="4" y="3702"/>
                    </a:lnTo>
                    <a:lnTo>
                      <a:pt x="1" y="3763"/>
                    </a:lnTo>
                    <a:lnTo>
                      <a:pt x="0" y="3816"/>
                    </a:lnTo>
                    <a:lnTo>
                      <a:pt x="0" y="3864"/>
                    </a:lnTo>
                    <a:lnTo>
                      <a:pt x="0" y="3907"/>
                    </a:lnTo>
                    <a:lnTo>
                      <a:pt x="0" y="3944"/>
                    </a:lnTo>
                    <a:lnTo>
                      <a:pt x="1" y="3975"/>
                    </a:lnTo>
                    <a:lnTo>
                      <a:pt x="4" y="4000"/>
                    </a:lnTo>
                    <a:lnTo>
                      <a:pt x="5" y="4018"/>
                    </a:lnTo>
                    <a:lnTo>
                      <a:pt x="8" y="4028"/>
                    </a:lnTo>
                    <a:lnTo>
                      <a:pt x="8" y="4028"/>
                    </a:lnTo>
                    <a:lnTo>
                      <a:pt x="17" y="4044"/>
                    </a:lnTo>
                    <a:lnTo>
                      <a:pt x="28" y="4061"/>
                    </a:lnTo>
                    <a:lnTo>
                      <a:pt x="39" y="4077"/>
                    </a:lnTo>
                    <a:lnTo>
                      <a:pt x="51" y="4091"/>
                    </a:lnTo>
                    <a:lnTo>
                      <a:pt x="64" y="4105"/>
                    </a:lnTo>
                    <a:lnTo>
                      <a:pt x="79" y="4118"/>
                    </a:lnTo>
                    <a:lnTo>
                      <a:pt x="106" y="4142"/>
                    </a:lnTo>
                    <a:lnTo>
                      <a:pt x="132" y="4161"/>
                    </a:lnTo>
                    <a:lnTo>
                      <a:pt x="154" y="4176"/>
                    </a:lnTo>
                    <a:lnTo>
                      <a:pt x="181" y="4192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7" y="4190"/>
                    </a:lnTo>
                    <a:lnTo>
                      <a:pt x="191" y="4187"/>
                    </a:lnTo>
                    <a:lnTo>
                      <a:pt x="197" y="4181"/>
                    </a:lnTo>
                    <a:lnTo>
                      <a:pt x="202" y="4174"/>
                    </a:lnTo>
                    <a:lnTo>
                      <a:pt x="207" y="4164"/>
                    </a:lnTo>
                    <a:lnTo>
                      <a:pt x="212" y="4153"/>
                    </a:lnTo>
                    <a:lnTo>
                      <a:pt x="222" y="4127"/>
                    </a:lnTo>
                    <a:lnTo>
                      <a:pt x="222" y="4127"/>
                    </a:lnTo>
                    <a:lnTo>
                      <a:pt x="228" y="4099"/>
                    </a:lnTo>
                    <a:lnTo>
                      <a:pt x="230" y="4086"/>
                    </a:lnTo>
                    <a:lnTo>
                      <a:pt x="231" y="4075"/>
                    </a:lnTo>
                    <a:lnTo>
                      <a:pt x="230" y="4066"/>
                    </a:lnTo>
                    <a:lnTo>
                      <a:pt x="228" y="4059"/>
                    </a:lnTo>
                    <a:lnTo>
                      <a:pt x="227" y="4053"/>
                    </a:lnTo>
                    <a:lnTo>
                      <a:pt x="222" y="4050"/>
                    </a:lnTo>
                    <a:lnTo>
                      <a:pt x="222" y="4050"/>
                    </a:lnTo>
                    <a:close/>
                  </a:path>
                </a:pathLst>
              </a:custGeom>
              <a:gradFill flip="none" rotWithShape="1">
                <a:gsLst>
                  <a:gs pos="38000">
                    <a:srgbClr val="414141"/>
                  </a:gs>
                  <a:gs pos="0">
                    <a:srgbClr val="A6A6A6"/>
                  </a:gs>
                  <a:gs pos="100000">
                    <a:srgbClr val="A6A6A6"/>
                  </a:gs>
                  <a:gs pos="74000">
                    <a:srgbClr val="DFDFD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noFill/>
                <a:round/>
                <a:headEnd/>
                <a:tailEnd/>
              </a:ln>
              <a:effectLst>
                <a:innerShdw blurRad="66675" dist="50800" dir="13500000">
                  <a:srgbClr val="000000">
                    <a:alpha val="50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688C1EAA-E2BA-4949-B9C6-52577715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2174EDD6-C364-D54B-B033-FC9F895E5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84">
              <a:extLst>
                <a:ext uri="{FF2B5EF4-FFF2-40B4-BE49-F238E27FC236}">
                  <a16:creationId xmlns:a16="http://schemas.microsoft.com/office/drawing/2014/main" id="{DF409AA7-8B1C-A540-8757-523D0D2AA594}"/>
                </a:ext>
              </a:extLst>
            </p:cNvPr>
            <p:cNvGrpSpPr/>
            <p:nvPr/>
          </p:nvGrpSpPr>
          <p:grpSpPr>
            <a:xfrm flipH="1">
              <a:off x="6358035" y="1509364"/>
              <a:ext cx="941843" cy="1552796"/>
              <a:chOff x="8843962" y="2613025"/>
              <a:chExt cx="2043113" cy="3368437"/>
            </a:xfrm>
          </p:grpSpPr>
          <p:grpSp>
            <p:nvGrpSpPr>
              <p:cNvPr id="19" name="Group 70">
                <a:extLst>
                  <a:ext uri="{FF2B5EF4-FFF2-40B4-BE49-F238E27FC236}">
                    <a16:creationId xmlns:a16="http://schemas.microsoft.com/office/drawing/2014/main" id="{75647093-356B-2643-9355-AF7A89D1A1F7}"/>
                  </a:ext>
                </a:extLst>
              </p:cNvPr>
              <p:cNvGrpSpPr/>
              <p:nvPr/>
            </p:nvGrpSpPr>
            <p:grpSpPr>
              <a:xfrm>
                <a:off x="8843962" y="2613025"/>
                <a:ext cx="2043113" cy="3368437"/>
                <a:chOff x="8843962" y="2613025"/>
                <a:chExt cx="2043113" cy="3368437"/>
              </a:xfrm>
            </p:grpSpPr>
            <p:sp>
              <p:nvSpPr>
                <p:cNvPr id="24" name="Freeform 27">
                  <a:extLst>
                    <a:ext uri="{FF2B5EF4-FFF2-40B4-BE49-F238E27FC236}">
                      <a16:creationId xmlns:a16="http://schemas.microsoft.com/office/drawing/2014/main" id="{F0EA3497-1E43-AA4E-86C6-659B0AD5B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3962" y="2613025"/>
                  <a:ext cx="2043113" cy="2081213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" y="12"/>
                    </a:cxn>
                    <a:cxn ang="0">
                      <a:pos x="40" y="3"/>
                    </a:cxn>
                    <a:cxn ang="0">
                      <a:pos x="95" y="0"/>
                    </a:cxn>
                    <a:cxn ang="0">
                      <a:pos x="183" y="8"/>
                    </a:cxn>
                    <a:cxn ang="0">
                      <a:pos x="248" y="18"/>
                    </a:cxn>
                    <a:cxn ang="0">
                      <a:pos x="443" y="70"/>
                    </a:cxn>
                    <a:cxn ang="0">
                      <a:pos x="925" y="214"/>
                    </a:cxn>
                    <a:cxn ang="0">
                      <a:pos x="1357" y="338"/>
                    </a:cxn>
                    <a:cxn ang="0">
                      <a:pos x="1722" y="428"/>
                    </a:cxn>
                    <a:cxn ang="0">
                      <a:pos x="1932" y="468"/>
                    </a:cxn>
                    <a:cxn ang="0">
                      <a:pos x="2123" y="494"/>
                    </a:cxn>
                    <a:cxn ang="0">
                      <a:pos x="2240" y="502"/>
                    </a:cxn>
                    <a:cxn ang="0">
                      <a:pos x="2409" y="503"/>
                    </a:cxn>
                    <a:cxn ang="0">
                      <a:pos x="2571" y="496"/>
                    </a:cxn>
                    <a:cxn ang="0">
                      <a:pos x="2823" y="468"/>
                    </a:cxn>
                    <a:cxn ang="0">
                      <a:pos x="3087" y="419"/>
                    </a:cxn>
                    <a:cxn ang="0">
                      <a:pos x="3292" y="367"/>
                    </a:cxn>
                    <a:cxn ang="0">
                      <a:pos x="3454" y="322"/>
                    </a:cxn>
                    <a:cxn ang="0">
                      <a:pos x="3624" y="285"/>
                    </a:cxn>
                    <a:cxn ang="0">
                      <a:pos x="3770" y="267"/>
                    </a:cxn>
                    <a:cxn ang="0">
                      <a:pos x="3836" y="272"/>
                    </a:cxn>
                    <a:cxn ang="0">
                      <a:pos x="3861" y="282"/>
                    </a:cxn>
                    <a:cxn ang="0">
                      <a:pos x="3841" y="325"/>
                    </a:cxn>
                    <a:cxn ang="0">
                      <a:pos x="3789" y="485"/>
                    </a:cxn>
                    <a:cxn ang="0">
                      <a:pos x="3729" y="764"/>
                    </a:cxn>
                    <a:cxn ang="0">
                      <a:pos x="3680" y="1087"/>
                    </a:cxn>
                    <a:cxn ang="0">
                      <a:pos x="3656" y="1320"/>
                    </a:cxn>
                    <a:cxn ang="0">
                      <a:pos x="3640" y="1584"/>
                    </a:cxn>
                    <a:cxn ang="0">
                      <a:pos x="3633" y="1877"/>
                    </a:cxn>
                    <a:cxn ang="0">
                      <a:pos x="3633" y="2089"/>
                    </a:cxn>
                    <a:cxn ang="0">
                      <a:pos x="3649" y="3807"/>
                    </a:cxn>
                    <a:cxn ang="0">
                      <a:pos x="2377" y="3931"/>
                    </a:cxn>
                    <a:cxn ang="0">
                      <a:pos x="2378" y="3763"/>
                    </a:cxn>
                    <a:cxn ang="0">
                      <a:pos x="2368" y="3502"/>
                    </a:cxn>
                    <a:cxn ang="0">
                      <a:pos x="2346" y="3251"/>
                    </a:cxn>
                    <a:cxn ang="0">
                      <a:pos x="2307" y="2968"/>
                    </a:cxn>
                    <a:cxn ang="0">
                      <a:pos x="2247" y="2670"/>
                    </a:cxn>
                    <a:cxn ang="0">
                      <a:pos x="2176" y="2418"/>
                    </a:cxn>
                    <a:cxn ang="0">
                      <a:pos x="2125" y="2269"/>
                    </a:cxn>
                    <a:cxn ang="0">
                      <a:pos x="2064" y="2126"/>
                    </a:cxn>
                    <a:cxn ang="0">
                      <a:pos x="1995" y="1988"/>
                    </a:cxn>
                    <a:cxn ang="0">
                      <a:pos x="1917" y="1857"/>
                    </a:cxn>
                    <a:cxn ang="0">
                      <a:pos x="1828" y="1736"/>
                    </a:cxn>
                    <a:cxn ang="0">
                      <a:pos x="1730" y="1627"/>
                    </a:cxn>
                    <a:cxn ang="0">
                      <a:pos x="1619" y="1529"/>
                    </a:cxn>
                    <a:cxn ang="0">
                      <a:pos x="1516" y="1454"/>
                    </a:cxn>
                    <a:cxn ang="0">
                      <a:pos x="1290" y="1308"/>
                    </a:cxn>
                    <a:cxn ang="0">
                      <a:pos x="931" y="1093"/>
                    </a:cxn>
                    <a:cxn ang="0">
                      <a:pos x="698" y="941"/>
                    </a:cxn>
                    <a:cxn ang="0">
                      <a:pos x="534" y="819"/>
                    </a:cxn>
                    <a:cxn ang="0">
                      <a:pos x="387" y="687"/>
                    </a:cxn>
                    <a:cxn ang="0">
                      <a:pos x="263" y="541"/>
                    </a:cxn>
                    <a:cxn ang="0">
                      <a:pos x="210" y="462"/>
                    </a:cxn>
                    <a:cxn ang="0">
                      <a:pos x="165" y="379"/>
                    </a:cxn>
                    <a:cxn ang="0">
                      <a:pos x="129" y="291"/>
                    </a:cxn>
                    <a:cxn ang="0">
                      <a:pos x="102" y="199"/>
                    </a:cxn>
                    <a:cxn ang="0">
                      <a:pos x="89" y="134"/>
                    </a:cxn>
                    <a:cxn ang="0">
                      <a:pos x="28" y="64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3861" h="3931">
                      <a:moveTo>
                        <a:pt x="0" y="25"/>
                      </a:move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5" y="18"/>
                      </a:lnTo>
                      <a:lnTo>
                        <a:pt x="8" y="15"/>
                      </a:lnTo>
                      <a:lnTo>
                        <a:pt x="12" y="12"/>
                      </a:lnTo>
                      <a:lnTo>
                        <a:pt x="20" y="9"/>
                      </a:lnTo>
                      <a:lnTo>
                        <a:pt x="28" y="6"/>
                      </a:lnTo>
                      <a:lnTo>
                        <a:pt x="40" y="3"/>
                      </a:lnTo>
                      <a:lnTo>
                        <a:pt x="55" y="2"/>
                      </a:lnTo>
                      <a:lnTo>
                        <a:pt x="74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49" y="3"/>
                      </a:lnTo>
                      <a:lnTo>
                        <a:pt x="183" y="8"/>
                      </a:lnTo>
                      <a:lnTo>
                        <a:pt x="221" y="14"/>
                      </a:lnTo>
                      <a:lnTo>
                        <a:pt x="221" y="14"/>
                      </a:lnTo>
                      <a:lnTo>
                        <a:pt x="248" y="18"/>
                      </a:lnTo>
                      <a:lnTo>
                        <a:pt x="277" y="25"/>
                      </a:lnTo>
                      <a:lnTo>
                        <a:pt x="353" y="43"/>
                      </a:lnTo>
                      <a:lnTo>
                        <a:pt x="443" y="70"/>
                      </a:lnTo>
                      <a:lnTo>
                        <a:pt x="547" y="101"/>
                      </a:lnTo>
                      <a:lnTo>
                        <a:pt x="791" y="174"/>
                      </a:lnTo>
                      <a:lnTo>
                        <a:pt x="925" y="214"/>
                      </a:lnTo>
                      <a:lnTo>
                        <a:pt x="1065" y="255"/>
                      </a:lnTo>
                      <a:lnTo>
                        <a:pt x="1209" y="298"/>
                      </a:lnTo>
                      <a:lnTo>
                        <a:pt x="1357" y="338"/>
                      </a:lnTo>
                      <a:lnTo>
                        <a:pt x="1506" y="376"/>
                      </a:lnTo>
                      <a:lnTo>
                        <a:pt x="1651" y="412"/>
                      </a:lnTo>
                      <a:lnTo>
                        <a:pt x="1722" y="428"/>
                      </a:lnTo>
                      <a:lnTo>
                        <a:pt x="1793" y="443"/>
                      </a:lnTo>
                      <a:lnTo>
                        <a:pt x="1864" y="456"/>
                      </a:lnTo>
                      <a:lnTo>
                        <a:pt x="1932" y="468"/>
                      </a:lnTo>
                      <a:lnTo>
                        <a:pt x="1996" y="478"/>
                      </a:lnTo>
                      <a:lnTo>
                        <a:pt x="2061" y="487"/>
                      </a:lnTo>
                      <a:lnTo>
                        <a:pt x="2123" y="494"/>
                      </a:lnTo>
                      <a:lnTo>
                        <a:pt x="2182" y="499"/>
                      </a:lnTo>
                      <a:lnTo>
                        <a:pt x="2182" y="499"/>
                      </a:lnTo>
                      <a:lnTo>
                        <a:pt x="2240" y="502"/>
                      </a:lnTo>
                      <a:lnTo>
                        <a:pt x="2296" y="503"/>
                      </a:lnTo>
                      <a:lnTo>
                        <a:pt x="2353" y="504"/>
                      </a:lnTo>
                      <a:lnTo>
                        <a:pt x="2409" y="503"/>
                      </a:lnTo>
                      <a:lnTo>
                        <a:pt x="2464" y="502"/>
                      </a:lnTo>
                      <a:lnTo>
                        <a:pt x="2518" y="500"/>
                      </a:lnTo>
                      <a:lnTo>
                        <a:pt x="2571" y="496"/>
                      </a:lnTo>
                      <a:lnTo>
                        <a:pt x="2624" y="493"/>
                      </a:lnTo>
                      <a:lnTo>
                        <a:pt x="2726" y="481"/>
                      </a:lnTo>
                      <a:lnTo>
                        <a:pt x="2823" y="468"/>
                      </a:lnTo>
                      <a:lnTo>
                        <a:pt x="2918" y="453"/>
                      </a:lnTo>
                      <a:lnTo>
                        <a:pt x="3005" y="437"/>
                      </a:lnTo>
                      <a:lnTo>
                        <a:pt x="3087" y="419"/>
                      </a:lnTo>
                      <a:lnTo>
                        <a:pt x="3163" y="401"/>
                      </a:lnTo>
                      <a:lnTo>
                        <a:pt x="3232" y="384"/>
                      </a:lnTo>
                      <a:lnTo>
                        <a:pt x="3292" y="367"/>
                      </a:lnTo>
                      <a:lnTo>
                        <a:pt x="3391" y="339"/>
                      </a:lnTo>
                      <a:lnTo>
                        <a:pt x="3454" y="322"/>
                      </a:lnTo>
                      <a:lnTo>
                        <a:pt x="3454" y="322"/>
                      </a:lnTo>
                      <a:lnTo>
                        <a:pt x="3505" y="308"/>
                      </a:lnTo>
                      <a:lnTo>
                        <a:pt x="3562" y="297"/>
                      </a:lnTo>
                      <a:lnTo>
                        <a:pt x="3624" y="285"/>
                      </a:lnTo>
                      <a:lnTo>
                        <a:pt x="3686" y="274"/>
                      </a:lnTo>
                      <a:lnTo>
                        <a:pt x="3743" y="269"/>
                      </a:lnTo>
                      <a:lnTo>
                        <a:pt x="3770" y="267"/>
                      </a:lnTo>
                      <a:lnTo>
                        <a:pt x="3795" y="267"/>
                      </a:lnTo>
                      <a:lnTo>
                        <a:pt x="3817" y="269"/>
                      </a:lnTo>
                      <a:lnTo>
                        <a:pt x="3836" y="272"/>
                      </a:lnTo>
                      <a:lnTo>
                        <a:pt x="3851" y="276"/>
                      </a:lnTo>
                      <a:lnTo>
                        <a:pt x="3857" y="279"/>
                      </a:lnTo>
                      <a:lnTo>
                        <a:pt x="3861" y="282"/>
                      </a:lnTo>
                      <a:lnTo>
                        <a:pt x="3861" y="282"/>
                      </a:lnTo>
                      <a:lnTo>
                        <a:pt x="3854" y="297"/>
                      </a:lnTo>
                      <a:lnTo>
                        <a:pt x="3841" y="325"/>
                      </a:lnTo>
                      <a:lnTo>
                        <a:pt x="3826" y="364"/>
                      </a:lnTo>
                      <a:lnTo>
                        <a:pt x="3808" y="418"/>
                      </a:lnTo>
                      <a:lnTo>
                        <a:pt x="3789" y="485"/>
                      </a:lnTo>
                      <a:lnTo>
                        <a:pt x="3770" y="565"/>
                      </a:lnTo>
                      <a:lnTo>
                        <a:pt x="3749" y="658"/>
                      </a:lnTo>
                      <a:lnTo>
                        <a:pt x="3729" y="764"/>
                      </a:lnTo>
                      <a:lnTo>
                        <a:pt x="3708" y="882"/>
                      </a:lnTo>
                      <a:lnTo>
                        <a:pt x="3689" y="1015"/>
                      </a:lnTo>
                      <a:lnTo>
                        <a:pt x="3680" y="1087"/>
                      </a:lnTo>
                      <a:lnTo>
                        <a:pt x="3671" y="1161"/>
                      </a:lnTo>
                      <a:lnTo>
                        <a:pt x="3664" y="1239"/>
                      </a:lnTo>
                      <a:lnTo>
                        <a:pt x="3656" y="1320"/>
                      </a:lnTo>
                      <a:lnTo>
                        <a:pt x="3650" y="1404"/>
                      </a:lnTo>
                      <a:lnTo>
                        <a:pt x="3645" y="1492"/>
                      </a:lnTo>
                      <a:lnTo>
                        <a:pt x="3640" y="1584"/>
                      </a:lnTo>
                      <a:lnTo>
                        <a:pt x="3637" y="1678"/>
                      </a:lnTo>
                      <a:lnTo>
                        <a:pt x="3634" y="1777"/>
                      </a:lnTo>
                      <a:lnTo>
                        <a:pt x="3633" y="1877"/>
                      </a:lnTo>
                      <a:lnTo>
                        <a:pt x="3631" y="1982"/>
                      </a:lnTo>
                      <a:lnTo>
                        <a:pt x="3633" y="2089"/>
                      </a:lnTo>
                      <a:lnTo>
                        <a:pt x="3633" y="2089"/>
                      </a:lnTo>
                      <a:lnTo>
                        <a:pt x="3642" y="2869"/>
                      </a:lnTo>
                      <a:lnTo>
                        <a:pt x="3646" y="3447"/>
                      </a:lnTo>
                      <a:lnTo>
                        <a:pt x="3649" y="3807"/>
                      </a:lnTo>
                      <a:lnTo>
                        <a:pt x="3649" y="3931"/>
                      </a:lnTo>
                      <a:lnTo>
                        <a:pt x="2377" y="3931"/>
                      </a:lnTo>
                      <a:lnTo>
                        <a:pt x="2377" y="3931"/>
                      </a:lnTo>
                      <a:lnTo>
                        <a:pt x="2378" y="3910"/>
                      </a:lnTo>
                      <a:lnTo>
                        <a:pt x="2378" y="3853"/>
                      </a:lnTo>
                      <a:lnTo>
                        <a:pt x="2378" y="3763"/>
                      </a:lnTo>
                      <a:lnTo>
                        <a:pt x="2375" y="3645"/>
                      </a:lnTo>
                      <a:lnTo>
                        <a:pt x="2371" y="3576"/>
                      </a:lnTo>
                      <a:lnTo>
                        <a:pt x="2368" y="3502"/>
                      </a:lnTo>
                      <a:lnTo>
                        <a:pt x="2362" y="3422"/>
                      </a:lnTo>
                      <a:lnTo>
                        <a:pt x="2355" y="3338"/>
                      </a:lnTo>
                      <a:lnTo>
                        <a:pt x="2346" y="3251"/>
                      </a:lnTo>
                      <a:lnTo>
                        <a:pt x="2335" y="3160"/>
                      </a:lnTo>
                      <a:lnTo>
                        <a:pt x="2322" y="3066"/>
                      </a:lnTo>
                      <a:lnTo>
                        <a:pt x="2307" y="2968"/>
                      </a:lnTo>
                      <a:lnTo>
                        <a:pt x="2290" y="2869"/>
                      </a:lnTo>
                      <a:lnTo>
                        <a:pt x="2269" y="2771"/>
                      </a:lnTo>
                      <a:lnTo>
                        <a:pt x="2247" y="2670"/>
                      </a:lnTo>
                      <a:lnTo>
                        <a:pt x="2220" y="2569"/>
                      </a:lnTo>
                      <a:lnTo>
                        <a:pt x="2192" y="2468"/>
                      </a:lnTo>
                      <a:lnTo>
                        <a:pt x="2176" y="2418"/>
                      </a:lnTo>
                      <a:lnTo>
                        <a:pt x="2160" y="2368"/>
                      </a:lnTo>
                      <a:lnTo>
                        <a:pt x="2142" y="2319"/>
                      </a:lnTo>
                      <a:lnTo>
                        <a:pt x="2125" y="2269"/>
                      </a:lnTo>
                      <a:lnTo>
                        <a:pt x="2106" y="2221"/>
                      </a:lnTo>
                      <a:lnTo>
                        <a:pt x="2085" y="2174"/>
                      </a:lnTo>
                      <a:lnTo>
                        <a:pt x="2064" y="2126"/>
                      </a:lnTo>
                      <a:lnTo>
                        <a:pt x="2042" y="2079"/>
                      </a:lnTo>
                      <a:lnTo>
                        <a:pt x="2019" y="2033"/>
                      </a:lnTo>
                      <a:lnTo>
                        <a:pt x="1995" y="1988"/>
                      </a:lnTo>
                      <a:lnTo>
                        <a:pt x="1970" y="1944"/>
                      </a:lnTo>
                      <a:lnTo>
                        <a:pt x="1943" y="1899"/>
                      </a:lnTo>
                      <a:lnTo>
                        <a:pt x="1917" y="1857"/>
                      </a:lnTo>
                      <a:lnTo>
                        <a:pt x="1889" y="1815"/>
                      </a:lnTo>
                      <a:lnTo>
                        <a:pt x="1859" y="1775"/>
                      </a:lnTo>
                      <a:lnTo>
                        <a:pt x="1828" y="1736"/>
                      </a:lnTo>
                      <a:lnTo>
                        <a:pt x="1796" y="1697"/>
                      </a:lnTo>
                      <a:lnTo>
                        <a:pt x="1763" y="1662"/>
                      </a:lnTo>
                      <a:lnTo>
                        <a:pt x="1730" y="1627"/>
                      </a:lnTo>
                      <a:lnTo>
                        <a:pt x="1694" y="1593"/>
                      </a:lnTo>
                      <a:lnTo>
                        <a:pt x="1657" y="1560"/>
                      </a:lnTo>
                      <a:lnTo>
                        <a:pt x="1619" y="1529"/>
                      </a:lnTo>
                      <a:lnTo>
                        <a:pt x="1619" y="1529"/>
                      </a:lnTo>
                      <a:lnTo>
                        <a:pt x="1569" y="1491"/>
                      </a:lnTo>
                      <a:lnTo>
                        <a:pt x="1516" y="1454"/>
                      </a:lnTo>
                      <a:lnTo>
                        <a:pt x="1461" y="1417"/>
                      </a:lnTo>
                      <a:lnTo>
                        <a:pt x="1405" y="1380"/>
                      </a:lnTo>
                      <a:lnTo>
                        <a:pt x="1290" y="1308"/>
                      </a:lnTo>
                      <a:lnTo>
                        <a:pt x="1172" y="1237"/>
                      </a:lnTo>
                      <a:lnTo>
                        <a:pt x="1051" y="1165"/>
                      </a:lnTo>
                      <a:lnTo>
                        <a:pt x="931" y="1093"/>
                      </a:lnTo>
                      <a:lnTo>
                        <a:pt x="813" y="1019"/>
                      </a:lnTo>
                      <a:lnTo>
                        <a:pt x="754" y="981"/>
                      </a:lnTo>
                      <a:lnTo>
                        <a:pt x="698" y="941"/>
                      </a:lnTo>
                      <a:lnTo>
                        <a:pt x="642" y="901"/>
                      </a:lnTo>
                      <a:lnTo>
                        <a:pt x="587" y="861"/>
                      </a:lnTo>
                      <a:lnTo>
                        <a:pt x="534" y="819"/>
                      </a:lnTo>
                      <a:lnTo>
                        <a:pt x="482" y="776"/>
                      </a:lnTo>
                      <a:lnTo>
                        <a:pt x="434" y="732"/>
                      </a:lnTo>
                      <a:lnTo>
                        <a:pt x="387" y="687"/>
                      </a:lnTo>
                      <a:lnTo>
                        <a:pt x="342" y="640"/>
                      </a:lnTo>
                      <a:lnTo>
                        <a:pt x="301" y="591"/>
                      </a:lnTo>
                      <a:lnTo>
                        <a:pt x="263" y="541"/>
                      </a:lnTo>
                      <a:lnTo>
                        <a:pt x="244" y="515"/>
                      </a:lnTo>
                      <a:lnTo>
                        <a:pt x="226" y="488"/>
                      </a:lnTo>
                      <a:lnTo>
                        <a:pt x="210" y="462"/>
                      </a:lnTo>
                      <a:lnTo>
                        <a:pt x="195" y="435"/>
                      </a:lnTo>
                      <a:lnTo>
                        <a:pt x="179" y="407"/>
                      </a:lnTo>
                      <a:lnTo>
                        <a:pt x="165" y="379"/>
                      </a:lnTo>
                      <a:lnTo>
                        <a:pt x="152" y="350"/>
                      </a:lnTo>
                      <a:lnTo>
                        <a:pt x="140" y="322"/>
                      </a:lnTo>
                      <a:lnTo>
                        <a:pt x="129" y="291"/>
                      </a:lnTo>
                      <a:lnTo>
                        <a:pt x="118" y="261"/>
                      </a:lnTo>
                      <a:lnTo>
                        <a:pt x="109" y="230"/>
                      </a:lnTo>
                      <a:lnTo>
                        <a:pt x="102" y="199"/>
                      </a:lnTo>
                      <a:lnTo>
                        <a:pt x="95" y="167"/>
                      </a:lnTo>
                      <a:lnTo>
                        <a:pt x="89" y="134"/>
                      </a:lnTo>
                      <a:lnTo>
                        <a:pt x="89" y="134"/>
                      </a:lnTo>
                      <a:lnTo>
                        <a:pt x="73" y="117"/>
                      </a:lnTo>
                      <a:lnTo>
                        <a:pt x="56" y="99"/>
                      </a:lnTo>
                      <a:lnTo>
                        <a:pt x="28" y="64"/>
                      </a:lnTo>
                      <a:lnTo>
                        <a:pt x="8" y="36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5">
                        <a:lumMod val="75000"/>
                      </a:schemeClr>
                    </a:gs>
                    <a:gs pos="3000">
                      <a:schemeClr val="accent5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4BF2528A-C1B3-9A45-A27E-51A42FB94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1263" y="4679950"/>
                  <a:ext cx="673101" cy="8575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31">
                  <a:extLst>
                    <a:ext uri="{FF2B5EF4-FFF2-40B4-BE49-F238E27FC236}">
                      <a16:creationId xmlns:a16="http://schemas.microsoft.com/office/drawing/2014/main" id="{0176FF7C-00A5-AE44-B970-386A26E3A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1263" y="5530611"/>
                  <a:ext cx="673101" cy="4508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19"/>
                    </a:cxn>
                    <a:cxn ang="0">
                      <a:pos x="0" y="719"/>
                    </a:cxn>
                    <a:cxn ang="0">
                      <a:pos x="1" y="727"/>
                    </a:cxn>
                    <a:cxn ang="0">
                      <a:pos x="4" y="734"/>
                    </a:cxn>
                    <a:cxn ang="0">
                      <a:pos x="7" y="740"/>
                    </a:cxn>
                    <a:cxn ang="0">
                      <a:pos x="13" y="747"/>
                    </a:cxn>
                    <a:cxn ang="0">
                      <a:pos x="20" y="753"/>
                    </a:cxn>
                    <a:cxn ang="0">
                      <a:pos x="29" y="759"/>
                    </a:cxn>
                    <a:cxn ang="0">
                      <a:pos x="50" y="771"/>
                    </a:cxn>
                    <a:cxn ang="0">
                      <a:pos x="76" y="783"/>
                    </a:cxn>
                    <a:cxn ang="0">
                      <a:pos x="109" y="795"/>
                    </a:cxn>
                    <a:cxn ang="0">
                      <a:pos x="146" y="805"/>
                    </a:cxn>
                    <a:cxn ang="0">
                      <a:pos x="187" y="814"/>
                    </a:cxn>
                    <a:cxn ang="0">
                      <a:pos x="231" y="823"/>
                    </a:cxn>
                    <a:cxn ang="0">
                      <a:pos x="280" y="830"/>
                    </a:cxn>
                    <a:cxn ang="0">
                      <a:pos x="333" y="837"/>
                    </a:cxn>
                    <a:cxn ang="0">
                      <a:pos x="389" y="842"/>
                    </a:cxn>
                    <a:cxn ang="0">
                      <a:pos x="446" y="846"/>
                    </a:cxn>
                    <a:cxn ang="0">
                      <a:pos x="508" y="851"/>
                    </a:cxn>
                    <a:cxn ang="0">
                      <a:pos x="570" y="852"/>
                    </a:cxn>
                    <a:cxn ang="0">
                      <a:pos x="637" y="852"/>
                    </a:cxn>
                    <a:cxn ang="0">
                      <a:pos x="637" y="852"/>
                    </a:cxn>
                    <a:cxn ang="0">
                      <a:pos x="701" y="852"/>
                    </a:cxn>
                    <a:cxn ang="0">
                      <a:pos x="763" y="851"/>
                    </a:cxn>
                    <a:cxn ang="0">
                      <a:pos x="825" y="846"/>
                    </a:cxn>
                    <a:cxn ang="0">
                      <a:pos x="883" y="842"/>
                    </a:cxn>
                    <a:cxn ang="0">
                      <a:pos x="939" y="837"/>
                    </a:cxn>
                    <a:cxn ang="0">
                      <a:pos x="992" y="830"/>
                    </a:cxn>
                    <a:cxn ang="0">
                      <a:pos x="1041" y="823"/>
                    </a:cxn>
                    <a:cxn ang="0">
                      <a:pos x="1085" y="814"/>
                    </a:cxn>
                    <a:cxn ang="0">
                      <a:pos x="1126" y="805"/>
                    </a:cxn>
                    <a:cxn ang="0">
                      <a:pos x="1163" y="795"/>
                    </a:cxn>
                    <a:cxn ang="0">
                      <a:pos x="1195" y="783"/>
                    </a:cxn>
                    <a:cxn ang="0">
                      <a:pos x="1222" y="771"/>
                    </a:cxn>
                    <a:cxn ang="0">
                      <a:pos x="1243" y="759"/>
                    </a:cxn>
                    <a:cxn ang="0">
                      <a:pos x="1251" y="753"/>
                    </a:cxn>
                    <a:cxn ang="0">
                      <a:pos x="1259" y="747"/>
                    </a:cxn>
                    <a:cxn ang="0">
                      <a:pos x="1265" y="740"/>
                    </a:cxn>
                    <a:cxn ang="0">
                      <a:pos x="1268" y="734"/>
                    </a:cxn>
                    <a:cxn ang="0">
                      <a:pos x="1271" y="727"/>
                    </a:cxn>
                    <a:cxn ang="0">
                      <a:pos x="1272" y="719"/>
                    </a:cxn>
                    <a:cxn ang="0">
                      <a:pos x="127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2" h="852">
                      <a:moveTo>
                        <a:pt x="0" y="0"/>
                      </a:moveTo>
                      <a:lnTo>
                        <a:pt x="0" y="719"/>
                      </a:lnTo>
                      <a:lnTo>
                        <a:pt x="0" y="719"/>
                      </a:lnTo>
                      <a:lnTo>
                        <a:pt x="1" y="727"/>
                      </a:lnTo>
                      <a:lnTo>
                        <a:pt x="4" y="734"/>
                      </a:lnTo>
                      <a:lnTo>
                        <a:pt x="7" y="740"/>
                      </a:lnTo>
                      <a:lnTo>
                        <a:pt x="13" y="747"/>
                      </a:lnTo>
                      <a:lnTo>
                        <a:pt x="20" y="753"/>
                      </a:lnTo>
                      <a:lnTo>
                        <a:pt x="29" y="759"/>
                      </a:lnTo>
                      <a:lnTo>
                        <a:pt x="50" y="771"/>
                      </a:lnTo>
                      <a:lnTo>
                        <a:pt x="76" y="783"/>
                      </a:lnTo>
                      <a:lnTo>
                        <a:pt x="109" y="795"/>
                      </a:lnTo>
                      <a:lnTo>
                        <a:pt x="146" y="805"/>
                      </a:lnTo>
                      <a:lnTo>
                        <a:pt x="187" y="814"/>
                      </a:lnTo>
                      <a:lnTo>
                        <a:pt x="231" y="823"/>
                      </a:lnTo>
                      <a:lnTo>
                        <a:pt x="280" y="830"/>
                      </a:lnTo>
                      <a:lnTo>
                        <a:pt x="333" y="837"/>
                      </a:lnTo>
                      <a:lnTo>
                        <a:pt x="389" y="842"/>
                      </a:lnTo>
                      <a:lnTo>
                        <a:pt x="446" y="846"/>
                      </a:lnTo>
                      <a:lnTo>
                        <a:pt x="508" y="851"/>
                      </a:lnTo>
                      <a:lnTo>
                        <a:pt x="570" y="852"/>
                      </a:lnTo>
                      <a:lnTo>
                        <a:pt x="637" y="852"/>
                      </a:lnTo>
                      <a:lnTo>
                        <a:pt x="637" y="852"/>
                      </a:lnTo>
                      <a:lnTo>
                        <a:pt x="701" y="852"/>
                      </a:lnTo>
                      <a:lnTo>
                        <a:pt x="763" y="851"/>
                      </a:lnTo>
                      <a:lnTo>
                        <a:pt x="825" y="846"/>
                      </a:lnTo>
                      <a:lnTo>
                        <a:pt x="883" y="842"/>
                      </a:lnTo>
                      <a:lnTo>
                        <a:pt x="939" y="837"/>
                      </a:lnTo>
                      <a:lnTo>
                        <a:pt x="992" y="830"/>
                      </a:lnTo>
                      <a:lnTo>
                        <a:pt x="1041" y="823"/>
                      </a:lnTo>
                      <a:lnTo>
                        <a:pt x="1085" y="814"/>
                      </a:lnTo>
                      <a:lnTo>
                        <a:pt x="1126" y="805"/>
                      </a:lnTo>
                      <a:lnTo>
                        <a:pt x="1163" y="795"/>
                      </a:lnTo>
                      <a:lnTo>
                        <a:pt x="1195" y="783"/>
                      </a:lnTo>
                      <a:lnTo>
                        <a:pt x="1222" y="771"/>
                      </a:lnTo>
                      <a:lnTo>
                        <a:pt x="1243" y="759"/>
                      </a:lnTo>
                      <a:lnTo>
                        <a:pt x="1251" y="753"/>
                      </a:lnTo>
                      <a:lnTo>
                        <a:pt x="1259" y="747"/>
                      </a:lnTo>
                      <a:lnTo>
                        <a:pt x="1265" y="740"/>
                      </a:lnTo>
                      <a:lnTo>
                        <a:pt x="1268" y="734"/>
                      </a:lnTo>
                      <a:lnTo>
                        <a:pt x="1271" y="727"/>
                      </a:lnTo>
                      <a:lnTo>
                        <a:pt x="1272" y="719"/>
                      </a:lnTo>
                      <a:lnTo>
                        <a:pt x="12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83">
                <a:extLst>
                  <a:ext uri="{FF2B5EF4-FFF2-40B4-BE49-F238E27FC236}">
                    <a16:creationId xmlns:a16="http://schemas.microsoft.com/office/drawing/2014/main" id="{9239B76A-F284-2E4A-967E-4731FA5F1D87}"/>
                  </a:ext>
                </a:extLst>
              </p:cNvPr>
              <p:cNvGrpSpPr/>
              <p:nvPr/>
            </p:nvGrpSpPr>
            <p:grpSpPr>
              <a:xfrm>
                <a:off x="8913812" y="2667000"/>
                <a:ext cx="1672695" cy="3201098"/>
                <a:chOff x="8913812" y="2667000"/>
                <a:chExt cx="1672695" cy="3201098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C52CF721-9A45-544C-BE6C-BA68457D511B}"/>
                    </a:ext>
                  </a:extLst>
                </p:cNvPr>
                <p:cNvSpPr/>
                <p:nvPr/>
              </p:nvSpPr>
              <p:spPr>
                <a:xfrm>
                  <a:off x="8913812" y="2667000"/>
                  <a:ext cx="1672695" cy="411700"/>
                </a:xfrm>
                <a:custGeom>
                  <a:avLst/>
                  <a:gdLst>
                    <a:gd name="connsiteX0" fmla="*/ 44450 w 1367367"/>
                    <a:gd name="connsiteY0" fmla="*/ 0 h 336550"/>
                    <a:gd name="connsiteX1" fmla="*/ 336550 w 1367367"/>
                    <a:gd name="connsiteY1" fmla="*/ 88900 h 336550"/>
                    <a:gd name="connsiteX2" fmla="*/ 734483 w 1367367"/>
                    <a:gd name="connsiteY2" fmla="*/ 186267 h 336550"/>
                    <a:gd name="connsiteX3" fmla="*/ 1123950 w 1367367"/>
                    <a:gd name="connsiteY3" fmla="*/ 232833 h 336550"/>
                    <a:gd name="connsiteX4" fmla="*/ 1339850 w 1367367"/>
                    <a:gd name="connsiteY4" fmla="*/ 198967 h 336550"/>
                    <a:gd name="connsiteX5" fmla="*/ 1289050 w 1367367"/>
                    <a:gd name="connsiteY5" fmla="*/ 266700 h 336550"/>
                    <a:gd name="connsiteX6" fmla="*/ 1077383 w 1367367"/>
                    <a:gd name="connsiteY6" fmla="*/ 313267 h 336550"/>
                    <a:gd name="connsiteX7" fmla="*/ 683683 w 1367367"/>
                    <a:gd name="connsiteY7" fmla="*/ 317500 h 336550"/>
                    <a:gd name="connsiteX8" fmla="*/ 209550 w 1367367"/>
                    <a:gd name="connsiteY8" fmla="*/ 198967 h 336550"/>
                    <a:gd name="connsiteX9" fmla="*/ 69850 w 1367367"/>
                    <a:gd name="connsiteY9" fmla="*/ 88900 h 336550"/>
                    <a:gd name="connsiteX10" fmla="*/ 44450 w 1367367"/>
                    <a:gd name="connsiteY10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7367" h="336550">
                      <a:moveTo>
                        <a:pt x="44450" y="0"/>
                      </a:moveTo>
                      <a:cubicBezTo>
                        <a:pt x="88900" y="0"/>
                        <a:pt x="221545" y="57856"/>
                        <a:pt x="336550" y="88900"/>
                      </a:cubicBezTo>
                      <a:cubicBezTo>
                        <a:pt x="451556" y="119945"/>
                        <a:pt x="603250" y="162278"/>
                        <a:pt x="734483" y="186267"/>
                      </a:cubicBezTo>
                      <a:cubicBezTo>
                        <a:pt x="865716" y="210256"/>
                        <a:pt x="1023056" y="230716"/>
                        <a:pt x="1123950" y="232833"/>
                      </a:cubicBezTo>
                      <a:cubicBezTo>
                        <a:pt x="1224844" y="234950"/>
                        <a:pt x="1312333" y="193323"/>
                        <a:pt x="1339850" y="198967"/>
                      </a:cubicBezTo>
                      <a:cubicBezTo>
                        <a:pt x="1367367" y="204611"/>
                        <a:pt x="1332794" y="247650"/>
                        <a:pt x="1289050" y="266700"/>
                      </a:cubicBezTo>
                      <a:cubicBezTo>
                        <a:pt x="1245306" y="285750"/>
                        <a:pt x="1178277" y="304800"/>
                        <a:pt x="1077383" y="313267"/>
                      </a:cubicBezTo>
                      <a:cubicBezTo>
                        <a:pt x="976489" y="321734"/>
                        <a:pt x="828322" y="336550"/>
                        <a:pt x="683683" y="317500"/>
                      </a:cubicBezTo>
                      <a:cubicBezTo>
                        <a:pt x="539044" y="298450"/>
                        <a:pt x="311855" y="237067"/>
                        <a:pt x="209550" y="198967"/>
                      </a:cubicBezTo>
                      <a:cubicBezTo>
                        <a:pt x="107245" y="160867"/>
                        <a:pt x="102305" y="122767"/>
                        <a:pt x="69850" y="88900"/>
                      </a:cubicBezTo>
                      <a:cubicBezTo>
                        <a:pt x="37395" y="55033"/>
                        <a:pt x="0" y="0"/>
                        <a:pt x="4445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000">
                      <a:srgbClr val="FFFFFF"/>
                    </a:gs>
                    <a:gs pos="73000">
                      <a:srgbClr val="FFFFFF">
                        <a:alpha val="0"/>
                      </a:srgbClr>
                    </a:gs>
                  </a:gsLst>
                  <a:lin ang="564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617FD3C3-D251-5642-8E6D-D023C9E44C36}"/>
                    </a:ext>
                  </a:extLst>
                </p:cNvPr>
                <p:cNvSpPr/>
                <p:nvPr/>
              </p:nvSpPr>
              <p:spPr>
                <a:xfrm>
                  <a:off x="9070622" y="2808111"/>
                  <a:ext cx="1235428" cy="1897944"/>
                </a:xfrm>
                <a:custGeom>
                  <a:avLst/>
                  <a:gdLst>
                    <a:gd name="connsiteX0" fmla="*/ 1411 w 1235428"/>
                    <a:gd name="connsiteY0" fmla="*/ 11289 h 1897944"/>
                    <a:gd name="connsiteX1" fmla="*/ 200378 w 1235428"/>
                    <a:gd name="connsiteY1" fmla="*/ 222956 h 1897944"/>
                    <a:gd name="connsiteX2" fmla="*/ 450145 w 1235428"/>
                    <a:gd name="connsiteY2" fmla="*/ 349956 h 1897944"/>
                    <a:gd name="connsiteX3" fmla="*/ 797278 w 1235428"/>
                    <a:gd name="connsiteY3" fmla="*/ 608189 h 1897944"/>
                    <a:gd name="connsiteX4" fmla="*/ 1025878 w 1235428"/>
                    <a:gd name="connsiteY4" fmla="*/ 1124656 h 1897944"/>
                    <a:gd name="connsiteX5" fmla="*/ 1165578 w 1235428"/>
                    <a:gd name="connsiteY5" fmla="*/ 1353256 h 1897944"/>
                    <a:gd name="connsiteX6" fmla="*/ 1195211 w 1235428"/>
                    <a:gd name="connsiteY6" fmla="*/ 1882422 h 1897944"/>
                    <a:gd name="connsiteX7" fmla="*/ 1207911 w 1235428"/>
                    <a:gd name="connsiteY7" fmla="*/ 1260122 h 1897944"/>
                    <a:gd name="connsiteX8" fmla="*/ 1030111 w 1235428"/>
                    <a:gd name="connsiteY8" fmla="*/ 862189 h 1897944"/>
                    <a:gd name="connsiteX9" fmla="*/ 1008945 w 1235428"/>
                    <a:gd name="connsiteY9" fmla="*/ 468489 h 1897944"/>
                    <a:gd name="connsiteX10" fmla="*/ 509411 w 1235428"/>
                    <a:gd name="connsiteY10" fmla="*/ 273756 h 1897944"/>
                    <a:gd name="connsiteX11" fmla="*/ 191911 w 1235428"/>
                    <a:gd name="connsiteY11" fmla="*/ 155222 h 1897944"/>
                    <a:gd name="connsiteX12" fmla="*/ 1411 w 1235428"/>
                    <a:gd name="connsiteY12" fmla="*/ 11289 h 189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5428" h="1897944">
                      <a:moveTo>
                        <a:pt x="1411" y="11289"/>
                      </a:moveTo>
                      <a:cubicBezTo>
                        <a:pt x="2822" y="22578"/>
                        <a:pt x="125589" y="166512"/>
                        <a:pt x="200378" y="222956"/>
                      </a:cubicBezTo>
                      <a:cubicBezTo>
                        <a:pt x="275167" y="279401"/>
                        <a:pt x="350662" y="285751"/>
                        <a:pt x="450145" y="349956"/>
                      </a:cubicBezTo>
                      <a:cubicBezTo>
                        <a:pt x="549628" y="414161"/>
                        <a:pt x="701323" y="479072"/>
                        <a:pt x="797278" y="608189"/>
                      </a:cubicBezTo>
                      <a:cubicBezTo>
                        <a:pt x="893234" y="737306"/>
                        <a:pt x="964495" y="1000478"/>
                        <a:pt x="1025878" y="1124656"/>
                      </a:cubicBezTo>
                      <a:cubicBezTo>
                        <a:pt x="1087261" y="1248834"/>
                        <a:pt x="1137356" y="1226962"/>
                        <a:pt x="1165578" y="1353256"/>
                      </a:cubicBezTo>
                      <a:cubicBezTo>
                        <a:pt x="1193800" y="1479550"/>
                        <a:pt x="1188156" y="1897944"/>
                        <a:pt x="1195211" y="1882422"/>
                      </a:cubicBezTo>
                      <a:cubicBezTo>
                        <a:pt x="1202266" y="1866900"/>
                        <a:pt x="1235428" y="1430161"/>
                        <a:pt x="1207911" y="1260122"/>
                      </a:cubicBezTo>
                      <a:cubicBezTo>
                        <a:pt x="1180394" y="1090083"/>
                        <a:pt x="1063272" y="994128"/>
                        <a:pt x="1030111" y="862189"/>
                      </a:cubicBezTo>
                      <a:cubicBezTo>
                        <a:pt x="996950" y="730250"/>
                        <a:pt x="1095728" y="566561"/>
                        <a:pt x="1008945" y="468489"/>
                      </a:cubicBezTo>
                      <a:cubicBezTo>
                        <a:pt x="922162" y="370417"/>
                        <a:pt x="645583" y="325967"/>
                        <a:pt x="509411" y="273756"/>
                      </a:cubicBezTo>
                      <a:cubicBezTo>
                        <a:pt x="373239" y="221545"/>
                        <a:pt x="275872" y="202494"/>
                        <a:pt x="191911" y="155222"/>
                      </a:cubicBezTo>
                      <a:cubicBezTo>
                        <a:pt x="107950" y="107950"/>
                        <a:pt x="0" y="0"/>
                        <a:pt x="1411" y="1128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1878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A754A26-8FDA-5141-B6B9-3E75F1349E08}"/>
                    </a:ext>
                  </a:extLst>
                </p:cNvPr>
                <p:cNvSpPr/>
                <p:nvPr/>
              </p:nvSpPr>
              <p:spPr>
                <a:xfrm>
                  <a:off x="10215562" y="4343403"/>
                  <a:ext cx="211137" cy="1524695"/>
                </a:xfrm>
                <a:custGeom>
                  <a:avLst/>
                  <a:gdLst>
                    <a:gd name="connsiteX0" fmla="*/ 37042 w 153459"/>
                    <a:gd name="connsiteY0" fmla="*/ 95250 h 2247900"/>
                    <a:gd name="connsiteX1" fmla="*/ 5292 w 153459"/>
                    <a:gd name="connsiteY1" fmla="*/ 520700 h 2247900"/>
                    <a:gd name="connsiteX2" fmla="*/ 68792 w 153459"/>
                    <a:gd name="connsiteY2" fmla="*/ 857250 h 2247900"/>
                    <a:gd name="connsiteX3" fmla="*/ 17992 w 153459"/>
                    <a:gd name="connsiteY3" fmla="*/ 1397000 h 2247900"/>
                    <a:gd name="connsiteX4" fmla="*/ 30692 w 153459"/>
                    <a:gd name="connsiteY4" fmla="*/ 2006600 h 2247900"/>
                    <a:gd name="connsiteX5" fmla="*/ 43392 w 153459"/>
                    <a:gd name="connsiteY5" fmla="*/ 2190750 h 2247900"/>
                    <a:gd name="connsiteX6" fmla="*/ 56092 w 153459"/>
                    <a:gd name="connsiteY6" fmla="*/ 1663700 h 2247900"/>
                    <a:gd name="connsiteX7" fmla="*/ 68792 w 153459"/>
                    <a:gd name="connsiteY7" fmla="*/ 1231900 h 2247900"/>
                    <a:gd name="connsiteX8" fmla="*/ 144992 w 153459"/>
                    <a:gd name="connsiteY8" fmla="*/ 1009650 h 2247900"/>
                    <a:gd name="connsiteX9" fmla="*/ 119592 w 153459"/>
                    <a:gd name="connsiteY9" fmla="*/ 768350 h 2247900"/>
                    <a:gd name="connsiteX10" fmla="*/ 62442 w 153459"/>
                    <a:gd name="connsiteY10" fmla="*/ 615950 h 2247900"/>
                    <a:gd name="connsiteX11" fmla="*/ 43392 w 153459"/>
                    <a:gd name="connsiteY11" fmla="*/ 215900 h 2247900"/>
                    <a:gd name="connsiteX12" fmla="*/ 43392 w 153459"/>
                    <a:gd name="connsiteY12" fmla="*/ 31750 h 2247900"/>
                    <a:gd name="connsiteX13" fmla="*/ 30692 w 153459"/>
                    <a:gd name="connsiteY13" fmla="*/ 254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459" h="2247900">
                      <a:moveTo>
                        <a:pt x="37042" y="95250"/>
                      </a:moveTo>
                      <a:cubicBezTo>
                        <a:pt x="18521" y="244475"/>
                        <a:pt x="0" y="393700"/>
                        <a:pt x="5292" y="520700"/>
                      </a:cubicBezTo>
                      <a:cubicBezTo>
                        <a:pt x="10584" y="647700"/>
                        <a:pt x="66675" y="711200"/>
                        <a:pt x="68792" y="857250"/>
                      </a:cubicBezTo>
                      <a:cubicBezTo>
                        <a:pt x="70909" y="1003300"/>
                        <a:pt x="24342" y="1205442"/>
                        <a:pt x="17992" y="1397000"/>
                      </a:cubicBezTo>
                      <a:cubicBezTo>
                        <a:pt x="11642" y="1588558"/>
                        <a:pt x="26459" y="1874308"/>
                        <a:pt x="30692" y="2006600"/>
                      </a:cubicBezTo>
                      <a:cubicBezTo>
                        <a:pt x="34925" y="2138892"/>
                        <a:pt x="39159" y="2247900"/>
                        <a:pt x="43392" y="2190750"/>
                      </a:cubicBezTo>
                      <a:cubicBezTo>
                        <a:pt x="47625" y="2133600"/>
                        <a:pt x="51859" y="1823508"/>
                        <a:pt x="56092" y="1663700"/>
                      </a:cubicBezTo>
                      <a:cubicBezTo>
                        <a:pt x="60325" y="1503892"/>
                        <a:pt x="53975" y="1340908"/>
                        <a:pt x="68792" y="1231900"/>
                      </a:cubicBezTo>
                      <a:cubicBezTo>
                        <a:pt x="83609" y="1122892"/>
                        <a:pt x="136525" y="1086908"/>
                        <a:pt x="144992" y="1009650"/>
                      </a:cubicBezTo>
                      <a:cubicBezTo>
                        <a:pt x="153459" y="932392"/>
                        <a:pt x="133350" y="833967"/>
                        <a:pt x="119592" y="768350"/>
                      </a:cubicBezTo>
                      <a:cubicBezTo>
                        <a:pt x="105834" y="702733"/>
                        <a:pt x="75142" y="708025"/>
                        <a:pt x="62442" y="615950"/>
                      </a:cubicBezTo>
                      <a:cubicBezTo>
                        <a:pt x="49742" y="523875"/>
                        <a:pt x="46567" y="313267"/>
                        <a:pt x="43392" y="215900"/>
                      </a:cubicBezTo>
                      <a:cubicBezTo>
                        <a:pt x="40217" y="118533"/>
                        <a:pt x="45509" y="63500"/>
                        <a:pt x="43392" y="31750"/>
                      </a:cubicBezTo>
                      <a:cubicBezTo>
                        <a:pt x="41275" y="0"/>
                        <a:pt x="35983" y="12700"/>
                        <a:pt x="30692" y="25400"/>
                      </a:cubicBezTo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2130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8" name="Group 207">
            <a:extLst>
              <a:ext uri="{FF2B5EF4-FFF2-40B4-BE49-F238E27FC236}">
                <a16:creationId xmlns:a16="http://schemas.microsoft.com/office/drawing/2014/main" id="{9AA4EA28-C275-7949-9EC2-399FEA4EB01F}"/>
              </a:ext>
            </a:extLst>
          </p:cNvPr>
          <p:cNvGrpSpPr/>
          <p:nvPr userDrawn="1"/>
        </p:nvGrpSpPr>
        <p:grpSpPr>
          <a:xfrm>
            <a:off x="2892949" y="874843"/>
            <a:ext cx="1682437" cy="2757360"/>
            <a:chOff x="4341810" y="304800"/>
            <a:chExt cx="1682437" cy="2757360"/>
          </a:xfrm>
        </p:grpSpPr>
        <p:grpSp>
          <p:nvGrpSpPr>
            <p:cNvPr id="89" name="Group 79">
              <a:extLst>
                <a:ext uri="{FF2B5EF4-FFF2-40B4-BE49-F238E27FC236}">
                  <a16:creationId xmlns:a16="http://schemas.microsoft.com/office/drawing/2014/main" id="{2F2E46F1-1B9A-E842-84C4-3CFC9AFA9EF8}"/>
                </a:ext>
              </a:extLst>
            </p:cNvPr>
            <p:cNvGrpSpPr/>
            <p:nvPr/>
          </p:nvGrpSpPr>
          <p:grpSpPr>
            <a:xfrm>
              <a:off x="4341810" y="304800"/>
              <a:ext cx="1682437" cy="1989067"/>
              <a:chOff x="7723187" y="0"/>
              <a:chExt cx="3649663" cy="4314826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9422EE13-F8B2-AC46-8964-C3F1DB5D0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87" y="1579563"/>
                <a:ext cx="2713038" cy="2735263"/>
              </a:xfrm>
              <a:custGeom>
                <a:avLst/>
                <a:gdLst/>
                <a:ahLst/>
                <a:cxnLst>
                  <a:cxn ang="0">
                    <a:pos x="5124" y="2784"/>
                  </a:cxn>
                  <a:cxn ang="0">
                    <a:pos x="5093" y="3105"/>
                  </a:cxn>
                  <a:cxn ang="0">
                    <a:pos x="5024" y="3413"/>
                  </a:cxn>
                  <a:cxn ang="0">
                    <a:pos x="4918" y="3705"/>
                  </a:cxn>
                  <a:cxn ang="0">
                    <a:pos x="4779" y="3978"/>
                  </a:cxn>
                  <a:cxn ang="0">
                    <a:pos x="4608" y="4229"/>
                  </a:cxn>
                  <a:cxn ang="0">
                    <a:pos x="4408" y="4456"/>
                  </a:cxn>
                  <a:cxn ang="0">
                    <a:pos x="4182" y="4656"/>
                  </a:cxn>
                  <a:cxn ang="0">
                    <a:pos x="3932" y="4827"/>
                  </a:cxn>
                  <a:cxn ang="0">
                    <a:pos x="3660" y="4966"/>
                  </a:cxn>
                  <a:cxn ang="0">
                    <a:pos x="3369" y="5071"/>
                  </a:cxn>
                  <a:cxn ang="0">
                    <a:pos x="3060" y="5140"/>
                  </a:cxn>
                  <a:cxn ang="0">
                    <a:pos x="2738" y="5168"/>
                  </a:cxn>
                  <a:cxn ang="0">
                    <a:pos x="2475" y="5162"/>
                  </a:cxn>
                  <a:cxn ang="0">
                    <a:pos x="2154" y="5116"/>
                  </a:cxn>
                  <a:cxn ang="0">
                    <a:pos x="1846" y="5034"/>
                  </a:cxn>
                  <a:cxn ang="0">
                    <a:pos x="1551" y="4914"/>
                  </a:cxn>
                  <a:cxn ang="0">
                    <a:pos x="1275" y="4762"/>
                  </a:cxn>
                  <a:cxn ang="0">
                    <a:pos x="1019" y="4578"/>
                  </a:cxn>
                  <a:cxn ang="0">
                    <a:pos x="784" y="4367"/>
                  </a:cxn>
                  <a:cxn ang="0">
                    <a:pos x="576" y="4131"/>
                  </a:cxn>
                  <a:cxn ang="0">
                    <a:pos x="397" y="3870"/>
                  </a:cxn>
                  <a:cxn ang="0">
                    <a:pos x="246" y="3590"/>
                  </a:cxn>
                  <a:cxn ang="0">
                    <a:pos x="130" y="3292"/>
                  </a:cxn>
                  <a:cxn ang="0">
                    <a:pos x="49" y="2978"/>
                  </a:cxn>
                  <a:cxn ang="0">
                    <a:pos x="6" y="2651"/>
                  </a:cxn>
                  <a:cxn ang="0">
                    <a:pos x="1" y="2386"/>
                  </a:cxn>
                  <a:cxn ang="0">
                    <a:pos x="32" y="2064"/>
                  </a:cxn>
                  <a:cxn ang="0">
                    <a:pos x="102" y="1756"/>
                  </a:cxn>
                  <a:cxn ang="0">
                    <a:pos x="208" y="1464"/>
                  </a:cxn>
                  <a:cxn ang="0">
                    <a:pos x="348" y="1191"/>
                  </a:cxn>
                  <a:cxn ang="0">
                    <a:pos x="519" y="941"/>
                  </a:cxn>
                  <a:cxn ang="0">
                    <a:pos x="718" y="714"/>
                  </a:cxn>
                  <a:cxn ang="0">
                    <a:pos x="943" y="515"/>
                  </a:cxn>
                  <a:cxn ang="0">
                    <a:pos x="1194" y="344"/>
                  </a:cxn>
                  <a:cxn ang="0">
                    <a:pos x="1467" y="204"/>
                  </a:cxn>
                  <a:cxn ang="0">
                    <a:pos x="1757" y="99"/>
                  </a:cxn>
                  <a:cxn ang="0">
                    <a:pos x="2065" y="31"/>
                  </a:cxn>
                  <a:cxn ang="0">
                    <a:pos x="2388" y="2"/>
                  </a:cxn>
                  <a:cxn ang="0">
                    <a:pos x="2652" y="9"/>
                  </a:cxn>
                  <a:cxn ang="0">
                    <a:pos x="2972" y="53"/>
                  </a:cxn>
                  <a:cxn ang="0">
                    <a:pos x="3282" y="137"/>
                  </a:cxn>
                  <a:cxn ang="0">
                    <a:pos x="3575" y="255"/>
                  </a:cxn>
                  <a:cxn ang="0">
                    <a:pos x="3851" y="408"/>
                  </a:cxn>
                  <a:cxn ang="0">
                    <a:pos x="4107" y="591"/>
                  </a:cxn>
                  <a:cxn ang="0">
                    <a:pos x="4342" y="802"/>
                  </a:cxn>
                  <a:cxn ang="0">
                    <a:pos x="4549" y="1038"/>
                  </a:cxn>
                  <a:cxn ang="0">
                    <a:pos x="4729" y="1299"/>
                  </a:cxn>
                  <a:cxn ang="0">
                    <a:pos x="4880" y="1579"/>
                  </a:cxn>
                  <a:cxn ang="0">
                    <a:pos x="4996" y="1877"/>
                  </a:cxn>
                  <a:cxn ang="0">
                    <a:pos x="5077" y="2191"/>
                  </a:cxn>
                  <a:cxn ang="0">
                    <a:pos x="5120" y="2518"/>
                  </a:cxn>
                </a:cxnLst>
                <a:rect l="0" t="0" r="r" b="b"/>
                <a:pathLst>
                  <a:path w="5126" h="5169">
                    <a:moveTo>
                      <a:pt x="5123" y="2585"/>
                    </a:moveTo>
                    <a:lnTo>
                      <a:pt x="5123" y="2585"/>
                    </a:lnTo>
                    <a:lnTo>
                      <a:pt x="5126" y="2651"/>
                    </a:lnTo>
                    <a:lnTo>
                      <a:pt x="5126" y="2717"/>
                    </a:lnTo>
                    <a:lnTo>
                      <a:pt x="5124" y="2784"/>
                    </a:lnTo>
                    <a:lnTo>
                      <a:pt x="5121" y="2849"/>
                    </a:lnTo>
                    <a:lnTo>
                      <a:pt x="5117" y="2914"/>
                    </a:lnTo>
                    <a:lnTo>
                      <a:pt x="5111" y="2978"/>
                    </a:lnTo>
                    <a:lnTo>
                      <a:pt x="5102" y="3042"/>
                    </a:lnTo>
                    <a:lnTo>
                      <a:pt x="5093" y="3105"/>
                    </a:lnTo>
                    <a:lnTo>
                      <a:pt x="5083" y="3169"/>
                    </a:lnTo>
                    <a:lnTo>
                      <a:pt x="5070" y="3231"/>
                    </a:lnTo>
                    <a:lnTo>
                      <a:pt x="5057" y="3292"/>
                    </a:lnTo>
                    <a:lnTo>
                      <a:pt x="5040" y="3353"/>
                    </a:lnTo>
                    <a:lnTo>
                      <a:pt x="5024" y="3413"/>
                    </a:lnTo>
                    <a:lnTo>
                      <a:pt x="5005" y="3474"/>
                    </a:lnTo>
                    <a:lnTo>
                      <a:pt x="4986" y="3533"/>
                    </a:lnTo>
                    <a:lnTo>
                      <a:pt x="4965" y="3590"/>
                    </a:lnTo>
                    <a:lnTo>
                      <a:pt x="4942" y="3648"/>
                    </a:lnTo>
                    <a:lnTo>
                      <a:pt x="4918" y="3705"/>
                    </a:lnTo>
                    <a:lnTo>
                      <a:pt x="4893" y="3761"/>
                    </a:lnTo>
                    <a:lnTo>
                      <a:pt x="4866" y="3816"/>
                    </a:lnTo>
                    <a:lnTo>
                      <a:pt x="4838" y="3870"/>
                    </a:lnTo>
                    <a:lnTo>
                      <a:pt x="4809" y="3925"/>
                    </a:lnTo>
                    <a:lnTo>
                      <a:pt x="4779" y="3978"/>
                    </a:lnTo>
                    <a:lnTo>
                      <a:pt x="4747" y="4030"/>
                    </a:lnTo>
                    <a:lnTo>
                      <a:pt x="4715" y="4081"/>
                    </a:lnTo>
                    <a:lnTo>
                      <a:pt x="4681" y="4131"/>
                    </a:lnTo>
                    <a:lnTo>
                      <a:pt x="4645" y="4180"/>
                    </a:lnTo>
                    <a:lnTo>
                      <a:pt x="4608" y="4229"/>
                    </a:lnTo>
                    <a:lnTo>
                      <a:pt x="4570" y="4276"/>
                    </a:lnTo>
                    <a:lnTo>
                      <a:pt x="4532" y="4323"/>
                    </a:lnTo>
                    <a:lnTo>
                      <a:pt x="4492" y="4367"/>
                    </a:lnTo>
                    <a:lnTo>
                      <a:pt x="4451" y="4412"/>
                    </a:lnTo>
                    <a:lnTo>
                      <a:pt x="4408" y="4456"/>
                    </a:lnTo>
                    <a:lnTo>
                      <a:pt x="4365" y="4497"/>
                    </a:lnTo>
                    <a:lnTo>
                      <a:pt x="4321" y="4538"/>
                    </a:lnTo>
                    <a:lnTo>
                      <a:pt x="4275" y="4578"/>
                    </a:lnTo>
                    <a:lnTo>
                      <a:pt x="4230" y="4618"/>
                    </a:lnTo>
                    <a:lnTo>
                      <a:pt x="4182" y="4656"/>
                    </a:lnTo>
                    <a:lnTo>
                      <a:pt x="4134" y="4692"/>
                    </a:lnTo>
                    <a:lnTo>
                      <a:pt x="4085" y="4727"/>
                    </a:lnTo>
                    <a:lnTo>
                      <a:pt x="4035" y="4762"/>
                    </a:lnTo>
                    <a:lnTo>
                      <a:pt x="3983" y="4795"/>
                    </a:lnTo>
                    <a:lnTo>
                      <a:pt x="3932" y="4827"/>
                    </a:lnTo>
                    <a:lnTo>
                      <a:pt x="3879" y="4857"/>
                    </a:lnTo>
                    <a:lnTo>
                      <a:pt x="3826" y="4886"/>
                    </a:lnTo>
                    <a:lnTo>
                      <a:pt x="3771" y="4914"/>
                    </a:lnTo>
                    <a:lnTo>
                      <a:pt x="3716" y="4941"/>
                    </a:lnTo>
                    <a:lnTo>
                      <a:pt x="3660" y="4966"/>
                    </a:lnTo>
                    <a:lnTo>
                      <a:pt x="3603" y="4989"/>
                    </a:lnTo>
                    <a:lnTo>
                      <a:pt x="3545" y="5012"/>
                    </a:lnTo>
                    <a:lnTo>
                      <a:pt x="3488" y="5034"/>
                    </a:lnTo>
                    <a:lnTo>
                      <a:pt x="3429" y="5053"/>
                    </a:lnTo>
                    <a:lnTo>
                      <a:pt x="3369" y="5071"/>
                    </a:lnTo>
                    <a:lnTo>
                      <a:pt x="3308" y="5088"/>
                    </a:lnTo>
                    <a:lnTo>
                      <a:pt x="3248" y="5103"/>
                    </a:lnTo>
                    <a:lnTo>
                      <a:pt x="3186" y="5116"/>
                    </a:lnTo>
                    <a:lnTo>
                      <a:pt x="3124" y="5128"/>
                    </a:lnTo>
                    <a:lnTo>
                      <a:pt x="3060" y="5140"/>
                    </a:lnTo>
                    <a:lnTo>
                      <a:pt x="2997" y="5149"/>
                    </a:lnTo>
                    <a:lnTo>
                      <a:pt x="2934" y="5156"/>
                    </a:lnTo>
                    <a:lnTo>
                      <a:pt x="2869" y="5162"/>
                    </a:lnTo>
                    <a:lnTo>
                      <a:pt x="2804" y="5165"/>
                    </a:lnTo>
                    <a:lnTo>
                      <a:pt x="2738" y="5168"/>
                    </a:lnTo>
                    <a:lnTo>
                      <a:pt x="2673" y="5169"/>
                    </a:lnTo>
                    <a:lnTo>
                      <a:pt x="2673" y="5169"/>
                    </a:lnTo>
                    <a:lnTo>
                      <a:pt x="2606" y="5168"/>
                    </a:lnTo>
                    <a:lnTo>
                      <a:pt x="2540" y="5165"/>
                    </a:lnTo>
                    <a:lnTo>
                      <a:pt x="2475" y="5162"/>
                    </a:lnTo>
                    <a:lnTo>
                      <a:pt x="2410" y="5156"/>
                    </a:lnTo>
                    <a:lnTo>
                      <a:pt x="2345" y="5149"/>
                    </a:lnTo>
                    <a:lnTo>
                      <a:pt x="2281" y="5140"/>
                    </a:lnTo>
                    <a:lnTo>
                      <a:pt x="2217" y="5128"/>
                    </a:lnTo>
                    <a:lnTo>
                      <a:pt x="2154" y="5116"/>
                    </a:lnTo>
                    <a:lnTo>
                      <a:pt x="2090" y="5103"/>
                    </a:lnTo>
                    <a:lnTo>
                      <a:pt x="2029" y="5088"/>
                    </a:lnTo>
                    <a:lnTo>
                      <a:pt x="1967" y="5071"/>
                    </a:lnTo>
                    <a:lnTo>
                      <a:pt x="1906" y="5053"/>
                    </a:lnTo>
                    <a:lnTo>
                      <a:pt x="1846" y="5034"/>
                    </a:lnTo>
                    <a:lnTo>
                      <a:pt x="1785" y="5012"/>
                    </a:lnTo>
                    <a:lnTo>
                      <a:pt x="1726" y="4989"/>
                    </a:lnTo>
                    <a:lnTo>
                      <a:pt x="1667" y="4966"/>
                    </a:lnTo>
                    <a:lnTo>
                      <a:pt x="1608" y="4941"/>
                    </a:lnTo>
                    <a:lnTo>
                      <a:pt x="1551" y="4914"/>
                    </a:lnTo>
                    <a:lnTo>
                      <a:pt x="1495" y="4886"/>
                    </a:lnTo>
                    <a:lnTo>
                      <a:pt x="1439" y="4857"/>
                    </a:lnTo>
                    <a:lnTo>
                      <a:pt x="1383" y="4827"/>
                    </a:lnTo>
                    <a:lnTo>
                      <a:pt x="1328" y="4795"/>
                    </a:lnTo>
                    <a:lnTo>
                      <a:pt x="1275" y="4762"/>
                    </a:lnTo>
                    <a:lnTo>
                      <a:pt x="1222" y="4727"/>
                    </a:lnTo>
                    <a:lnTo>
                      <a:pt x="1171" y="4692"/>
                    </a:lnTo>
                    <a:lnTo>
                      <a:pt x="1119" y="4656"/>
                    </a:lnTo>
                    <a:lnTo>
                      <a:pt x="1069" y="4618"/>
                    </a:lnTo>
                    <a:lnTo>
                      <a:pt x="1019" y="4578"/>
                    </a:lnTo>
                    <a:lnTo>
                      <a:pt x="970" y="4538"/>
                    </a:lnTo>
                    <a:lnTo>
                      <a:pt x="923" y="4497"/>
                    </a:lnTo>
                    <a:lnTo>
                      <a:pt x="876" y="4456"/>
                    </a:lnTo>
                    <a:lnTo>
                      <a:pt x="830" y="4412"/>
                    </a:lnTo>
                    <a:lnTo>
                      <a:pt x="784" y="4367"/>
                    </a:lnTo>
                    <a:lnTo>
                      <a:pt x="742" y="4323"/>
                    </a:lnTo>
                    <a:lnTo>
                      <a:pt x="699" y="4276"/>
                    </a:lnTo>
                    <a:lnTo>
                      <a:pt x="657" y="4229"/>
                    </a:lnTo>
                    <a:lnTo>
                      <a:pt x="616" y="4180"/>
                    </a:lnTo>
                    <a:lnTo>
                      <a:pt x="576" y="4131"/>
                    </a:lnTo>
                    <a:lnTo>
                      <a:pt x="538" y="4081"/>
                    </a:lnTo>
                    <a:lnTo>
                      <a:pt x="501" y="4030"/>
                    </a:lnTo>
                    <a:lnTo>
                      <a:pt x="464" y="3978"/>
                    </a:lnTo>
                    <a:lnTo>
                      <a:pt x="430" y="3925"/>
                    </a:lnTo>
                    <a:lnTo>
                      <a:pt x="397" y="3870"/>
                    </a:lnTo>
                    <a:lnTo>
                      <a:pt x="364" y="3816"/>
                    </a:lnTo>
                    <a:lnTo>
                      <a:pt x="333" y="3761"/>
                    </a:lnTo>
                    <a:lnTo>
                      <a:pt x="302" y="3705"/>
                    </a:lnTo>
                    <a:lnTo>
                      <a:pt x="274" y="3648"/>
                    </a:lnTo>
                    <a:lnTo>
                      <a:pt x="246" y="3590"/>
                    </a:lnTo>
                    <a:lnTo>
                      <a:pt x="221" y="3533"/>
                    </a:lnTo>
                    <a:lnTo>
                      <a:pt x="196" y="3474"/>
                    </a:lnTo>
                    <a:lnTo>
                      <a:pt x="172" y="3413"/>
                    </a:lnTo>
                    <a:lnTo>
                      <a:pt x="150" y="3353"/>
                    </a:lnTo>
                    <a:lnTo>
                      <a:pt x="130" y="3292"/>
                    </a:lnTo>
                    <a:lnTo>
                      <a:pt x="111" y="3231"/>
                    </a:lnTo>
                    <a:lnTo>
                      <a:pt x="93" y="3169"/>
                    </a:lnTo>
                    <a:lnTo>
                      <a:pt x="77" y="3105"/>
                    </a:lnTo>
                    <a:lnTo>
                      <a:pt x="62" y="3042"/>
                    </a:lnTo>
                    <a:lnTo>
                      <a:pt x="49" y="2978"/>
                    </a:lnTo>
                    <a:lnTo>
                      <a:pt x="37" y="2914"/>
                    </a:lnTo>
                    <a:lnTo>
                      <a:pt x="27" y="2849"/>
                    </a:lnTo>
                    <a:lnTo>
                      <a:pt x="19" y="2784"/>
                    </a:lnTo>
                    <a:lnTo>
                      <a:pt x="12" y="2717"/>
                    </a:lnTo>
                    <a:lnTo>
                      <a:pt x="6" y="2651"/>
                    </a:lnTo>
                    <a:lnTo>
                      <a:pt x="3" y="2585"/>
                    </a:lnTo>
                    <a:lnTo>
                      <a:pt x="3" y="2585"/>
                    </a:lnTo>
                    <a:lnTo>
                      <a:pt x="1" y="2518"/>
                    </a:lnTo>
                    <a:lnTo>
                      <a:pt x="0" y="2452"/>
                    </a:lnTo>
                    <a:lnTo>
                      <a:pt x="1" y="2386"/>
                    </a:lnTo>
                    <a:lnTo>
                      <a:pt x="4" y="2321"/>
                    </a:lnTo>
                    <a:lnTo>
                      <a:pt x="9" y="2256"/>
                    </a:lnTo>
                    <a:lnTo>
                      <a:pt x="16" y="2191"/>
                    </a:lnTo>
                    <a:lnTo>
                      <a:pt x="24" y="2128"/>
                    </a:lnTo>
                    <a:lnTo>
                      <a:pt x="32" y="2064"/>
                    </a:lnTo>
                    <a:lnTo>
                      <a:pt x="44" y="2001"/>
                    </a:lnTo>
                    <a:lnTo>
                      <a:pt x="56" y="1939"/>
                    </a:lnTo>
                    <a:lnTo>
                      <a:pt x="71" y="1877"/>
                    </a:lnTo>
                    <a:lnTo>
                      <a:pt x="86" y="1817"/>
                    </a:lnTo>
                    <a:lnTo>
                      <a:pt x="102" y="1756"/>
                    </a:lnTo>
                    <a:lnTo>
                      <a:pt x="121" y="1696"/>
                    </a:lnTo>
                    <a:lnTo>
                      <a:pt x="140" y="1637"/>
                    </a:lnTo>
                    <a:lnTo>
                      <a:pt x="162" y="1579"/>
                    </a:lnTo>
                    <a:lnTo>
                      <a:pt x="184" y="1522"/>
                    </a:lnTo>
                    <a:lnTo>
                      <a:pt x="208" y="1464"/>
                    </a:lnTo>
                    <a:lnTo>
                      <a:pt x="233" y="1408"/>
                    </a:lnTo>
                    <a:lnTo>
                      <a:pt x="259" y="1354"/>
                    </a:lnTo>
                    <a:lnTo>
                      <a:pt x="287" y="1299"/>
                    </a:lnTo>
                    <a:lnTo>
                      <a:pt x="317" y="1244"/>
                    </a:lnTo>
                    <a:lnTo>
                      <a:pt x="348" y="1191"/>
                    </a:lnTo>
                    <a:lnTo>
                      <a:pt x="379" y="1140"/>
                    </a:lnTo>
                    <a:lnTo>
                      <a:pt x="413" y="1090"/>
                    </a:lnTo>
                    <a:lnTo>
                      <a:pt x="447" y="1038"/>
                    </a:lnTo>
                    <a:lnTo>
                      <a:pt x="482" y="989"/>
                    </a:lnTo>
                    <a:lnTo>
                      <a:pt x="519" y="941"/>
                    </a:lnTo>
                    <a:lnTo>
                      <a:pt x="556" y="894"/>
                    </a:lnTo>
                    <a:lnTo>
                      <a:pt x="594" y="848"/>
                    </a:lnTo>
                    <a:lnTo>
                      <a:pt x="635" y="802"/>
                    </a:lnTo>
                    <a:lnTo>
                      <a:pt x="675" y="758"/>
                    </a:lnTo>
                    <a:lnTo>
                      <a:pt x="718" y="714"/>
                    </a:lnTo>
                    <a:lnTo>
                      <a:pt x="761" y="672"/>
                    </a:lnTo>
                    <a:lnTo>
                      <a:pt x="805" y="631"/>
                    </a:lnTo>
                    <a:lnTo>
                      <a:pt x="851" y="591"/>
                    </a:lnTo>
                    <a:lnTo>
                      <a:pt x="896" y="552"/>
                    </a:lnTo>
                    <a:lnTo>
                      <a:pt x="943" y="515"/>
                    </a:lnTo>
                    <a:lnTo>
                      <a:pt x="992" y="478"/>
                    </a:lnTo>
                    <a:lnTo>
                      <a:pt x="1041" y="442"/>
                    </a:lnTo>
                    <a:lnTo>
                      <a:pt x="1091" y="408"/>
                    </a:lnTo>
                    <a:lnTo>
                      <a:pt x="1143" y="375"/>
                    </a:lnTo>
                    <a:lnTo>
                      <a:pt x="1194" y="344"/>
                    </a:lnTo>
                    <a:lnTo>
                      <a:pt x="1247" y="313"/>
                    </a:lnTo>
                    <a:lnTo>
                      <a:pt x="1300" y="283"/>
                    </a:lnTo>
                    <a:lnTo>
                      <a:pt x="1355" y="255"/>
                    </a:lnTo>
                    <a:lnTo>
                      <a:pt x="1411" y="229"/>
                    </a:lnTo>
                    <a:lnTo>
                      <a:pt x="1467" y="204"/>
                    </a:lnTo>
                    <a:lnTo>
                      <a:pt x="1523" y="180"/>
                    </a:lnTo>
                    <a:lnTo>
                      <a:pt x="1580" y="158"/>
                    </a:lnTo>
                    <a:lnTo>
                      <a:pt x="1639" y="137"/>
                    </a:lnTo>
                    <a:lnTo>
                      <a:pt x="1698" y="117"/>
                    </a:lnTo>
                    <a:lnTo>
                      <a:pt x="1757" y="99"/>
                    </a:lnTo>
                    <a:lnTo>
                      <a:pt x="1818" y="83"/>
                    </a:lnTo>
                    <a:lnTo>
                      <a:pt x="1878" y="66"/>
                    </a:lnTo>
                    <a:lnTo>
                      <a:pt x="1940" y="53"/>
                    </a:lnTo>
                    <a:lnTo>
                      <a:pt x="2002" y="41"/>
                    </a:lnTo>
                    <a:lnTo>
                      <a:pt x="2065" y="31"/>
                    </a:lnTo>
                    <a:lnTo>
                      <a:pt x="2129" y="22"/>
                    </a:lnTo>
                    <a:lnTo>
                      <a:pt x="2194" y="15"/>
                    </a:lnTo>
                    <a:lnTo>
                      <a:pt x="2257" y="9"/>
                    </a:lnTo>
                    <a:lnTo>
                      <a:pt x="2322" y="5"/>
                    </a:lnTo>
                    <a:lnTo>
                      <a:pt x="2388" y="2"/>
                    </a:lnTo>
                    <a:lnTo>
                      <a:pt x="2455" y="0"/>
                    </a:lnTo>
                    <a:lnTo>
                      <a:pt x="2455" y="0"/>
                    </a:lnTo>
                    <a:lnTo>
                      <a:pt x="2521" y="2"/>
                    </a:lnTo>
                    <a:lnTo>
                      <a:pt x="2586" y="5"/>
                    </a:lnTo>
                    <a:lnTo>
                      <a:pt x="2652" y="9"/>
                    </a:lnTo>
                    <a:lnTo>
                      <a:pt x="2717" y="15"/>
                    </a:lnTo>
                    <a:lnTo>
                      <a:pt x="2782" y="22"/>
                    </a:lnTo>
                    <a:lnTo>
                      <a:pt x="2845" y="31"/>
                    </a:lnTo>
                    <a:lnTo>
                      <a:pt x="2909" y="41"/>
                    </a:lnTo>
                    <a:lnTo>
                      <a:pt x="2972" y="53"/>
                    </a:lnTo>
                    <a:lnTo>
                      <a:pt x="3035" y="66"/>
                    </a:lnTo>
                    <a:lnTo>
                      <a:pt x="3097" y="83"/>
                    </a:lnTo>
                    <a:lnTo>
                      <a:pt x="3159" y="99"/>
                    </a:lnTo>
                    <a:lnTo>
                      <a:pt x="3221" y="117"/>
                    </a:lnTo>
                    <a:lnTo>
                      <a:pt x="3282" y="137"/>
                    </a:lnTo>
                    <a:lnTo>
                      <a:pt x="3341" y="158"/>
                    </a:lnTo>
                    <a:lnTo>
                      <a:pt x="3401" y="180"/>
                    </a:lnTo>
                    <a:lnTo>
                      <a:pt x="3460" y="204"/>
                    </a:lnTo>
                    <a:lnTo>
                      <a:pt x="3517" y="229"/>
                    </a:lnTo>
                    <a:lnTo>
                      <a:pt x="3575" y="255"/>
                    </a:lnTo>
                    <a:lnTo>
                      <a:pt x="3631" y="283"/>
                    </a:lnTo>
                    <a:lnTo>
                      <a:pt x="3687" y="313"/>
                    </a:lnTo>
                    <a:lnTo>
                      <a:pt x="3743" y="344"/>
                    </a:lnTo>
                    <a:lnTo>
                      <a:pt x="3798" y="375"/>
                    </a:lnTo>
                    <a:lnTo>
                      <a:pt x="3851" y="408"/>
                    </a:lnTo>
                    <a:lnTo>
                      <a:pt x="3904" y="442"/>
                    </a:lnTo>
                    <a:lnTo>
                      <a:pt x="3957" y="478"/>
                    </a:lnTo>
                    <a:lnTo>
                      <a:pt x="4008" y="515"/>
                    </a:lnTo>
                    <a:lnTo>
                      <a:pt x="4059" y="552"/>
                    </a:lnTo>
                    <a:lnTo>
                      <a:pt x="4107" y="591"/>
                    </a:lnTo>
                    <a:lnTo>
                      <a:pt x="4156" y="631"/>
                    </a:lnTo>
                    <a:lnTo>
                      <a:pt x="4204" y="672"/>
                    </a:lnTo>
                    <a:lnTo>
                      <a:pt x="4250" y="714"/>
                    </a:lnTo>
                    <a:lnTo>
                      <a:pt x="4296" y="758"/>
                    </a:lnTo>
                    <a:lnTo>
                      <a:pt x="4342" y="802"/>
                    </a:lnTo>
                    <a:lnTo>
                      <a:pt x="4384" y="848"/>
                    </a:lnTo>
                    <a:lnTo>
                      <a:pt x="4427" y="894"/>
                    </a:lnTo>
                    <a:lnTo>
                      <a:pt x="4470" y="941"/>
                    </a:lnTo>
                    <a:lnTo>
                      <a:pt x="4510" y="989"/>
                    </a:lnTo>
                    <a:lnTo>
                      <a:pt x="4549" y="1038"/>
                    </a:lnTo>
                    <a:lnTo>
                      <a:pt x="4588" y="1090"/>
                    </a:lnTo>
                    <a:lnTo>
                      <a:pt x="4625" y="1140"/>
                    </a:lnTo>
                    <a:lnTo>
                      <a:pt x="4661" y="1191"/>
                    </a:lnTo>
                    <a:lnTo>
                      <a:pt x="4697" y="1244"/>
                    </a:lnTo>
                    <a:lnTo>
                      <a:pt x="4729" y="1299"/>
                    </a:lnTo>
                    <a:lnTo>
                      <a:pt x="4763" y="1354"/>
                    </a:lnTo>
                    <a:lnTo>
                      <a:pt x="4794" y="1408"/>
                    </a:lnTo>
                    <a:lnTo>
                      <a:pt x="4824" y="1464"/>
                    </a:lnTo>
                    <a:lnTo>
                      <a:pt x="4853" y="1522"/>
                    </a:lnTo>
                    <a:lnTo>
                      <a:pt x="4880" y="1579"/>
                    </a:lnTo>
                    <a:lnTo>
                      <a:pt x="4906" y="1637"/>
                    </a:lnTo>
                    <a:lnTo>
                      <a:pt x="4931" y="1696"/>
                    </a:lnTo>
                    <a:lnTo>
                      <a:pt x="4953" y="1756"/>
                    </a:lnTo>
                    <a:lnTo>
                      <a:pt x="4975" y="1817"/>
                    </a:lnTo>
                    <a:lnTo>
                      <a:pt x="4996" y="1877"/>
                    </a:lnTo>
                    <a:lnTo>
                      <a:pt x="5015" y="1939"/>
                    </a:lnTo>
                    <a:lnTo>
                      <a:pt x="5033" y="2001"/>
                    </a:lnTo>
                    <a:lnTo>
                      <a:pt x="5049" y="2064"/>
                    </a:lnTo>
                    <a:lnTo>
                      <a:pt x="5064" y="2128"/>
                    </a:lnTo>
                    <a:lnTo>
                      <a:pt x="5077" y="2191"/>
                    </a:lnTo>
                    <a:lnTo>
                      <a:pt x="5089" y="2256"/>
                    </a:lnTo>
                    <a:lnTo>
                      <a:pt x="5099" y="2321"/>
                    </a:lnTo>
                    <a:lnTo>
                      <a:pt x="5108" y="2386"/>
                    </a:lnTo>
                    <a:lnTo>
                      <a:pt x="5114" y="2452"/>
                    </a:lnTo>
                    <a:lnTo>
                      <a:pt x="5120" y="2518"/>
                    </a:lnTo>
                    <a:lnTo>
                      <a:pt x="5123" y="2585"/>
                    </a:lnTo>
                    <a:lnTo>
                      <a:pt x="5123" y="2585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0" name="Freeform 8">
                <a:extLst>
                  <a:ext uri="{FF2B5EF4-FFF2-40B4-BE49-F238E27FC236}">
                    <a16:creationId xmlns:a16="http://schemas.microsoft.com/office/drawing/2014/main" id="{D1AB5BDD-67AC-9842-8168-24DD4795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112" y="406400"/>
                <a:ext cx="2947988" cy="2871788"/>
              </a:xfrm>
              <a:custGeom>
                <a:avLst/>
                <a:gdLst/>
                <a:ahLst/>
                <a:cxnLst>
                  <a:cxn ang="0">
                    <a:pos x="5553" y="2571"/>
                  </a:cxn>
                  <a:cxn ang="0">
                    <a:pos x="5490" y="2225"/>
                  </a:cxn>
                  <a:cxn ang="0">
                    <a:pos x="5385" y="1893"/>
                  </a:cxn>
                  <a:cxn ang="0">
                    <a:pos x="5244" y="1577"/>
                  </a:cxn>
                  <a:cxn ang="0">
                    <a:pos x="5067" y="1284"/>
                  </a:cxn>
                  <a:cxn ang="0">
                    <a:pos x="4859" y="1014"/>
                  </a:cxn>
                  <a:cxn ang="0">
                    <a:pos x="4620" y="769"/>
                  </a:cxn>
                  <a:cxn ang="0">
                    <a:pos x="4356" y="554"/>
                  </a:cxn>
                  <a:cxn ang="0">
                    <a:pos x="4069" y="370"/>
                  </a:cxn>
                  <a:cxn ang="0">
                    <a:pos x="3759" y="219"/>
                  </a:cxn>
                  <a:cxn ang="0">
                    <a:pos x="3433" y="106"/>
                  </a:cxn>
                  <a:cxn ang="0">
                    <a:pos x="3091" y="32"/>
                  </a:cxn>
                  <a:cxn ang="0">
                    <a:pos x="2737" y="1"/>
                  </a:cxn>
                  <a:cxn ang="0">
                    <a:pos x="2463" y="7"/>
                  </a:cxn>
                  <a:cxn ang="0">
                    <a:pos x="2137" y="51"/>
                  </a:cxn>
                  <a:cxn ang="0">
                    <a:pos x="1825" y="131"/>
                  </a:cxn>
                  <a:cxn ang="0">
                    <a:pos x="1530" y="246"/>
                  </a:cxn>
                  <a:cxn ang="0">
                    <a:pos x="1254" y="393"/>
                  </a:cxn>
                  <a:cxn ang="0">
                    <a:pos x="1001" y="572"/>
                  </a:cxn>
                  <a:cxn ang="0">
                    <a:pos x="769" y="778"/>
                  </a:cxn>
                  <a:cxn ang="0">
                    <a:pos x="564" y="1008"/>
                  </a:cxn>
                  <a:cxn ang="0">
                    <a:pos x="387" y="1263"/>
                  </a:cxn>
                  <a:cxn ang="0">
                    <a:pos x="240" y="1539"/>
                  </a:cxn>
                  <a:cxn ang="0">
                    <a:pos x="127" y="1832"/>
                  </a:cxn>
                  <a:cxn ang="0">
                    <a:pos x="47" y="2142"/>
                  </a:cxn>
                  <a:cxn ang="0">
                    <a:pos x="4" y="2466"/>
                  </a:cxn>
                  <a:cxn ang="0">
                    <a:pos x="199" y="2438"/>
                  </a:cxn>
                  <a:cxn ang="0">
                    <a:pos x="550" y="2322"/>
                  </a:cxn>
                  <a:cxn ang="0">
                    <a:pos x="926" y="2258"/>
                  </a:cxn>
                  <a:cxn ang="0">
                    <a:pos x="1226" y="2248"/>
                  </a:cxn>
                  <a:cxn ang="0">
                    <a:pos x="1551" y="2278"/>
                  </a:cxn>
                  <a:cxn ang="0">
                    <a:pos x="1865" y="2345"/>
                  </a:cxn>
                  <a:cxn ang="0">
                    <a:pos x="2164" y="2450"/>
                  </a:cxn>
                  <a:cxn ang="0">
                    <a:pos x="2448" y="2590"/>
                  </a:cxn>
                  <a:cxn ang="0">
                    <a:pos x="2712" y="2761"/>
                  </a:cxn>
                  <a:cxn ang="0">
                    <a:pos x="2956" y="2962"/>
                  </a:cxn>
                  <a:cxn ang="0">
                    <a:pos x="3175" y="3187"/>
                  </a:cxn>
                  <a:cxn ang="0">
                    <a:pos x="3367" y="3439"/>
                  </a:cxn>
                  <a:cxn ang="0">
                    <a:pos x="3529" y="3711"/>
                  </a:cxn>
                  <a:cxn ang="0">
                    <a:pos x="3659" y="4003"/>
                  </a:cxn>
                  <a:cxn ang="0">
                    <a:pos x="3755" y="4311"/>
                  </a:cxn>
                  <a:cxn ang="0">
                    <a:pos x="3814" y="4632"/>
                  </a:cxn>
                  <a:cxn ang="0">
                    <a:pos x="3831" y="4908"/>
                  </a:cxn>
                  <a:cxn ang="0">
                    <a:pos x="3809" y="5281"/>
                  </a:cxn>
                  <a:cxn ang="0">
                    <a:pos x="3886" y="5390"/>
                  </a:cxn>
                  <a:cxn ang="0">
                    <a:pos x="4129" y="5281"/>
                  </a:cxn>
                  <a:cxn ang="0">
                    <a:pos x="4358" y="5150"/>
                  </a:cxn>
                  <a:cxn ang="0">
                    <a:pos x="4571" y="4998"/>
                  </a:cxn>
                  <a:cxn ang="0">
                    <a:pos x="4767" y="4825"/>
                  </a:cxn>
                  <a:cxn ang="0">
                    <a:pos x="4946" y="4635"/>
                  </a:cxn>
                  <a:cxn ang="0">
                    <a:pos x="5105" y="4427"/>
                  </a:cxn>
                  <a:cxn ang="0">
                    <a:pos x="5242" y="4203"/>
                  </a:cxn>
                  <a:cxn ang="0">
                    <a:pos x="5359" y="3966"/>
                  </a:cxn>
                  <a:cxn ang="0">
                    <a:pos x="5450" y="3715"/>
                  </a:cxn>
                  <a:cxn ang="0">
                    <a:pos x="5518" y="3453"/>
                  </a:cxn>
                  <a:cxn ang="0">
                    <a:pos x="5559" y="3181"/>
                  </a:cxn>
                  <a:cxn ang="0">
                    <a:pos x="5572" y="2900"/>
                  </a:cxn>
                </a:cxnLst>
                <a:rect l="0" t="0" r="r" b="b"/>
                <a:pathLst>
                  <a:path w="5572" h="5427">
                    <a:moveTo>
                      <a:pt x="5569" y="2786"/>
                    </a:moveTo>
                    <a:lnTo>
                      <a:pt x="5569" y="2786"/>
                    </a:lnTo>
                    <a:lnTo>
                      <a:pt x="5566" y="2714"/>
                    </a:lnTo>
                    <a:lnTo>
                      <a:pt x="5560" y="2642"/>
                    </a:lnTo>
                    <a:lnTo>
                      <a:pt x="5553" y="2571"/>
                    </a:lnTo>
                    <a:lnTo>
                      <a:pt x="5543" y="2500"/>
                    </a:lnTo>
                    <a:lnTo>
                      <a:pt x="5532" y="2431"/>
                    </a:lnTo>
                    <a:lnTo>
                      <a:pt x="5519" y="2362"/>
                    </a:lnTo>
                    <a:lnTo>
                      <a:pt x="5504" y="2292"/>
                    </a:lnTo>
                    <a:lnTo>
                      <a:pt x="5490" y="2225"/>
                    </a:lnTo>
                    <a:lnTo>
                      <a:pt x="5472" y="2157"/>
                    </a:lnTo>
                    <a:lnTo>
                      <a:pt x="5453" y="2089"/>
                    </a:lnTo>
                    <a:lnTo>
                      <a:pt x="5432" y="2023"/>
                    </a:lnTo>
                    <a:lnTo>
                      <a:pt x="5409" y="1958"/>
                    </a:lnTo>
                    <a:lnTo>
                      <a:pt x="5385" y="1893"/>
                    </a:lnTo>
                    <a:lnTo>
                      <a:pt x="5360" y="1828"/>
                    </a:lnTo>
                    <a:lnTo>
                      <a:pt x="5333" y="1765"/>
                    </a:lnTo>
                    <a:lnTo>
                      <a:pt x="5304" y="1701"/>
                    </a:lnTo>
                    <a:lnTo>
                      <a:pt x="5274" y="1639"/>
                    </a:lnTo>
                    <a:lnTo>
                      <a:pt x="5244" y="1577"/>
                    </a:lnTo>
                    <a:lnTo>
                      <a:pt x="5211" y="1517"/>
                    </a:lnTo>
                    <a:lnTo>
                      <a:pt x="5177" y="1458"/>
                    </a:lnTo>
                    <a:lnTo>
                      <a:pt x="5142" y="1399"/>
                    </a:lnTo>
                    <a:lnTo>
                      <a:pt x="5105" y="1341"/>
                    </a:lnTo>
                    <a:lnTo>
                      <a:pt x="5067" y="1284"/>
                    </a:lnTo>
                    <a:lnTo>
                      <a:pt x="5028" y="1228"/>
                    </a:lnTo>
                    <a:lnTo>
                      <a:pt x="4987" y="1173"/>
                    </a:lnTo>
                    <a:lnTo>
                      <a:pt x="4946" y="1119"/>
                    </a:lnTo>
                    <a:lnTo>
                      <a:pt x="4903" y="1066"/>
                    </a:lnTo>
                    <a:lnTo>
                      <a:pt x="4859" y="1014"/>
                    </a:lnTo>
                    <a:lnTo>
                      <a:pt x="4813" y="962"/>
                    </a:lnTo>
                    <a:lnTo>
                      <a:pt x="4766" y="912"/>
                    </a:lnTo>
                    <a:lnTo>
                      <a:pt x="4719" y="864"/>
                    </a:lnTo>
                    <a:lnTo>
                      <a:pt x="4670" y="817"/>
                    </a:lnTo>
                    <a:lnTo>
                      <a:pt x="4620" y="769"/>
                    </a:lnTo>
                    <a:lnTo>
                      <a:pt x="4570" y="724"/>
                    </a:lnTo>
                    <a:lnTo>
                      <a:pt x="4518" y="679"/>
                    </a:lnTo>
                    <a:lnTo>
                      <a:pt x="4465" y="637"/>
                    </a:lnTo>
                    <a:lnTo>
                      <a:pt x="4411" y="594"/>
                    </a:lnTo>
                    <a:lnTo>
                      <a:pt x="4356" y="554"/>
                    </a:lnTo>
                    <a:lnTo>
                      <a:pt x="4300" y="514"/>
                    </a:lnTo>
                    <a:lnTo>
                      <a:pt x="4244" y="476"/>
                    </a:lnTo>
                    <a:lnTo>
                      <a:pt x="4187" y="439"/>
                    </a:lnTo>
                    <a:lnTo>
                      <a:pt x="4128" y="404"/>
                    </a:lnTo>
                    <a:lnTo>
                      <a:pt x="4069" y="370"/>
                    </a:lnTo>
                    <a:lnTo>
                      <a:pt x="4008" y="336"/>
                    </a:lnTo>
                    <a:lnTo>
                      <a:pt x="3946" y="305"/>
                    </a:lnTo>
                    <a:lnTo>
                      <a:pt x="3886" y="275"/>
                    </a:lnTo>
                    <a:lnTo>
                      <a:pt x="3822" y="246"/>
                    </a:lnTo>
                    <a:lnTo>
                      <a:pt x="3759" y="219"/>
                    </a:lnTo>
                    <a:lnTo>
                      <a:pt x="3696" y="193"/>
                    </a:lnTo>
                    <a:lnTo>
                      <a:pt x="3631" y="169"/>
                    </a:lnTo>
                    <a:lnTo>
                      <a:pt x="3566" y="147"/>
                    </a:lnTo>
                    <a:lnTo>
                      <a:pt x="3500" y="125"/>
                    </a:lnTo>
                    <a:lnTo>
                      <a:pt x="3433" y="106"/>
                    </a:lnTo>
                    <a:lnTo>
                      <a:pt x="3365" y="88"/>
                    </a:lnTo>
                    <a:lnTo>
                      <a:pt x="3298" y="72"/>
                    </a:lnTo>
                    <a:lnTo>
                      <a:pt x="3230" y="57"/>
                    </a:lnTo>
                    <a:lnTo>
                      <a:pt x="3160" y="44"/>
                    </a:lnTo>
                    <a:lnTo>
                      <a:pt x="3091" y="32"/>
                    </a:lnTo>
                    <a:lnTo>
                      <a:pt x="3022" y="23"/>
                    </a:lnTo>
                    <a:lnTo>
                      <a:pt x="2951" y="14"/>
                    </a:lnTo>
                    <a:lnTo>
                      <a:pt x="2880" y="9"/>
                    </a:lnTo>
                    <a:lnTo>
                      <a:pt x="2810" y="4"/>
                    </a:lnTo>
                    <a:lnTo>
                      <a:pt x="2737" y="1"/>
                    </a:lnTo>
                    <a:lnTo>
                      <a:pt x="2667" y="0"/>
                    </a:lnTo>
                    <a:lnTo>
                      <a:pt x="2667" y="0"/>
                    </a:lnTo>
                    <a:lnTo>
                      <a:pt x="2599" y="1"/>
                    </a:lnTo>
                    <a:lnTo>
                      <a:pt x="2531" y="4"/>
                    </a:lnTo>
                    <a:lnTo>
                      <a:pt x="2463" y="7"/>
                    </a:lnTo>
                    <a:lnTo>
                      <a:pt x="2397" y="13"/>
                    </a:lnTo>
                    <a:lnTo>
                      <a:pt x="2332" y="20"/>
                    </a:lnTo>
                    <a:lnTo>
                      <a:pt x="2266" y="29"/>
                    </a:lnTo>
                    <a:lnTo>
                      <a:pt x="2201" y="39"/>
                    </a:lnTo>
                    <a:lnTo>
                      <a:pt x="2137" y="51"/>
                    </a:lnTo>
                    <a:lnTo>
                      <a:pt x="2074" y="65"/>
                    </a:lnTo>
                    <a:lnTo>
                      <a:pt x="2011" y="79"/>
                    </a:lnTo>
                    <a:lnTo>
                      <a:pt x="1949" y="94"/>
                    </a:lnTo>
                    <a:lnTo>
                      <a:pt x="1887" y="112"/>
                    </a:lnTo>
                    <a:lnTo>
                      <a:pt x="1825" y="131"/>
                    </a:lnTo>
                    <a:lnTo>
                      <a:pt x="1764" y="152"/>
                    </a:lnTo>
                    <a:lnTo>
                      <a:pt x="1705" y="174"/>
                    </a:lnTo>
                    <a:lnTo>
                      <a:pt x="1646" y="196"/>
                    </a:lnTo>
                    <a:lnTo>
                      <a:pt x="1587" y="221"/>
                    </a:lnTo>
                    <a:lnTo>
                      <a:pt x="1530" y="246"/>
                    </a:lnTo>
                    <a:lnTo>
                      <a:pt x="1474" y="274"/>
                    </a:lnTo>
                    <a:lnTo>
                      <a:pt x="1418" y="302"/>
                    </a:lnTo>
                    <a:lnTo>
                      <a:pt x="1362" y="331"/>
                    </a:lnTo>
                    <a:lnTo>
                      <a:pt x="1307" y="362"/>
                    </a:lnTo>
                    <a:lnTo>
                      <a:pt x="1254" y="393"/>
                    </a:lnTo>
                    <a:lnTo>
                      <a:pt x="1201" y="427"/>
                    </a:lnTo>
                    <a:lnTo>
                      <a:pt x="1150" y="461"/>
                    </a:lnTo>
                    <a:lnTo>
                      <a:pt x="1100" y="497"/>
                    </a:lnTo>
                    <a:lnTo>
                      <a:pt x="1049" y="533"/>
                    </a:lnTo>
                    <a:lnTo>
                      <a:pt x="1001" y="572"/>
                    </a:lnTo>
                    <a:lnTo>
                      <a:pt x="952" y="610"/>
                    </a:lnTo>
                    <a:lnTo>
                      <a:pt x="905" y="651"/>
                    </a:lnTo>
                    <a:lnTo>
                      <a:pt x="859" y="693"/>
                    </a:lnTo>
                    <a:lnTo>
                      <a:pt x="814" y="734"/>
                    </a:lnTo>
                    <a:lnTo>
                      <a:pt x="769" y="778"/>
                    </a:lnTo>
                    <a:lnTo>
                      <a:pt x="727" y="822"/>
                    </a:lnTo>
                    <a:lnTo>
                      <a:pt x="684" y="867"/>
                    </a:lnTo>
                    <a:lnTo>
                      <a:pt x="643" y="914"/>
                    </a:lnTo>
                    <a:lnTo>
                      <a:pt x="603" y="961"/>
                    </a:lnTo>
                    <a:lnTo>
                      <a:pt x="564" y="1008"/>
                    </a:lnTo>
                    <a:lnTo>
                      <a:pt x="526" y="1058"/>
                    </a:lnTo>
                    <a:lnTo>
                      <a:pt x="491" y="1108"/>
                    </a:lnTo>
                    <a:lnTo>
                      <a:pt x="455" y="1159"/>
                    </a:lnTo>
                    <a:lnTo>
                      <a:pt x="420" y="1210"/>
                    </a:lnTo>
                    <a:lnTo>
                      <a:pt x="387" y="1263"/>
                    </a:lnTo>
                    <a:lnTo>
                      <a:pt x="355" y="1316"/>
                    </a:lnTo>
                    <a:lnTo>
                      <a:pt x="326" y="1371"/>
                    </a:lnTo>
                    <a:lnTo>
                      <a:pt x="296" y="1425"/>
                    </a:lnTo>
                    <a:lnTo>
                      <a:pt x="268" y="1481"/>
                    </a:lnTo>
                    <a:lnTo>
                      <a:pt x="240" y="1539"/>
                    </a:lnTo>
                    <a:lnTo>
                      <a:pt x="215" y="1596"/>
                    </a:lnTo>
                    <a:lnTo>
                      <a:pt x="191" y="1654"/>
                    </a:lnTo>
                    <a:lnTo>
                      <a:pt x="168" y="1713"/>
                    </a:lnTo>
                    <a:lnTo>
                      <a:pt x="147" y="1772"/>
                    </a:lnTo>
                    <a:lnTo>
                      <a:pt x="127" y="1832"/>
                    </a:lnTo>
                    <a:lnTo>
                      <a:pt x="107" y="1893"/>
                    </a:lnTo>
                    <a:lnTo>
                      <a:pt x="90" y="1955"/>
                    </a:lnTo>
                    <a:lnTo>
                      <a:pt x="75" y="2017"/>
                    </a:lnTo>
                    <a:lnTo>
                      <a:pt x="60" y="2080"/>
                    </a:lnTo>
                    <a:lnTo>
                      <a:pt x="47" y="2142"/>
                    </a:lnTo>
                    <a:lnTo>
                      <a:pt x="35" y="2207"/>
                    </a:lnTo>
                    <a:lnTo>
                      <a:pt x="25" y="2270"/>
                    </a:lnTo>
                    <a:lnTo>
                      <a:pt x="17" y="2335"/>
                    </a:lnTo>
                    <a:lnTo>
                      <a:pt x="10" y="2401"/>
                    </a:lnTo>
                    <a:lnTo>
                      <a:pt x="4" y="2466"/>
                    </a:lnTo>
                    <a:lnTo>
                      <a:pt x="0" y="2533"/>
                    </a:lnTo>
                    <a:lnTo>
                      <a:pt x="0" y="2533"/>
                    </a:lnTo>
                    <a:lnTo>
                      <a:pt x="65" y="2500"/>
                    </a:lnTo>
                    <a:lnTo>
                      <a:pt x="131" y="2468"/>
                    </a:lnTo>
                    <a:lnTo>
                      <a:pt x="199" y="2438"/>
                    </a:lnTo>
                    <a:lnTo>
                      <a:pt x="267" y="2412"/>
                    </a:lnTo>
                    <a:lnTo>
                      <a:pt x="336" y="2387"/>
                    </a:lnTo>
                    <a:lnTo>
                      <a:pt x="407" y="2363"/>
                    </a:lnTo>
                    <a:lnTo>
                      <a:pt x="477" y="2341"/>
                    </a:lnTo>
                    <a:lnTo>
                      <a:pt x="550" y="2322"/>
                    </a:lnTo>
                    <a:lnTo>
                      <a:pt x="623" y="2304"/>
                    </a:lnTo>
                    <a:lnTo>
                      <a:pt x="697" y="2289"/>
                    </a:lnTo>
                    <a:lnTo>
                      <a:pt x="772" y="2278"/>
                    </a:lnTo>
                    <a:lnTo>
                      <a:pt x="849" y="2266"/>
                    </a:lnTo>
                    <a:lnTo>
                      <a:pt x="926" y="2258"/>
                    </a:lnTo>
                    <a:lnTo>
                      <a:pt x="1002" y="2253"/>
                    </a:lnTo>
                    <a:lnTo>
                      <a:pt x="1080" y="2248"/>
                    </a:lnTo>
                    <a:lnTo>
                      <a:pt x="1160" y="2248"/>
                    </a:lnTo>
                    <a:lnTo>
                      <a:pt x="1160" y="2248"/>
                    </a:lnTo>
                    <a:lnTo>
                      <a:pt x="1226" y="2248"/>
                    </a:lnTo>
                    <a:lnTo>
                      <a:pt x="1291" y="2251"/>
                    </a:lnTo>
                    <a:lnTo>
                      <a:pt x="1358" y="2256"/>
                    </a:lnTo>
                    <a:lnTo>
                      <a:pt x="1422" y="2261"/>
                    </a:lnTo>
                    <a:lnTo>
                      <a:pt x="1486" y="2269"/>
                    </a:lnTo>
                    <a:lnTo>
                      <a:pt x="1551" y="2278"/>
                    </a:lnTo>
                    <a:lnTo>
                      <a:pt x="1614" y="2288"/>
                    </a:lnTo>
                    <a:lnTo>
                      <a:pt x="1677" y="2300"/>
                    </a:lnTo>
                    <a:lnTo>
                      <a:pt x="1741" y="2313"/>
                    </a:lnTo>
                    <a:lnTo>
                      <a:pt x="1803" y="2329"/>
                    </a:lnTo>
                    <a:lnTo>
                      <a:pt x="1865" y="2345"/>
                    </a:lnTo>
                    <a:lnTo>
                      <a:pt x="1925" y="2363"/>
                    </a:lnTo>
                    <a:lnTo>
                      <a:pt x="1987" y="2384"/>
                    </a:lnTo>
                    <a:lnTo>
                      <a:pt x="2046" y="2404"/>
                    </a:lnTo>
                    <a:lnTo>
                      <a:pt x="2106" y="2427"/>
                    </a:lnTo>
                    <a:lnTo>
                      <a:pt x="2164" y="2450"/>
                    </a:lnTo>
                    <a:lnTo>
                      <a:pt x="2223" y="2475"/>
                    </a:lnTo>
                    <a:lnTo>
                      <a:pt x="2280" y="2502"/>
                    </a:lnTo>
                    <a:lnTo>
                      <a:pt x="2336" y="2530"/>
                    </a:lnTo>
                    <a:lnTo>
                      <a:pt x="2392" y="2559"/>
                    </a:lnTo>
                    <a:lnTo>
                      <a:pt x="2448" y="2590"/>
                    </a:lnTo>
                    <a:lnTo>
                      <a:pt x="2503" y="2621"/>
                    </a:lnTo>
                    <a:lnTo>
                      <a:pt x="2556" y="2655"/>
                    </a:lnTo>
                    <a:lnTo>
                      <a:pt x="2609" y="2689"/>
                    </a:lnTo>
                    <a:lnTo>
                      <a:pt x="2662" y="2724"/>
                    </a:lnTo>
                    <a:lnTo>
                      <a:pt x="2712" y="2761"/>
                    </a:lnTo>
                    <a:lnTo>
                      <a:pt x="2764" y="2798"/>
                    </a:lnTo>
                    <a:lnTo>
                      <a:pt x="2813" y="2838"/>
                    </a:lnTo>
                    <a:lnTo>
                      <a:pt x="2861" y="2878"/>
                    </a:lnTo>
                    <a:lnTo>
                      <a:pt x="2910" y="2919"/>
                    </a:lnTo>
                    <a:lnTo>
                      <a:pt x="2956" y="2962"/>
                    </a:lnTo>
                    <a:lnTo>
                      <a:pt x="3001" y="3005"/>
                    </a:lnTo>
                    <a:lnTo>
                      <a:pt x="3047" y="3049"/>
                    </a:lnTo>
                    <a:lnTo>
                      <a:pt x="3090" y="3094"/>
                    </a:lnTo>
                    <a:lnTo>
                      <a:pt x="3132" y="3140"/>
                    </a:lnTo>
                    <a:lnTo>
                      <a:pt x="3175" y="3187"/>
                    </a:lnTo>
                    <a:lnTo>
                      <a:pt x="3215" y="3236"/>
                    </a:lnTo>
                    <a:lnTo>
                      <a:pt x="3255" y="3286"/>
                    </a:lnTo>
                    <a:lnTo>
                      <a:pt x="3293" y="3336"/>
                    </a:lnTo>
                    <a:lnTo>
                      <a:pt x="3330" y="3386"/>
                    </a:lnTo>
                    <a:lnTo>
                      <a:pt x="3367" y="3439"/>
                    </a:lnTo>
                    <a:lnTo>
                      <a:pt x="3402" y="3491"/>
                    </a:lnTo>
                    <a:lnTo>
                      <a:pt x="3435" y="3546"/>
                    </a:lnTo>
                    <a:lnTo>
                      <a:pt x="3467" y="3600"/>
                    </a:lnTo>
                    <a:lnTo>
                      <a:pt x="3500" y="3655"/>
                    </a:lnTo>
                    <a:lnTo>
                      <a:pt x="3529" y="3711"/>
                    </a:lnTo>
                    <a:lnTo>
                      <a:pt x="3557" y="3768"/>
                    </a:lnTo>
                    <a:lnTo>
                      <a:pt x="3585" y="3826"/>
                    </a:lnTo>
                    <a:lnTo>
                      <a:pt x="3612" y="3885"/>
                    </a:lnTo>
                    <a:lnTo>
                      <a:pt x="3635" y="3944"/>
                    </a:lnTo>
                    <a:lnTo>
                      <a:pt x="3659" y="4003"/>
                    </a:lnTo>
                    <a:lnTo>
                      <a:pt x="3681" y="4063"/>
                    </a:lnTo>
                    <a:lnTo>
                      <a:pt x="3702" y="4124"/>
                    </a:lnTo>
                    <a:lnTo>
                      <a:pt x="3721" y="4186"/>
                    </a:lnTo>
                    <a:lnTo>
                      <a:pt x="3738" y="4247"/>
                    </a:lnTo>
                    <a:lnTo>
                      <a:pt x="3755" y="4311"/>
                    </a:lnTo>
                    <a:lnTo>
                      <a:pt x="3769" y="4374"/>
                    </a:lnTo>
                    <a:lnTo>
                      <a:pt x="3783" y="4438"/>
                    </a:lnTo>
                    <a:lnTo>
                      <a:pt x="3794" y="4503"/>
                    </a:lnTo>
                    <a:lnTo>
                      <a:pt x="3805" y="4567"/>
                    </a:lnTo>
                    <a:lnTo>
                      <a:pt x="3814" y="4632"/>
                    </a:lnTo>
                    <a:lnTo>
                      <a:pt x="3819" y="4699"/>
                    </a:lnTo>
                    <a:lnTo>
                      <a:pt x="3825" y="4765"/>
                    </a:lnTo>
                    <a:lnTo>
                      <a:pt x="3828" y="4831"/>
                    </a:lnTo>
                    <a:lnTo>
                      <a:pt x="3828" y="4831"/>
                    </a:lnTo>
                    <a:lnTo>
                      <a:pt x="3831" y="4908"/>
                    </a:lnTo>
                    <a:lnTo>
                      <a:pt x="3831" y="4985"/>
                    </a:lnTo>
                    <a:lnTo>
                      <a:pt x="3828" y="5060"/>
                    </a:lnTo>
                    <a:lnTo>
                      <a:pt x="3824" y="5134"/>
                    </a:lnTo>
                    <a:lnTo>
                      <a:pt x="3818" y="5209"/>
                    </a:lnTo>
                    <a:lnTo>
                      <a:pt x="3809" y="5281"/>
                    </a:lnTo>
                    <a:lnTo>
                      <a:pt x="3799" y="5355"/>
                    </a:lnTo>
                    <a:lnTo>
                      <a:pt x="3786" y="5427"/>
                    </a:lnTo>
                    <a:lnTo>
                      <a:pt x="3786" y="5427"/>
                    </a:lnTo>
                    <a:lnTo>
                      <a:pt x="3836" y="5408"/>
                    </a:lnTo>
                    <a:lnTo>
                      <a:pt x="3886" y="5390"/>
                    </a:lnTo>
                    <a:lnTo>
                      <a:pt x="3936" y="5369"/>
                    </a:lnTo>
                    <a:lnTo>
                      <a:pt x="3985" y="5349"/>
                    </a:lnTo>
                    <a:lnTo>
                      <a:pt x="4033" y="5327"/>
                    </a:lnTo>
                    <a:lnTo>
                      <a:pt x="4082" y="5305"/>
                    </a:lnTo>
                    <a:lnTo>
                      <a:pt x="4129" y="5281"/>
                    </a:lnTo>
                    <a:lnTo>
                      <a:pt x="4176" y="5256"/>
                    </a:lnTo>
                    <a:lnTo>
                      <a:pt x="4223" y="5231"/>
                    </a:lnTo>
                    <a:lnTo>
                      <a:pt x="4269" y="5204"/>
                    </a:lnTo>
                    <a:lnTo>
                      <a:pt x="4313" y="5178"/>
                    </a:lnTo>
                    <a:lnTo>
                      <a:pt x="4358" y="5150"/>
                    </a:lnTo>
                    <a:lnTo>
                      <a:pt x="4402" y="5122"/>
                    </a:lnTo>
                    <a:lnTo>
                      <a:pt x="4446" y="5092"/>
                    </a:lnTo>
                    <a:lnTo>
                      <a:pt x="4489" y="5061"/>
                    </a:lnTo>
                    <a:lnTo>
                      <a:pt x="4530" y="5030"/>
                    </a:lnTo>
                    <a:lnTo>
                      <a:pt x="4571" y="4998"/>
                    </a:lnTo>
                    <a:lnTo>
                      <a:pt x="4613" y="4965"/>
                    </a:lnTo>
                    <a:lnTo>
                      <a:pt x="4652" y="4932"/>
                    </a:lnTo>
                    <a:lnTo>
                      <a:pt x="4691" y="4896"/>
                    </a:lnTo>
                    <a:lnTo>
                      <a:pt x="4731" y="4861"/>
                    </a:lnTo>
                    <a:lnTo>
                      <a:pt x="4767" y="4825"/>
                    </a:lnTo>
                    <a:lnTo>
                      <a:pt x="4804" y="4789"/>
                    </a:lnTo>
                    <a:lnTo>
                      <a:pt x="4841" y="4752"/>
                    </a:lnTo>
                    <a:lnTo>
                      <a:pt x="4876" y="4713"/>
                    </a:lnTo>
                    <a:lnTo>
                      <a:pt x="4912" y="4675"/>
                    </a:lnTo>
                    <a:lnTo>
                      <a:pt x="4946" y="4635"/>
                    </a:lnTo>
                    <a:lnTo>
                      <a:pt x="4980" y="4595"/>
                    </a:lnTo>
                    <a:lnTo>
                      <a:pt x="5012" y="4554"/>
                    </a:lnTo>
                    <a:lnTo>
                      <a:pt x="5043" y="4513"/>
                    </a:lnTo>
                    <a:lnTo>
                      <a:pt x="5074" y="4470"/>
                    </a:lnTo>
                    <a:lnTo>
                      <a:pt x="5105" y="4427"/>
                    </a:lnTo>
                    <a:lnTo>
                      <a:pt x="5134" y="4383"/>
                    </a:lnTo>
                    <a:lnTo>
                      <a:pt x="5162" y="4340"/>
                    </a:lnTo>
                    <a:lnTo>
                      <a:pt x="5190" y="4295"/>
                    </a:lnTo>
                    <a:lnTo>
                      <a:pt x="5217" y="4250"/>
                    </a:lnTo>
                    <a:lnTo>
                      <a:pt x="5242" y="4203"/>
                    </a:lnTo>
                    <a:lnTo>
                      <a:pt x="5267" y="4158"/>
                    </a:lnTo>
                    <a:lnTo>
                      <a:pt x="5292" y="4110"/>
                    </a:lnTo>
                    <a:lnTo>
                      <a:pt x="5314" y="4063"/>
                    </a:lnTo>
                    <a:lnTo>
                      <a:pt x="5336" y="4014"/>
                    </a:lnTo>
                    <a:lnTo>
                      <a:pt x="5359" y="3966"/>
                    </a:lnTo>
                    <a:lnTo>
                      <a:pt x="5379" y="3917"/>
                    </a:lnTo>
                    <a:lnTo>
                      <a:pt x="5398" y="3867"/>
                    </a:lnTo>
                    <a:lnTo>
                      <a:pt x="5416" y="3817"/>
                    </a:lnTo>
                    <a:lnTo>
                      <a:pt x="5434" y="3767"/>
                    </a:lnTo>
                    <a:lnTo>
                      <a:pt x="5450" y="3715"/>
                    </a:lnTo>
                    <a:lnTo>
                      <a:pt x="5466" y="3664"/>
                    </a:lnTo>
                    <a:lnTo>
                      <a:pt x="5481" y="3612"/>
                    </a:lnTo>
                    <a:lnTo>
                      <a:pt x="5494" y="3559"/>
                    </a:lnTo>
                    <a:lnTo>
                      <a:pt x="5506" y="3507"/>
                    </a:lnTo>
                    <a:lnTo>
                      <a:pt x="5518" y="3453"/>
                    </a:lnTo>
                    <a:lnTo>
                      <a:pt x="5528" y="3400"/>
                    </a:lnTo>
                    <a:lnTo>
                      <a:pt x="5537" y="3345"/>
                    </a:lnTo>
                    <a:lnTo>
                      <a:pt x="5546" y="3291"/>
                    </a:lnTo>
                    <a:lnTo>
                      <a:pt x="5553" y="3236"/>
                    </a:lnTo>
                    <a:lnTo>
                      <a:pt x="5559" y="3181"/>
                    </a:lnTo>
                    <a:lnTo>
                      <a:pt x="5563" y="3125"/>
                    </a:lnTo>
                    <a:lnTo>
                      <a:pt x="5568" y="3069"/>
                    </a:lnTo>
                    <a:lnTo>
                      <a:pt x="5571" y="3013"/>
                    </a:lnTo>
                    <a:lnTo>
                      <a:pt x="5572" y="2957"/>
                    </a:lnTo>
                    <a:lnTo>
                      <a:pt x="5572" y="2900"/>
                    </a:lnTo>
                    <a:lnTo>
                      <a:pt x="5571" y="2842"/>
                    </a:lnTo>
                    <a:lnTo>
                      <a:pt x="5569" y="2786"/>
                    </a:lnTo>
                    <a:lnTo>
                      <a:pt x="5569" y="2786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  <a:gs pos="30000">
                    <a:schemeClr val="accent4">
                      <a:lumMod val="50000"/>
                    </a:schemeClr>
                  </a:gs>
                  <a:gs pos="83000">
                    <a:schemeClr val="accent4">
                      <a:lumMod val="75000"/>
                    </a:schemeClr>
                  </a:gs>
                  <a:gs pos="55000">
                    <a:schemeClr val="accent4">
                      <a:lumMod val="50000"/>
                    </a:schemeClr>
                  </a:gs>
                  <a:gs pos="69000">
                    <a:schemeClr val="accent4">
                      <a:lumMod val="50000"/>
                    </a:schemeClr>
                  </a:gs>
                </a:gsLst>
                <a:lin ang="27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87CE0D39-1238-C946-8C1E-99B8AC872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2325" y="1582738"/>
                <a:ext cx="2017713" cy="1719263"/>
              </a:xfrm>
              <a:custGeom>
                <a:avLst/>
                <a:gdLst/>
                <a:ahLst/>
                <a:cxnLst>
                  <a:cxn ang="0">
                    <a:pos x="3757" y="3095"/>
                  </a:cxn>
                  <a:cxn ang="0">
                    <a:pos x="3794" y="3057"/>
                  </a:cxn>
                  <a:cxn ang="0">
                    <a:pos x="3810" y="3002"/>
                  </a:cxn>
                  <a:cxn ang="0">
                    <a:pos x="3809" y="2896"/>
                  </a:cxn>
                  <a:cxn ang="0">
                    <a:pos x="3774" y="2695"/>
                  </a:cxn>
                  <a:cxn ang="0">
                    <a:pos x="3759" y="2585"/>
                  </a:cxn>
                  <a:cxn ang="0">
                    <a:pos x="3735" y="2321"/>
                  </a:cxn>
                  <a:cxn ang="0">
                    <a:pos x="3685" y="2064"/>
                  </a:cxn>
                  <a:cxn ang="0">
                    <a:pos x="3611" y="1817"/>
                  </a:cxn>
                  <a:cxn ang="0">
                    <a:pos x="3516" y="1579"/>
                  </a:cxn>
                  <a:cxn ang="0">
                    <a:pos x="3399" y="1354"/>
                  </a:cxn>
                  <a:cxn ang="0">
                    <a:pos x="3261" y="1140"/>
                  </a:cxn>
                  <a:cxn ang="0">
                    <a:pos x="3106" y="941"/>
                  </a:cxn>
                  <a:cxn ang="0">
                    <a:pos x="2932" y="758"/>
                  </a:cxn>
                  <a:cxn ang="0">
                    <a:pos x="2743" y="591"/>
                  </a:cxn>
                  <a:cxn ang="0">
                    <a:pos x="2540" y="442"/>
                  </a:cxn>
                  <a:cxn ang="0">
                    <a:pos x="2323" y="313"/>
                  </a:cxn>
                  <a:cxn ang="0">
                    <a:pos x="2096" y="204"/>
                  </a:cxn>
                  <a:cxn ang="0">
                    <a:pos x="1857" y="117"/>
                  </a:cxn>
                  <a:cxn ang="0">
                    <a:pos x="1608" y="53"/>
                  </a:cxn>
                  <a:cxn ang="0">
                    <a:pos x="1353" y="15"/>
                  </a:cxn>
                  <a:cxn ang="0">
                    <a:pos x="1091" y="0"/>
                  </a:cxn>
                  <a:cxn ang="0">
                    <a:pos x="902" y="7"/>
                  </a:cxn>
                  <a:cxn ang="0">
                    <a:pos x="676" y="31"/>
                  </a:cxn>
                  <a:cxn ang="0">
                    <a:pos x="480" y="69"/>
                  </a:cxn>
                  <a:cxn ang="0">
                    <a:pos x="216" y="149"/>
                  </a:cxn>
                  <a:cxn ang="0">
                    <a:pos x="41" y="229"/>
                  </a:cxn>
                  <a:cxn ang="0">
                    <a:pos x="1" y="308"/>
                  </a:cxn>
                  <a:cxn ang="0">
                    <a:pos x="37" y="667"/>
                  </a:cxn>
                  <a:cxn ang="0">
                    <a:pos x="95" y="972"/>
                  </a:cxn>
                  <a:cxn ang="0">
                    <a:pos x="166" y="1246"/>
                  </a:cxn>
                  <a:cxn ang="0">
                    <a:pos x="265" y="1536"/>
                  </a:cxn>
                  <a:cxn ang="0">
                    <a:pos x="395" y="1833"/>
                  </a:cxn>
                  <a:cxn ang="0">
                    <a:pos x="560" y="2125"/>
                  </a:cxn>
                  <a:cxn ang="0">
                    <a:pos x="762" y="2403"/>
                  </a:cxn>
                  <a:cxn ang="0">
                    <a:pos x="1007" y="2658"/>
                  </a:cxn>
                  <a:cxn ang="0">
                    <a:pos x="1145" y="2775"/>
                  </a:cxn>
                  <a:cxn ang="0">
                    <a:pos x="1297" y="2881"/>
                  </a:cxn>
                  <a:cxn ang="0">
                    <a:pos x="1461" y="2975"/>
                  </a:cxn>
                  <a:cxn ang="0">
                    <a:pos x="1637" y="3059"/>
                  </a:cxn>
                  <a:cxn ang="0">
                    <a:pos x="1828" y="3129"/>
                  </a:cxn>
                  <a:cxn ang="0">
                    <a:pos x="2031" y="3185"/>
                  </a:cxn>
                  <a:cxn ang="0">
                    <a:pos x="2249" y="3223"/>
                  </a:cxn>
                  <a:cxn ang="0">
                    <a:pos x="2484" y="3247"/>
                  </a:cxn>
                  <a:cxn ang="0">
                    <a:pos x="2731" y="3251"/>
                  </a:cxn>
                  <a:cxn ang="0">
                    <a:pos x="2997" y="3236"/>
                  </a:cxn>
                  <a:cxn ang="0">
                    <a:pos x="3277" y="3201"/>
                  </a:cxn>
                  <a:cxn ang="0">
                    <a:pos x="3575" y="3144"/>
                  </a:cxn>
                </a:cxnLst>
                <a:rect l="0" t="0" r="r" b="b"/>
                <a:pathLst>
                  <a:path w="3813" h="3251">
                    <a:moveTo>
                      <a:pt x="3729" y="3105"/>
                    </a:moveTo>
                    <a:lnTo>
                      <a:pt x="3729" y="3105"/>
                    </a:lnTo>
                    <a:lnTo>
                      <a:pt x="3744" y="3101"/>
                    </a:lnTo>
                    <a:lnTo>
                      <a:pt x="3757" y="3095"/>
                    </a:lnTo>
                    <a:lnTo>
                      <a:pt x="3768" y="3087"/>
                    </a:lnTo>
                    <a:lnTo>
                      <a:pt x="3778" y="3079"/>
                    </a:lnTo>
                    <a:lnTo>
                      <a:pt x="3787" y="3068"/>
                    </a:lnTo>
                    <a:lnTo>
                      <a:pt x="3794" y="3057"/>
                    </a:lnTo>
                    <a:lnTo>
                      <a:pt x="3800" y="3045"/>
                    </a:lnTo>
                    <a:lnTo>
                      <a:pt x="3805" y="3031"/>
                    </a:lnTo>
                    <a:lnTo>
                      <a:pt x="3809" y="3017"/>
                    </a:lnTo>
                    <a:lnTo>
                      <a:pt x="3810" y="3002"/>
                    </a:lnTo>
                    <a:lnTo>
                      <a:pt x="3812" y="2986"/>
                    </a:lnTo>
                    <a:lnTo>
                      <a:pt x="3813" y="2970"/>
                    </a:lnTo>
                    <a:lnTo>
                      <a:pt x="3812" y="2934"/>
                    </a:lnTo>
                    <a:lnTo>
                      <a:pt x="3809" y="2896"/>
                    </a:lnTo>
                    <a:lnTo>
                      <a:pt x="3803" y="2857"/>
                    </a:lnTo>
                    <a:lnTo>
                      <a:pt x="3797" y="2816"/>
                    </a:lnTo>
                    <a:lnTo>
                      <a:pt x="3781" y="2735"/>
                    </a:lnTo>
                    <a:lnTo>
                      <a:pt x="3774" y="2695"/>
                    </a:lnTo>
                    <a:lnTo>
                      <a:pt x="3768" y="2657"/>
                    </a:lnTo>
                    <a:lnTo>
                      <a:pt x="3762" y="2620"/>
                    </a:lnTo>
                    <a:lnTo>
                      <a:pt x="3759" y="2585"/>
                    </a:lnTo>
                    <a:lnTo>
                      <a:pt x="3759" y="2585"/>
                    </a:lnTo>
                    <a:lnTo>
                      <a:pt x="3756" y="2518"/>
                    </a:lnTo>
                    <a:lnTo>
                      <a:pt x="3750" y="2452"/>
                    </a:lnTo>
                    <a:lnTo>
                      <a:pt x="3744" y="2386"/>
                    </a:lnTo>
                    <a:lnTo>
                      <a:pt x="3735" y="2321"/>
                    </a:lnTo>
                    <a:lnTo>
                      <a:pt x="3725" y="2256"/>
                    </a:lnTo>
                    <a:lnTo>
                      <a:pt x="3713" y="2191"/>
                    </a:lnTo>
                    <a:lnTo>
                      <a:pt x="3700" y="2128"/>
                    </a:lnTo>
                    <a:lnTo>
                      <a:pt x="3685" y="2064"/>
                    </a:lnTo>
                    <a:lnTo>
                      <a:pt x="3669" y="2001"/>
                    </a:lnTo>
                    <a:lnTo>
                      <a:pt x="3651" y="1939"/>
                    </a:lnTo>
                    <a:lnTo>
                      <a:pt x="3632" y="1877"/>
                    </a:lnTo>
                    <a:lnTo>
                      <a:pt x="3611" y="1817"/>
                    </a:lnTo>
                    <a:lnTo>
                      <a:pt x="3589" y="1756"/>
                    </a:lnTo>
                    <a:lnTo>
                      <a:pt x="3567" y="1696"/>
                    </a:lnTo>
                    <a:lnTo>
                      <a:pt x="3542" y="1637"/>
                    </a:lnTo>
                    <a:lnTo>
                      <a:pt x="3516" y="1579"/>
                    </a:lnTo>
                    <a:lnTo>
                      <a:pt x="3489" y="1522"/>
                    </a:lnTo>
                    <a:lnTo>
                      <a:pt x="3460" y="1464"/>
                    </a:lnTo>
                    <a:lnTo>
                      <a:pt x="3430" y="1408"/>
                    </a:lnTo>
                    <a:lnTo>
                      <a:pt x="3399" y="1354"/>
                    </a:lnTo>
                    <a:lnTo>
                      <a:pt x="3365" y="1299"/>
                    </a:lnTo>
                    <a:lnTo>
                      <a:pt x="3333" y="1244"/>
                    </a:lnTo>
                    <a:lnTo>
                      <a:pt x="3297" y="1191"/>
                    </a:lnTo>
                    <a:lnTo>
                      <a:pt x="3261" y="1140"/>
                    </a:lnTo>
                    <a:lnTo>
                      <a:pt x="3224" y="1090"/>
                    </a:lnTo>
                    <a:lnTo>
                      <a:pt x="3185" y="1038"/>
                    </a:lnTo>
                    <a:lnTo>
                      <a:pt x="3146" y="989"/>
                    </a:lnTo>
                    <a:lnTo>
                      <a:pt x="3106" y="941"/>
                    </a:lnTo>
                    <a:lnTo>
                      <a:pt x="3063" y="894"/>
                    </a:lnTo>
                    <a:lnTo>
                      <a:pt x="3020" y="848"/>
                    </a:lnTo>
                    <a:lnTo>
                      <a:pt x="2978" y="802"/>
                    </a:lnTo>
                    <a:lnTo>
                      <a:pt x="2932" y="758"/>
                    </a:lnTo>
                    <a:lnTo>
                      <a:pt x="2886" y="714"/>
                    </a:lnTo>
                    <a:lnTo>
                      <a:pt x="2840" y="672"/>
                    </a:lnTo>
                    <a:lnTo>
                      <a:pt x="2792" y="631"/>
                    </a:lnTo>
                    <a:lnTo>
                      <a:pt x="2743" y="591"/>
                    </a:lnTo>
                    <a:lnTo>
                      <a:pt x="2695" y="552"/>
                    </a:lnTo>
                    <a:lnTo>
                      <a:pt x="2644" y="515"/>
                    </a:lnTo>
                    <a:lnTo>
                      <a:pt x="2593" y="478"/>
                    </a:lnTo>
                    <a:lnTo>
                      <a:pt x="2540" y="442"/>
                    </a:lnTo>
                    <a:lnTo>
                      <a:pt x="2487" y="408"/>
                    </a:lnTo>
                    <a:lnTo>
                      <a:pt x="2434" y="375"/>
                    </a:lnTo>
                    <a:lnTo>
                      <a:pt x="2379" y="344"/>
                    </a:lnTo>
                    <a:lnTo>
                      <a:pt x="2323" y="313"/>
                    </a:lnTo>
                    <a:lnTo>
                      <a:pt x="2267" y="283"/>
                    </a:lnTo>
                    <a:lnTo>
                      <a:pt x="2211" y="255"/>
                    </a:lnTo>
                    <a:lnTo>
                      <a:pt x="2153" y="229"/>
                    </a:lnTo>
                    <a:lnTo>
                      <a:pt x="2096" y="204"/>
                    </a:lnTo>
                    <a:lnTo>
                      <a:pt x="2037" y="180"/>
                    </a:lnTo>
                    <a:lnTo>
                      <a:pt x="1977" y="158"/>
                    </a:lnTo>
                    <a:lnTo>
                      <a:pt x="1918" y="137"/>
                    </a:lnTo>
                    <a:lnTo>
                      <a:pt x="1857" y="117"/>
                    </a:lnTo>
                    <a:lnTo>
                      <a:pt x="1795" y="99"/>
                    </a:lnTo>
                    <a:lnTo>
                      <a:pt x="1733" y="83"/>
                    </a:lnTo>
                    <a:lnTo>
                      <a:pt x="1671" y="66"/>
                    </a:lnTo>
                    <a:lnTo>
                      <a:pt x="1608" y="53"/>
                    </a:lnTo>
                    <a:lnTo>
                      <a:pt x="1545" y="41"/>
                    </a:lnTo>
                    <a:lnTo>
                      <a:pt x="1481" y="31"/>
                    </a:lnTo>
                    <a:lnTo>
                      <a:pt x="1418" y="22"/>
                    </a:lnTo>
                    <a:lnTo>
                      <a:pt x="1353" y="15"/>
                    </a:lnTo>
                    <a:lnTo>
                      <a:pt x="1288" y="9"/>
                    </a:lnTo>
                    <a:lnTo>
                      <a:pt x="1222" y="5"/>
                    </a:lnTo>
                    <a:lnTo>
                      <a:pt x="1157" y="2"/>
                    </a:lnTo>
                    <a:lnTo>
                      <a:pt x="1091" y="0"/>
                    </a:lnTo>
                    <a:lnTo>
                      <a:pt x="1091" y="0"/>
                    </a:lnTo>
                    <a:lnTo>
                      <a:pt x="1026" y="2"/>
                    </a:lnTo>
                    <a:lnTo>
                      <a:pt x="962" y="3"/>
                    </a:lnTo>
                    <a:lnTo>
                      <a:pt x="902" y="7"/>
                    </a:lnTo>
                    <a:lnTo>
                      <a:pt x="841" y="12"/>
                    </a:lnTo>
                    <a:lnTo>
                      <a:pt x="785" y="18"/>
                    </a:lnTo>
                    <a:lnTo>
                      <a:pt x="729" y="24"/>
                    </a:lnTo>
                    <a:lnTo>
                      <a:pt x="676" y="31"/>
                    </a:lnTo>
                    <a:lnTo>
                      <a:pt x="625" y="40"/>
                    </a:lnTo>
                    <a:lnTo>
                      <a:pt x="575" y="49"/>
                    </a:lnTo>
                    <a:lnTo>
                      <a:pt x="527" y="59"/>
                    </a:lnTo>
                    <a:lnTo>
                      <a:pt x="480" y="69"/>
                    </a:lnTo>
                    <a:lnTo>
                      <a:pt x="437" y="80"/>
                    </a:lnTo>
                    <a:lnTo>
                      <a:pt x="355" y="103"/>
                    </a:lnTo>
                    <a:lnTo>
                      <a:pt x="283" y="125"/>
                    </a:lnTo>
                    <a:lnTo>
                      <a:pt x="216" y="149"/>
                    </a:lnTo>
                    <a:lnTo>
                      <a:pt x="160" y="173"/>
                    </a:lnTo>
                    <a:lnTo>
                      <a:pt x="112" y="193"/>
                    </a:lnTo>
                    <a:lnTo>
                      <a:pt x="72" y="212"/>
                    </a:lnTo>
                    <a:lnTo>
                      <a:pt x="41" y="229"/>
                    </a:lnTo>
                    <a:lnTo>
                      <a:pt x="17" y="240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" y="308"/>
                    </a:lnTo>
                    <a:lnTo>
                      <a:pt x="6" y="379"/>
                    </a:lnTo>
                    <a:lnTo>
                      <a:pt x="11" y="463"/>
                    </a:lnTo>
                    <a:lnTo>
                      <a:pt x="23" y="559"/>
                    </a:lnTo>
                    <a:lnTo>
                      <a:pt x="37" y="667"/>
                    </a:lnTo>
                    <a:lnTo>
                      <a:pt x="57" y="782"/>
                    </a:lnTo>
                    <a:lnTo>
                      <a:pt x="67" y="843"/>
                    </a:lnTo>
                    <a:lnTo>
                      <a:pt x="81" y="907"/>
                    </a:lnTo>
                    <a:lnTo>
                      <a:pt x="95" y="972"/>
                    </a:lnTo>
                    <a:lnTo>
                      <a:pt x="110" y="1038"/>
                    </a:lnTo>
                    <a:lnTo>
                      <a:pt x="128" y="1106"/>
                    </a:lnTo>
                    <a:lnTo>
                      <a:pt x="147" y="1175"/>
                    </a:lnTo>
                    <a:lnTo>
                      <a:pt x="166" y="1246"/>
                    </a:lnTo>
                    <a:lnTo>
                      <a:pt x="188" y="1318"/>
                    </a:lnTo>
                    <a:lnTo>
                      <a:pt x="212" y="1390"/>
                    </a:lnTo>
                    <a:lnTo>
                      <a:pt x="238" y="1463"/>
                    </a:lnTo>
                    <a:lnTo>
                      <a:pt x="265" y="1536"/>
                    </a:lnTo>
                    <a:lnTo>
                      <a:pt x="294" y="1610"/>
                    </a:lnTo>
                    <a:lnTo>
                      <a:pt x="327" y="1684"/>
                    </a:lnTo>
                    <a:lnTo>
                      <a:pt x="359" y="1759"/>
                    </a:lnTo>
                    <a:lnTo>
                      <a:pt x="395" y="1833"/>
                    </a:lnTo>
                    <a:lnTo>
                      <a:pt x="433" y="1906"/>
                    </a:lnTo>
                    <a:lnTo>
                      <a:pt x="473" y="1980"/>
                    </a:lnTo>
                    <a:lnTo>
                      <a:pt x="514" y="2052"/>
                    </a:lnTo>
                    <a:lnTo>
                      <a:pt x="560" y="2125"/>
                    </a:lnTo>
                    <a:lnTo>
                      <a:pt x="606" y="2197"/>
                    </a:lnTo>
                    <a:lnTo>
                      <a:pt x="656" y="2266"/>
                    </a:lnTo>
                    <a:lnTo>
                      <a:pt x="707" y="2336"/>
                    </a:lnTo>
                    <a:lnTo>
                      <a:pt x="762" y="2403"/>
                    </a:lnTo>
                    <a:lnTo>
                      <a:pt x="819" y="2470"/>
                    </a:lnTo>
                    <a:lnTo>
                      <a:pt x="878" y="2535"/>
                    </a:lnTo>
                    <a:lnTo>
                      <a:pt x="940" y="2598"/>
                    </a:lnTo>
                    <a:lnTo>
                      <a:pt x="1007" y="2658"/>
                    </a:lnTo>
                    <a:lnTo>
                      <a:pt x="1040" y="2688"/>
                    </a:lnTo>
                    <a:lnTo>
                      <a:pt x="1074" y="2717"/>
                    </a:lnTo>
                    <a:lnTo>
                      <a:pt x="1110" y="2747"/>
                    </a:lnTo>
                    <a:lnTo>
                      <a:pt x="1145" y="2775"/>
                    </a:lnTo>
                    <a:lnTo>
                      <a:pt x="1182" y="2801"/>
                    </a:lnTo>
                    <a:lnTo>
                      <a:pt x="1220" y="2829"/>
                    </a:lnTo>
                    <a:lnTo>
                      <a:pt x="1257" y="2855"/>
                    </a:lnTo>
                    <a:lnTo>
                      <a:pt x="1297" y="2881"/>
                    </a:lnTo>
                    <a:lnTo>
                      <a:pt x="1337" y="2905"/>
                    </a:lnTo>
                    <a:lnTo>
                      <a:pt x="1377" y="2930"/>
                    </a:lnTo>
                    <a:lnTo>
                      <a:pt x="1418" y="2953"/>
                    </a:lnTo>
                    <a:lnTo>
                      <a:pt x="1461" y="2975"/>
                    </a:lnTo>
                    <a:lnTo>
                      <a:pt x="1503" y="2998"/>
                    </a:lnTo>
                    <a:lnTo>
                      <a:pt x="1548" y="3018"/>
                    </a:lnTo>
                    <a:lnTo>
                      <a:pt x="1592" y="3039"/>
                    </a:lnTo>
                    <a:lnTo>
                      <a:pt x="1637" y="3059"/>
                    </a:lnTo>
                    <a:lnTo>
                      <a:pt x="1683" y="3077"/>
                    </a:lnTo>
                    <a:lnTo>
                      <a:pt x="1730" y="3095"/>
                    </a:lnTo>
                    <a:lnTo>
                      <a:pt x="1779" y="3113"/>
                    </a:lnTo>
                    <a:lnTo>
                      <a:pt x="1828" y="3129"/>
                    </a:lnTo>
                    <a:lnTo>
                      <a:pt x="1878" y="3144"/>
                    </a:lnTo>
                    <a:lnTo>
                      <a:pt x="1928" y="3158"/>
                    </a:lnTo>
                    <a:lnTo>
                      <a:pt x="1980" y="3172"/>
                    </a:lnTo>
                    <a:lnTo>
                      <a:pt x="2031" y="3185"/>
                    </a:lnTo>
                    <a:lnTo>
                      <a:pt x="2084" y="3195"/>
                    </a:lnTo>
                    <a:lnTo>
                      <a:pt x="2139" y="3205"/>
                    </a:lnTo>
                    <a:lnTo>
                      <a:pt x="2193" y="3216"/>
                    </a:lnTo>
                    <a:lnTo>
                      <a:pt x="2249" y="3223"/>
                    </a:lnTo>
                    <a:lnTo>
                      <a:pt x="2307" y="3231"/>
                    </a:lnTo>
                    <a:lnTo>
                      <a:pt x="2364" y="3238"/>
                    </a:lnTo>
                    <a:lnTo>
                      <a:pt x="2423" y="3242"/>
                    </a:lnTo>
                    <a:lnTo>
                      <a:pt x="2484" y="3247"/>
                    </a:lnTo>
                    <a:lnTo>
                      <a:pt x="2544" y="3250"/>
                    </a:lnTo>
                    <a:lnTo>
                      <a:pt x="2606" y="3251"/>
                    </a:lnTo>
                    <a:lnTo>
                      <a:pt x="2668" y="3251"/>
                    </a:lnTo>
                    <a:lnTo>
                      <a:pt x="2731" y="3251"/>
                    </a:lnTo>
                    <a:lnTo>
                      <a:pt x="2796" y="3250"/>
                    </a:lnTo>
                    <a:lnTo>
                      <a:pt x="2863" y="3247"/>
                    </a:lnTo>
                    <a:lnTo>
                      <a:pt x="2929" y="3242"/>
                    </a:lnTo>
                    <a:lnTo>
                      <a:pt x="2997" y="3236"/>
                    </a:lnTo>
                    <a:lnTo>
                      <a:pt x="3065" y="3229"/>
                    </a:lnTo>
                    <a:lnTo>
                      <a:pt x="3134" y="3220"/>
                    </a:lnTo>
                    <a:lnTo>
                      <a:pt x="3205" y="3211"/>
                    </a:lnTo>
                    <a:lnTo>
                      <a:pt x="3277" y="3201"/>
                    </a:lnTo>
                    <a:lnTo>
                      <a:pt x="3349" y="3188"/>
                    </a:lnTo>
                    <a:lnTo>
                      <a:pt x="3423" y="3174"/>
                    </a:lnTo>
                    <a:lnTo>
                      <a:pt x="3498" y="3160"/>
                    </a:lnTo>
                    <a:lnTo>
                      <a:pt x="3575" y="3144"/>
                    </a:lnTo>
                    <a:lnTo>
                      <a:pt x="3651" y="3124"/>
                    </a:lnTo>
                    <a:lnTo>
                      <a:pt x="3729" y="3105"/>
                    </a:lnTo>
                    <a:lnTo>
                      <a:pt x="3729" y="310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3000">
                    <a:schemeClr val="accent4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723799E8-B520-CE48-9762-4AD394013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550" y="862013"/>
                <a:ext cx="3157538" cy="3313113"/>
              </a:xfrm>
              <a:custGeom>
                <a:avLst/>
                <a:gdLst/>
                <a:ahLst/>
                <a:cxnLst>
                  <a:cxn ang="0">
                    <a:pos x="4176" y="5653"/>
                  </a:cxn>
                  <a:cxn ang="0">
                    <a:pos x="3948" y="5836"/>
                  </a:cxn>
                  <a:cxn ang="0">
                    <a:pos x="3697" y="5989"/>
                  </a:cxn>
                  <a:cxn ang="0">
                    <a:pos x="3426" y="6110"/>
                  </a:cxn>
                  <a:cxn ang="0">
                    <a:pos x="3137" y="6199"/>
                  </a:cxn>
                  <a:cxn ang="0">
                    <a:pos x="2832" y="6249"/>
                  </a:cxn>
                  <a:cxn ang="0">
                    <a:pos x="2578" y="6262"/>
                  </a:cxn>
                  <a:cxn ang="0">
                    <a:pos x="2263" y="6243"/>
                  </a:cxn>
                  <a:cxn ang="0">
                    <a:pos x="1958" y="6184"/>
                  </a:cxn>
                  <a:cxn ang="0">
                    <a:pos x="1666" y="6091"/>
                  </a:cxn>
                  <a:cxn ang="0">
                    <a:pos x="1389" y="5964"/>
                  </a:cxn>
                  <a:cxn ang="0">
                    <a:pos x="1129" y="5806"/>
                  </a:cxn>
                  <a:cxn ang="0">
                    <a:pos x="890" y="5621"/>
                  </a:cxn>
                  <a:cxn ang="0">
                    <a:pos x="674" y="5408"/>
                  </a:cxn>
                  <a:cxn ang="0">
                    <a:pos x="484" y="5172"/>
                  </a:cxn>
                  <a:cxn ang="0">
                    <a:pos x="320" y="4916"/>
                  </a:cxn>
                  <a:cxn ang="0">
                    <a:pos x="189" y="4640"/>
                  </a:cxn>
                  <a:cxn ang="0">
                    <a:pos x="90" y="4348"/>
                  </a:cxn>
                  <a:cxn ang="0">
                    <a:pos x="25" y="4043"/>
                  </a:cxn>
                  <a:cxn ang="0">
                    <a:pos x="3" y="3791"/>
                  </a:cxn>
                  <a:cxn ang="0">
                    <a:pos x="9" y="3521"/>
                  </a:cxn>
                  <a:cxn ang="0">
                    <a:pos x="47" y="3263"/>
                  </a:cxn>
                  <a:cxn ang="0">
                    <a:pos x="113" y="3017"/>
                  </a:cxn>
                  <a:cxn ang="0">
                    <a:pos x="245" y="2686"/>
                  </a:cxn>
                  <a:cxn ang="0">
                    <a:pos x="485" y="2237"/>
                  </a:cxn>
                  <a:cxn ang="0">
                    <a:pos x="1589" y="146"/>
                  </a:cxn>
                  <a:cxn ang="0">
                    <a:pos x="1418" y="406"/>
                  </a:cxn>
                  <a:cxn ang="0">
                    <a:pos x="1277" y="684"/>
                  </a:cxn>
                  <a:cxn ang="0">
                    <a:pos x="1168" y="984"/>
                  </a:cxn>
                  <a:cxn ang="0">
                    <a:pos x="1095" y="1296"/>
                  </a:cxn>
                  <a:cxn ang="0">
                    <a:pos x="1058" y="1623"/>
                  </a:cxn>
                  <a:cxn ang="0">
                    <a:pos x="1057" y="1893"/>
                  </a:cxn>
                  <a:cxn ang="0">
                    <a:pos x="1095" y="2253"/>
                  </a:cxn>
                  <a:cxn ang="0">
                    <a:pos x="1175" y="2599"/>
                  </a:cxn>
                  <a:cxn ang="0">
                    <a:pos x="1296" y="2928"/>
                  </a:cxn>
                  <a:cxn ang="0">
                    <a:pos x="1455" y="3238"/>
                  </a:cxn>
                  <a:cxn ang="0">
                    <a:pos x="1647" y="3527"/>
                  </a:cxn>
                  <a:cxn ang="0">
                    <a:pos x="1871" y="3791"/>
                  </a:cxn>
                  <a:cxn ang="0">
                    <a:pos x="2123" y="4027"/>
                  </a:cxn>
                  <a:cxn ang="0">
                    <a:pos x="2400" y="4233"/>
                  </a:cxn>
                  <a:cxn ang="0">
                    <a:pos x="2701" y="4406"/>
                  </a:cxn>
                  <a:cxn ang="0">
                    <a:pos x="3021" y="4544"/>
                  </a:cxn>
                  <a:cxn ang="0">
                    <a:pos x="3357" y="4643"/>
                  </a:cxn>
                  <a:cxn ang="0">
                    <a:pos x="3708" y="4701"/>
                  </a:cxn>
                  <a:cxn ang="0">
                    <a:pos x="3997" y="4715"/>
                  </a:cxn>
                  <a:cxn ang="0">
                    <a:pos x="4358" y="4692"/>
                  </a:cxn>
                  <a:cxn ang="0">
                    <a:pos x="4701" y="4625"/>
                  </a:cxn>
                  <a:cxn ang="0">
                    <a:pos x="5028" y="4518"/>
                  </a:cxn>
                  <a:cxn ang="0">
                    <a:pos x="5334" y="4372"/>
                  </a:cxn>
                  <a:cxn ang="0">
                    <a:pos x="5615" y="4189"/>
                  </a:cxn>
                  <a:cxn ang="0">
                    <a:pos x="5870" y="3975"/>
                  </a:cxn>
                </a:cxnLst>
                <a:rect l="0" t="0" r="r" b="b"/>
                <a:pathLst>
                  <a:path w="5965" h="6262">
                    <a:moveTo>
                      <a:pt x="4302" y="5531"/>
                    </a:moveTo>
                    <a:lnTo>
                      <a:pt x="4302" y="5531"/>
                    </a:lnTo>
                    <a:lnTo>
                      <a:pt x="4262" y="5573"/>
                    </a:lnTo>
                    <a:lnTo>
                      <a:pt x="4219" y="5613"/>
                    </a:lnTo>
                    <a:lnTo>
                      <a:pt x="4176" y="5653"/>
                    </a:lnTo>
                    <a:lnTo>
                      <a:pt x="4134" y="5693"/>
                    </a:lnTo>
                    <a:lnTo>
                      <a:pt x="4088" y="5730"/>
                    </a:lnTo>
                    <a:lnTo>
                      <a:pt x="4042" y="5767"/>
                    </a:lnTo>
                    <a:lnTo>
                      <a:pt x="3997" y="5802"/>
                    </a:lnTo>
                    <a:lnTo>
                      <a:pt x="3948" y="5836"/>
                    </a:lnTo>
                    <a:lnTo>
                      <a:pt x="3899" y="5868"/>
                    </a:lnTo>
                    <a:lnTo>
                      <a:pt x="3851" y="5901"/>
                    </a:lnTo>
                    <a:lnTo>
                      <a:pt x="3800" y="5932"/>
                    </a:lnTo>
                    <a:lnTo>
                      <a:pt x="3749" y="5961"/>
                    </a:lnTo>
                    <a:lnTo>
                      <a:pt x="3697" y="5989"/>
                    </a:lnTo>
                    <a:lnTo>
                      <a:pt x="3644" y="6016"/>
                    </a:lnTo>
                    <a:lnTo>
                      <a:pt x="3591" y="6041"/>
                    </a:lnTo>
                    <a:lnTo>
                      <a:pt x="3537" y="6066"/>
                    </a:lnTo>
                    <a:lnTo>
                      <a:pt x="3482" y="6089"/>
                    </a:lnTo>
                    <a:lnTo>
                      <a:pt x="3426" y="6110"/>
                    </a:lnTo>
                    <a:lnTo>
                      <a:pt x="3370" y="6131"/>
                    </a:lnTo>
                    <a:lnTo>
                      <a:pt x="3313" y="6150"/>
                    </a:lnTo>
                    <a:lnTo>
                      <a:pt x="3255" y="6168"/>
                    </a:lnTo>
                    <a:lnTo>
                      <a:pt x="3196" y="6184"/>
                    </a:lnTo>
                    <a:lnTo>
                      <a:pt x="3137" y="6199"/>
                    </a:lnTo>
                    <a:lnTo>
                      <a:pt x="3077" y="6212"/>
                    </a:lnTo>
                    <a:lnTo>
                      <a:pt x="3016" y="6224"/>
                    </a:lnTo>
                    <a:lnTo>
                      <a:pt x="2956" y="6234"/>
                    </a:lnTo>
                    <a:lnTo>
                      <a:pt x="2894" y="6241"/>
                    </a:lnTo>
                    <a:lnTo>
                      <a:pt x="2832" y="6249"/>
                    </a:lnTo>
                    <a:lnTo>
                      <a:pt x="2770" y="6255"/>
                    </a:lnTo>
                    <a:lnTo>
                      <a:pt x="2707" y="6259"/>
                    </a:lnTo>
                    <a:lnTo>
                      <a:pt x="2643" y="6260"/>
                    </a:lnTo>
                    <a:lnTo>
                      <a:pt x="2578" y="6262"/>
                    </a:lnTo>
                    <a:lnTo>
                      <a:pt x="2578" y="6262"/>
                    </a:lnTo>
                    <a:lnTo>
                      <a:pt x="2515" y="6260"/>
                    </a:lnTo>
                    <a:lnTo>
                      <a:pt x="2452" y="6259"/>
                    </a:lnTo>
                    <a:lnTo>
                      <a:pt x="2388" y="6255"/>
                    </a:lnTo>
                    <a:lnTo>
                      <a:pt x="2325" y="6249"/>
                    </a:lnTo>
                    <a:lnTo>
                      <a:pt x="2263" y="6243"/>
                    </a:lnTo>
                    <a:lnTo>
                      <a:pt x="2201" y="6234"/>
                    </a:lnTo>
                    <a:lnTo>
                      <a:pt x="2139" y="6224"/>
                    </a:lnTo>
                    <a:lnTo>
                      <a:pt x="2079" y="6212"/>
                    </a:lnTo>
                    <a:lnTo>
                      <a:pt x="2018" y="6199"/>
                    </a:lnTo>
                    <a:lnTo>
                      <a:pt x="1958" y="6184"/>
                    </a:lnTo>
                    <a:lnTo>
                      <a:pt x="1899" y="6168"/>
                    </a:lnTo>
                    <a:lnTo>
                      <a:pt x="1838" y="6151"/>
                    </a:lnTo>
                    <a:lnTo>
                      <a:pt x="1781" y="6132"/>
                    </a:lnTo>
                    <a:lnTo>
                      <a:pt x="1722" y="6112"/>
                    </a:lnTo>
                    <a:lnTo>
                      <a:pt x="1666" y="6091"/>
                    </a:lnTo>
                    <a:lnTo>
                      <a:pt x="1608" y="6067"/>
                    </a:lnTo>
                    <a:lnTo>
                      <a:pt x="1552" y="6044"/>
                    </a:lnTo>
                    <a:lnTo>
                      <a:pt x="1496" y="6019"/>
                    </a:lnTo>
                    <a:lnTo>
                      <a:pt x="1442" y="5992"/>
                    </a:lnTo>
                    <a:lnTo>
                      <a:pt x="1389" y="5964"/>
                    </a:lnTo>
                    <a:lnTo>
                      <a:pt x="1334" y="5935"/>
                    </a:lnTo>
                    <a:lnTo>
                      <a:pt x="1283" y="5904"/>
                    </a:lnTo>
                    <a:lnTo>
                      <a:pt x="1229" y="5873"/>
                    </a:lnTo>
                    <a:lnTo>
                      <a:pt x="1179" y="5840"/>
                    </a:lnTo>
                    <a:lnTo>
                      <a:pt x="1129" y="5806"/>
                    </a:lnTo>
                    <a:lnTo>
                      <a:pt x="1079" y="5771"/>
                    </a:lnTo>
                    <a:lnTo>
                      <a:pt x="1030" y="5734"/>
                    </a:lnTo>
                    <a:lnTo>
                      <a:pt x="983" y="5697"/>
                    </a:lnTo>
                    <a:lnTo>
                      <a:pt x="936" y="5659"/>
                    </a:lnTo>
                    <a:lnTo>
                      <a:pt x="890" y="5621"/>
                    </a:lnTo>
                    <a:lnTo>
                      <a:pt x="845" y="5579"/>
                    </a:lnTo>
                    <a:lnTo>
                      <a:pt x="800" y="5538"/>
                    </a:lnTo>
                    <a:lnTo>
                      <a:pt x="758" y="5495"/>
                    </a:lnTo>
                    <a:lnTo>
                      <a:pt x="715" y="5452"/>
                    </a:lnTo>
                    <a:lnTo>
                      <a:pt x="674" y="5408"/>
                    </a:lnTo>
                    <a:lnTo>
                      <a:pt x="634" y="5363"/>
                    </a:lnTo>
                    <a:lnTo>
                      <a:pt x="594" y="5317"/>
                    </a:lnTo>
                    <a:lnTo>
                      <a:pt x="556" y="5270"/>
                    </a:lnTo>
                    <a:lnTo>
                      <a:pt x="519" y="5221"/>
                    </a:lnTo>
                    <a:lnTo>
                      <a:pt x="484" y="5172"/>
                    </a:lnTo>
                    <a:lnTo>
                      <a:pt x="448" y="5122"/>
                    </a:lnTo>
                    <a:lnTo>
                      <a:pt x="414" y="5072"/>
                    </a:lnTo>
                    <a:lnTo>
                      <a:pt x="382" y="5020"/>
                    </a:lnTo>
                    <a:lnTo>
                      <a:pt x="351" y="4969"/>
                    </a:lnTo>
                    <a:lnTo>
                      <a:pt x="320" y="4916"/>
                    </a:lnTo>
                    <a:lnTo>
                      <a:pt x="292" y="4861"/>
                    </a:lnTo>
                    <a:lnTo>
                      <a:pt x="264" y="4808"/>
                    </a:lnTo>
                    <a:lnTo>
                      <a:pt x="237" y="4752"/>
                    </a:lnTo>
                    <a:lnTo>
                      <a:pt x="212" y="4696"/>
                    </a:lnTo>
                    <a:lnTo>
                      <a:pt x="189" y="4640"/>
                    </a:lnTo>
                    <a:lnTo>
                      <a:pt x="165" y="4583"/>
                    </a:lnTo>
                    <a:lnTo>
                      <a:pt x="144" y="4525"/>
                    </a:lnTo>
                    <a:lnTo>
                      <a:pt x="125" y="4468"/>
                    </a:lnTo>
                    <a:lnTo>
                      <a:pt x="106" y="4409"/>
                    </a:lnTo>
                    <a:lnTo>
                      <a:pt x="90" y="4348"/>
                    </a:lnTo>
                    <a:lnTo>
                      <a:pt x="74" y="4289"/>
                    </a:lnTo>
                    <a:lnTo>
                      <a:pt x="59" y="4227"/>
                    </a:lnTo>
                    <a:lnTo>
                      <a:pt x="47" y="4167"/>
                    </a:lnTo>
                    <a:lnTo>
                      <a:pt x="35" y="4105"/>
                    </a:lnTo>
                    <a:lnTo>
                      <a:pt x="25" y="4043"/>
                    </a:lnTo>
                    <a:lnTo>
                      <a:pt x="18" y="3981"/>
                    </a:lnTo>
                    <a:lnTo>
                      <a:pt x="10" y="3918"/>
                    </a:lnTo>
                    <a:lnTo>
                      <a:pt x="6" y="3854"/>
                    </a:lnTo>
                    <a:lnTo>
                      <a:pt x="3" y="3791"/>
                    </a:lnTo>
                    <a:lnTo>
                      <a:pt x="3" y="3791"/>
                    </a:lnTo>
                    <a:lnTo>
                      <a:pt x="0" y="3735"/>
                    </a:lnTo>
                    <a:lnTo>
                      <a:pt x="0" y="3682"/>
                    </a:lnTo>
                    <a:lnTo>
                      <a:pt x="1" y="3627"/>
                    </a:lnTo>
                    <a:lnTo>
                      <a:pt x="4" y="3574"/>
                    </a:lnTo>
                    <a:lnTo>
                      <a:pt x="9" y="3521"/>
                    </a:lnTo>
                    <a:lnTo>
                      <a:pt x="13" y="3468"/>
                    </a:lnTo>
                    <a:lnTo>
                      <a:pt x="21" y="3416"/>
                    </a:lnTo>
                    <a:lnTo>
                      <a:pt x="28" y="3365"/>
                    </a:lnTo>
                    <a:lnTo>
                      <a:pt x="37" y="3315"/>
                    </a:lnTo>
                    <a:lnTo>
                      <a:pt x="47" y="3263"/>
                    </a:lnTo>
                    <a:lnTo>
                      <a:pt x="59" y="3213"/>
                    </a:lnTo>
                    <a:lnTo>
                      <a:pt x="71" y="3164"/>
                    </a:lnTo>
                    <a:lnTo>
                      <a:pt x="84" y="3114"/>
                    </a:lnTo>
                    <a:lnTo>
                      <a:pt x="99" y="3065"/>
                    </a:lnTo>
                    <a:lnTo>
                      <a:pt x="113" y="3017"/>
                    </a:lnTo>
                    <a:lnTo>
                      <a:pt x="130" y="2968"/>
                    </a:lnTo>
                    <a:lnTo>
                      <a:pt x="147" y="2921"/>
                    </a:lnTo>
                    <a:lnTo>
                      <a:pt x="165" y="2874"/>
                    </a:lnTo>
                    <a:lnTo>
                      <a:pt x="203" y="2779"/>
                    </a:lnTo>
                    <a:lnTo>
                      <a:pt x="245" y="2686"/>
                    </a:lnTo>
                    <a:lnTo>
                      <a:pt x="289" y="2594"/>
                    </a:lnTo>
                    <a:lnTo>
                      <a:pt x="335" y="2504"/>
                    </a:lnTo>
                    <a:lnTo>
                      <a:pt x="383" y="2414"/>
                    </a:lnTo>
                    <a:lnTo>
                      <a:pt x="433" y="2325"/>
                    </a:lnTo>
                    <a:lnTo>
                      <a:pt x="485" y="2237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666" y="47"/>
                    </a:lnTo>
                    <a:lnTo>
                      <a:pt x="1627" y="96"/>
                    </a:lnTo>
                    <a:lnTo>
                      <a:pt x="1589" y="146"/>
                    </a:lnTo>
                    <a:lnTo>
                      <a:pt x="1552" y="196"/>
                    </a:lnTo>
                    <a:lnTo>
                      <a:pt x="1517" y="246"/>
                    </a:lnTo>
                    <a:lnTo>
                      <a:pt x="1483" y="299"/>
                    </a:lnTo>
                    <a:lnTo>
                      <a:pt x="1449" y="351"/>
                    </a:lnTo>
                    <a:lnTo>
                      <a:pt x="1418" y="406"/>
                    </a:lnTo>
                    <a:lnTo>
                      <a:pt x="1387" y="460"/>
                    </a:lnTo>
                    <a:lnTo>
                      <a:pt x="1358" y="515"/>
                    </a:lnTo>
                    <a:lnTo>
                      <a:pt x="1330" y="571"/>
                    </a:lnTo>
                    <a:lnTo>
                      <a:pt x="1302" y="627"/>
                    </a:lnTo>
                    <a:lnTo>
                      <a:pt x="1277" y="684"/>
                    </a:lnTo>
                    <a:lnTo>
                      <a:pt x="1252" y="743"/>
                    </a:lnTo>
                    <a:lnTo>
                      <a:pt x="1229" y="802"/>
                    </a:lnTo>
                    <a:lnTo>
                      <a:pt x="1207" y="861"/>
                    </a:lnTo>
                    <a:lnTo>
                      <a:pt x="1187" y="922"/>
                    </a:lnTo>
                    <a:lnTo>
                      <a:pt x="1168" y="984"/>
                    </a:lnTo>
                    <a:lnTo>
                      <a:pt x="1151" y="1044"/>
                    </a:lnTo>
                    <a:lnTo>
                      <a:pt x="1135" y="1106"/>
                    </a:lnTo>
                    <a:lnTo>
                      <a:pt x="1120" y="1169"/>
                    </a:lnTo>
                    <a:lnTo>
                      <a:pt x="1107" y="1233"/>
                    </a:lnTo>
                    <a:lnTo>
                      <a:pt x="1095" y="1296"/>
                    </a:lnTo>
                    <a:lnTo>
                      <a:pt x="1084" y="1361"/>
                    </a:lnTo>
                    <a:lnTo>
                      <a:pt x="1075" y="1426"/>
                    </a:lnTo>
                    <a:lnTo>
                      <a:pt x="1067" y="1492"/>
                    </a:lnTo>
                    <a:lnTo>
                      <a:pt x="1063" y="1557"/>
                    </a:lnTo>
                    <a:lnTo>
                      <a:pt x="1058" y="1623"/>
                    </a:lnTo>
                    <a:lnTo>
                      <a:pt x="1056" y="1691"/>
                    </a:lnTo>
                    <a:lnTo>
                      <a:pt x="1054" y="1758"/>
                    </a:lnTo>
                    <a:lnTo>
                      <a:pt x="1054" y="1825"/>
                    </a:lnTo>
                    <a:lnTo>
                      <a:pt x="1057" y="1893"/>
                    </a:lnTo>
                    <a:lnTo>
                      <a:pt x="1057" y="1893"/>
                    </a:lnTo>
                    <a:lnTo>
                      <a:pt x="1061" y="1967"/>
                    </a:lnTo>
                    <a:lnTo>
                      <a:pt x="1066" y="2039"/>
                    </a:lnTo>
                    <a:lnTo>
                      <a:pt x="1075" y="2111"/>
                    </a:lnTo>
                    <a:lnTo>
                      <a:pt x="1084" y="2182"/>
                    </a:lnTo>
                    <a:lnTo>
                      <a:pt x="1095" y="2253"/>
                    </a:lnTo>
                    <a:lnTo>
                      <a:pt x="1107" y="2324"/>
                    </a:lnTo>
                    <a:lnTo>
                      <a:pt x="1122" y="2393"/>
                    </a:lnTo>
                    <a:lnTo>
                      <a:pt x="1138" y="2462"/>
                    </a:lnTo>
                    <a:lnTo>
                      <a:pt x="1156" y="2532"/>
                    </a:lnTo>
                    <a:lnTo>
                      <a:pt x="1175" y="2599"/>
                    </a:lnTo>
                    <a:lnTo>
                      <a:pt x="1197" y="2666"/>
                    </a:lnTo>
                    <a:lnTo>
                      <a:pt x="1219" y="2732"/>
                    </a:lnTo>
                    <a:lnTo>
                      <a:pt x="1243" y="2799"/>
                    </a:lnTo>
                    <a:lnTo>
                      <a:pt x="1269" y="2863"/>
                    </a:lnTo>
                    <a:lnTo>
                      <a:pt x="1296" y="2928"/>
                    </a:lnTo>
                    <a:lnTo>
                      <a:pt x="1325" y="2992"/>
                    </a:lnTo>
                    <a:lnTo>
                      <a:pt x="1355" y="3055"/>
                    </a:lnTo>
                    <a:lnTo>
                      <a:pt x="1387" y="3117"/>
                    </a:lnTo>
                    <a:lnTo>
                      <a:pt x="1420" y="3179"/>
                    </a:lnTo>
                    <a:lnTo>
                      <a:pt x="1455" y="3238"/>
                    </a:lnTo>
                    <a:lnTo>
                      <a:pt x="1490" y="3298"/>
                    </a:lnTo>
                    <a:lnTo>
                      <a:pt x="1527" y="3357"/>
                    </a:lnTo>
                    <a:lnTo>
                      <a:pt x="1566" y="3415"/>
                    </a:lnTo>
                    <a:lnTo>
                      <a:pt x="1605" y="3471"/>
                    </a:lnTo>
                    <a:lnTo>
                      <a:pt x="1647" y="3527"/>
                    </a:lnTo>
                    <a:lnTo>
                      <a:pt x="1689" y="3581"/>
                    </a:lnTo>
                    <a:lnTo>
                      <a:pt x="1732" y="3636"/>
                    </a:lnTo>
                    <a:lnTo>
                      <a:pt x="1776" y="3689"/>
                    </a:lnTo>
                    <a:lnTo>
                      <a:pt x="1824" y="3741"/>
                    </a:lnTo>
                    <a:lnTo>
                      <a:pt x="1871" y="3791"/>
                    </a:lnTo>
                    <a:lnTo>
                      <a:pt x="1918" y="3841"/>
                    </a:lnTo>
                    <a:lnTo>
                      <a:pt x="1968" y="3888"/>
                    </a:lnTo>
                    <a:lnTo>
                      <a:pt x="2018" y="3935"/>
                    </a:lnTo>
                    <a:lnTo>
                      <a:pt x="2070" y="3982"/>
                    </a:lnTo>
                    <a:lnTo>
                      <a:pt x="2123" y="4027"/>
                    </a:lnTo>
                    <a:lnTo>
                      <a:pt x="2176" y="4071"/>
                    </a:lnTo>
                    <a:lnTo>
                      <a:pt x="2230" y="4114"/>
                    </a:lnTo>
                    <a:lnTo>
                      <a:pt x="2286" y="4155"/>
                    </a:lnTo>
                    <a:lnTo>
                      <a:pt x="2342" y="4195"/>
                    </a:lnTo>
                    <a:lnTo>
                      <a:pt x="2400" y="4233"/>
                    </a:lnTo>
                    <a:lnTo>
                      <a:pt x="2457" y="4270"/>
                    </a:lnTo>
                    <a:lnTo>
                      <a:pt x="2518" y="4307"/>
                    </a:lnTo>
                    <a:lnTo>
                      <a:pt x="2577" y="4341"/>
                    </a:lnTo>
                    <a:lnTo>
                      <a:pt x="2639" y="4375"/>
                    </a:lnTo>
                    <a:lnTo>
                      <a:pt x="2701" y="4406"/>
                    </a:lnTo>
                    <a:lnTo>
                      <a:pt x="2763" y="4437"/>
                    </a:lnTo>
                    <a:lnTo>
                      <a:pt x="2826" y="4466"/>
                    </a:lnTo>
                    <a:lnTo>
                      <a:pt x="2889" y="4493"/>
                    </a:lnTo>
                    <a:lnTo>
                      <a:pt x="2954" y="4519"/>
                    </a:lnTo>
                    <a:lnTo>
                      <a:pt x="3021" y="4544"/>
                    </a:lnTo>
                    <a:lnTo>
                      <a:pt x="3087" y="4566"/>
                    </a:lnTo>
                    <a:lnTo>
                      <a:pt x="3153" y="4588"/>
                    </a:lnTo>
                    <a:lnTo>
                      <a:pt x="3221" y="4608"/>
                    </a:lnTo>
                    <a:lnTo>
                      <a:pt x="3289" y="4627"/>
                    </a:lnTo>
                    <a:lnTo>
                      <a:pt x="3357" y="4643"/>
                    </a:lnTo>
                    <a:lnTo>
                      <a:pt x="3426" y="4658"/>
                    </a:lnTo>
                    <a:lnTo>
                      <a:pt x="3497" y="4671"/>
                    </a:lnTo>
                    <a:lnTo>
                      <a:pt x="3566" y="4683"/>
                    </a:lnTo>
                    <a:lnTo>
                      <a:pt x="3637" y="4692"/>
                    </a:lnTo>
                    <a:lnTo>
                      <a:pt x="3708" y="4701"/>
                    </a:lnTo>
                    <a:lnTo>
                      <a:pt x="3780" y="4706"/>
                    </a:lnTo>
                    <a:lnTo>
                      <a:pt x="3852" y="4711"/>
                    </a:lnTo>
                    <a:lnTo>
                      <a:pt x="3924" y="4714"/>
                    </a:lnTo>
                    <a:lnTo>
                      <a:pt x="3997" y="4715"/>
                    </a:lnTo>
                    <a:lnTo>
                      <a:pt x="3997" y="4715"/>
                    </a:lnTo>
                    <a:lnTo>
                      <a:pt x="4070" y="4714"/>
                    </a:lnTo>
                    <a:lnTo>
                      <a:pt x="4142" y="4711"/>
                    </a:lnTo>
                    <a:lnTo>
                      <a:pt x="4215" y="4706"/>
                    </a:lnTo>
                    <a:lnTo>
                      <a:pt x="4287" y="4701"/>
                    </a:lnTo>
                    <a:lnTo>
                      <a:pt x="4358" y="4692"/>
                    </a:lnTo>
                    <a:lnTo>
                      <a:pt x="4427" y="4683"/>
                    </a:lnTo>
                    <a:lnTo>
                      <a:pt x="4498" y="4671"/>
                    </a:lnTo>
                    <a:lnTo>
                      <a:pt x="4566" y="4658"/>
                    </a:lnTo>
                    <a:lnTo>
                      <a:pt x="4635" y="4642"/>
                    </a:lnTo>
                    <a:lnTo>
                      <a:pt x="4701" y="4625"/>
                    </a:lnTo>
                    <a:lnTo>
                      <a:pt x="4769" y="4606"/>
                    </a:lnTo>
                    <a:lnTo>
                      <a:pt x="4835" y="4587"/>
                    </a:lnTo>
                    <a:lnTo>
                      <a:pt x="4900" y="4565"/>
                    </a:lnTo>
                    <a:lnTo>
                      <a:pt x="4965" y="4543"/>
                    </a:lnTo>
                    <a:lnTo>
                      <a:pt x="5028" y="4518"/>
                    </a:lnTo>
                    <a:lnTo>
                      <a:pt x="5090" y="4491"/>
                    </a:lnTo>
                    <a:lnTo>
                      <a:pt x="5152" y="4463"/>
                    </a:lnTo>
                    <a:lnTo>
                      <a:pt x="5214" y="4434"/>
                    </a:lnTo>
                    <a:lnTo>
                      <a:pt x="5275" y="4403"/>
                    </a:lnTo>
                    <a:lnTo>
                      <a:pt x="5334" y="4372"/>
                    </a:lnTo>
                    <a:lnTo>
                      <a:pt x="5391" y="4338"/>
                    </a:lnTo>
                    <a:lnTo>
                      <a:pt x="5449" y="4302"/>
                    </a:lnTo>
                    <a:lnTo>
                      <a:pt x="5505" y="4266"/>
                    </a:lnTo>
                    <a:lnTo>
                      <a:pt x="5561" y="4229"/>
                    </a:lnTo>
                    <a:lnTo>
                      <a:pt x="5615" y="4189"/>
                    </a:lnTo>
                    <a:lnTo>
                      <a:pt x="5668" y="4149"/>
                    </a:lnTo>
                    <a:lnTo>
                      <a:pt x="5720" y="4108"/>
                    </a:lnTo>
                    <a:lnTo>
                      <a:pt x="5772" y="4065"/>
                    </a:lnTo>
                    <a:lnTo>
                      <a:pt x="5822" y="4021"/>
                    </a:lnTo>
                    <a:lnTo>
                      <a:pt x="5870" y="3975"/>
                    </a:lnTo>
                    <a:lnTo>
                      <a:pt x="5917" y="3928"/>
                    </a:lnTo>
                    <a:lnTo>
                      <a:pt x="5965" y="3881"/>
                    </a:lnTo>
                    <a:lnTo>
                      <a:pt x="4302" y="5531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accent4">
                      <a:lumMod val="60000"/>
                      <a:lumOff val="40000"/>
                    </a:schemeClr>
                  </a:gs>
                  <a:gs pos="30000">
                    <a:schemeClr val="accent4">
                      <a:lumMod val="50000"/>
                    </a:schemeClr>
                  </a:gs>
                  <a:gs pos="57000">
                    <a:schemeClr val="accent4">
                      <a:lumMod val="75000"/>
                    </a:schemeClr>
                  </a:gs>
                  <a:gs pos="96000">
                    <a:schemeClr val="accent4">
                      <a:lumMod val="40000"/>
                      <a:lumOff val="60000"/>
                    </a:schemeClr>
                  </a:gs>
                </a:gsLst>
                <a:lin ang="1326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DA854637-B24E-CC44-B73E-6E3A8E107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5062" y="407988"/>
                <a:ext cx="2586038" cy="2505075"/>
              </a:xfrm>
              <a:custGeom>
                <a:avLst/>
                <a:gdLst/>
                <a:ahLst/>
                <a:cxnLst>
                  <a:cxn ang="0">
                    <a:pos x="372" y="914"/>
                  </a:cxn>
                  <a:cxn ang="0">
                    <a:pos x="605" y="734"/>
                  </a:cxn>
                  <a:cxn ang="0">
                    <a:pos x="857" y="586"/>
                  </a:cxn>
                  <a:cxn ang="0">
                    <a:pos x="1125" y="471"/>
                  </a:cxn>
                  <a:cxn ang="0">
                    <a:pos x="1407" y="389"/>
                  </a:cxn>
                  <a:cxn ang="0">
                    <a:pos x="1702" y="343"/>
                  </a:cxn>
                  <a:cxn ang="0">
                    <a:pos x="1943" y="331"/>
                  </a:cxn>
                  <a:cxn ang="0">
                    <a:pos x="2263" y="351"/>
                  </a:cxn>
                  <a:cxn ang="0">
                    <a:pos x="2573" y="410"/>
                  </a:cxn>
                  <a:cxn ang="0">
                    <a:pos x="2868" y="505"/>
                  </a:cxn>
                  <a:cxn ang="0">
                    <a:pos x="3149" y="634"/>
                  </a:cxn>
                  <a:cxn ang="0">
                    <a:pos x="3412" y="793"/>
                  </a:cxn>
                  <a:cxn ang="0">
                    <a:pos x="3653" y="982"/>
                  </a:cxn>
                  <a:cxn ang="0">
                    <a:pos x="3873" y="1197"/>
                  </a:cxn>
                  <a:cxn ang="0">
                    <a:pos x="4066" y="1436"/>
                  </a:cxn>
                  <a:cxn ang="0">
                    <a:pos x="4231" y="1695"/>
                  </a:cxn>
                  <a:cxn ang="0">
                    <a:pos x="4364" y="1974"/>
                  </a:cxn>
                  <a:cxn ang="0">
                    <a:pos x="4466" y="2270"/>
                  </a:cxn>
                  <a:cxn ang="0">
                    <a:pos x="4529" y="2578"/>
                  </a:cxn>
                  <a:cxn ang="0">
                    <a:pos x="4553" y="2835"/>
                  </a:cxn>
                  <a:cxn ang="0">
                    <a:pos x="4548" y="3125"/>
                  </a:cxn>
                  <a:cxn ang="0">
                    <a:pos x="4511" y="3408"/>
                  </a:cxn>
                  <a:cxn ang="0">
                    <a:pos x="4442" y="3683"/>
                  </a:cxn>
                  <a:cxn ang="0">
                    <a:pos x="4340" y="3944"/>
                  </a:cxn>
                  <a:cxn ang="0">
                    <a:pos x="4208" y="4191"/>
                  </a:cxn>
                  <a:cxn ang="0">
                    <a:pos x="4046" y="4423"/>
                  </a:cxn>
                  <a:cxn ang="0">
                    <a:pos x="4256" y="4688"/>
                  </a:cxn>
                  <a:cxn ang="0">
                    <a:pos x="4445" y="4436"/>
                  </a:cxn>
                  <a:cxn ang="0">
                    <a:pos x="4603" y="4162"/>
                  </a:cxn>
                  <a:cxn ang="0">
                    <a:pos x="4728" y="3867"/>
                  </a:cxn>
                  <a:cxn ang="0">
                    <a:pos x="4819" y="3556"/>
                  </a:cxn>
                  <a:cxn ang="0">
                    <a:pos x="4873" y="3229"/>
                  </a:cxn>
                  <a:cxn ang="0">
                    <a:pos x="4887" y="2889"/>
                  </a:cxn>
                  <a:cxn ang="0">
                    <a:pos x="4867" y="2603"/>
                  </a:cxn>
                  <a:cxn ang="0">
                    <a:pos x="4803" y="2251"/>
                  </a:cxn>
                  <a:cxn ang="0">
                    <a:pos x="4699" y="1915"/>
                  </a:cxn>
                  <a:cxn ang="0">
                    <a:pos x="4554" y="1598"/>
                  </a:cxn>
                  <a:cxn ang="0">
                    <a:pos x="4376" y="1300"/>
                  </a:cxn>
                  <a:cxn ang="0">
                    <a:pos x="4165" y="1026"/>
                  </a:cxn>
                  <a:cxn ang="0">
                    <a:pos x="3923" y="778"/>
                  </a:cxn>
                  <a:cxn ang="0">
                    <a:pos x="3655" y="560"/>
                  </a:cxn>
                  <a:cxn ang="0">
                    <a:pos x="3364" y="373"/>
                  </a:cxn>
                  <a:cxn ang="0">
                    <a:pos x="3052" y="221"/>
                  </a:cxn>
                  <a:cxn ang="0">
                    <a:pos x="2720" y="106"/>
                  </a:cxn>
                  <a:cxn ang="0">
                    <a:pos x="2375" y="32"/>
                  </a:cxn>
                  <a:cxn ang="0">
                    <a:pos x="2017" y="0"/>
                  </a:cxn>
                  <a:cxn ang="0">
                    <a:pos x="1730" y="7"/>
                  </a:cxn>
                  <a:cxn ang="0">
                    <a:pos x="1383" y="56"/>
                  </a:cxn>
                  <a:cxn ang="0">
                    <a:pos x="1054" y="144"/>
                  </a:cxn>
                  <a:cxn ang="0">
                    <a:pos x="745" y="272"/>
                  </a:cxn>
                  <a:cxn ang="0">
                    <a:pos x="456" y="435"/>
                  </a:cxn>
                  <a:cxn ang="0">
                    <a:pos x="192" y="631"/>
                  </a:cxn>
                  <a:cxn ang="0">
                    <a:pos x="244" y="1036"/>
                  </a:cxn>
                </a:cxnLst>
                <a:rect l="0" t="0" r="r" b="b"/>
                <a:pathLst>
                  <a:path w="4887" h="4735">
                    <a:moveTo>
                      <a:pt x="244" y="1036"/>
                    </a:moveTo>
                    <a:lnTo>
                      <a:pt x="244" y="1036"/>
                    </a:lnTo>
                    <a:lnTo>
                      <a:pt x="285" y="993"/>
                    </a:lnTo>
                    <a:lnTo>
                      <a:pt x="329" y="954"/>
                    </a:lnTo>
                    <a:lnTo>
                      <a:pt x="372" y="914"/>
                    </a:lnTo>
                    <a:lnTo>
                      <a:pt x="417" y="875"/>
                    </a:lnTo>
                    <a:lnTo>
                      <a:pt x="463" y="837"/>
                    </a:lnTo>
                    <a:lnTo>
                      <a:pt x="509" y="802"/>
                    </a:lnTo>
                    <a:lnTo>
                      <a:pt x="556" y="768"/>
                    </a:lnTo>
                    <a:lnTo>
                      <a:pt x="605" y="734"/>
                    </a:lnTo>
                    <a:lnTo>
                      <a:pt x="653" y="701"/>
                    </a:lnTo>
                    <a:lnTo>
                      <a:pt x="703" y="670"/>
                    </a:lnTo>
                    <a:lnTo>
                      <a:pt x="754" y="641"/>
                    </a:lnTo>
                    <a:lnTo>
                      <a:pt x="805" y="613"/>
                    </a:lnTo>
                    <a:lnTo>
                      <a:pt x="857" y="586"/>
                    </a:lnTo>
                    <a:lnTo>
                      <a:pt x="908" y="560"/>
                    </a:lnTo>
                    <a:lnTo>
                      <a:pt x="961" y="536"/>
                    </a:lnTo>
                    <a:lnTo>
                      <a:pt x="1016" y="513"/>
                    </a:lnTo>
                    <a:lnTo>
                      <a:pt x="1071" y="491"/>
                    </a:lnTo>
                    <a:lnTo>
                      <a:pt x="1125" y="471"/>
                    </a:lnTo>
                    <a:lnTo>
                      <a:pt x="1180" y="452"/>
                    </a:lnTo>
                    <a:lnTo>
                      <a:pt x="1236" y="435"/>
                    </a:lnTo>
                    <a:lnTo>
                      <a:pt x="1293" y="418"/>
                    </a:lnTo>
                    <a:lnTo>
                      <a:pt x="1349" y="402"/>
                    </a:lnTo>
                    <a:lnTo>
                      <a:pt x="1407" y="389"/>
                    </a:lnTo>
                    <a:lnTo>
                      <a:pt x="1466" y="377"/>
                    </a:lnTo>
                    <a:lnTo>
                      <a:pt x="1523" y="367"/>
                    </a:lnTo>
                    <a:lnTo>
                      <a:pt x="1582" y="356"/>
                    </a:lnTo>
                    <a:lnTo>
                      <a:pt x="1643" y="349"/>
                    </a:lnTo>
                    <a:lnTo>
                      <a:pt x="1702" y="343"/>
                    </a:lnTo>
                    <a:lnTo>
                      <a:pt x="1762" y="337"/>
                    </a:lnTo>
                    <a:lnTo>
                      <a:pt x="1822" y="334"/>
                    </a:lnTo>
                    <a:lnTo>
                      <a:pt x="1883" y="331"/>
                    </a:lnTo>
                    <a:lnTo>
                      <a:pt x="1943" y="331"/>
                    </a:lnTo>
                    <a:lnTo>
                      <a:pt x="1943" y="331"/>
                    </a:lnTo>
                    <a:lnTo>
                      <a:pt x="2008" y="331"/>
                    </a:lnTo>
                    <a:lnTo>
                      <a:pt x="2073" y="334"/>
                    </a:lnTo>
                    <a:lnTo>
                      <a:pt x="2136" y="339"/>
                    </a:lnTo>
                    <a:lnTo>
                      <a:pt x="2200" y="345"/>
                    </a:lnTo>
                    <a:lnTo>
                      <a:pt x="2263" y="351"/>
                    </a:lnTo>
                    <a:lnTo>
                      <a:pt x="2327" y="359"/>
                    </a:lnTo>
                    <a:lnTo>
                      <a:pt x="2388" y="370"/>
                    </a:lnTo>
                    <a:lnTo>
                      <a:pt x="2450" y="382"/>
                    </a:lnTo>
                    <a:lnTo>
                      <a:pt x="2511" y="395"/>
                    </a:lnTo>
                    <a:lnTo>
                      <a:pt x="2573" y="410"/>
                    </a:lnTo>
                    <a:lnTo>
                      <a:pt x="2632" y="426"/>
                    </a:lnTo>
                    <a:lnTo>
                      <a:pt x="2692" y="443"/>
                    </a:lnTo>
                    <a:lnTo>
                      <a:pt x="2751" y="463"/>
                    </a:lnTo>
                    <a:lnTo>
                      <a:pt x="2810" y="483"/>
                    </a:lnTo>
                    <a:lnTo>
                      <a:pt x="2868" y="505"/>
                    </a:lnTo>
                    <a:lnTo>
                      <a:pt x="2925" y="527"/>
                    </a:lnTo>
                    <a:lnTo>
                      <a:pt x="2983" y="553"/>
                    </a:lnTo>
                    <a:lnTo>
                      <a:pt x="3039" y="578"/>
                    </a:lnTo>
                    <a:lnTo>
                      <a:pt x="3095" y="606"/>
                    </a:lnTo>
                    <a:lnTo>
                      <a:pt x="3149" y="634"/>
                    </a:lnTo>
                    <a:lnTo>
                      <a:pt x="3202" y="663"/>
                    </a:lnTo>
                    <a:lnTo>
                      <a:pt x="3257" y="694"/>
                    </a:lnTo>
                    <a:lnTo>
                      <a:pt x="3308" y="727"/>
                    </a:lnTo>
                    <a:lnTo>
                      <a:pt x="3360" y="759"/>
                    </a:lnTo>
                    <a:lnTo>
                      <a:pt x="3412" y="793"/>
                    </a:lnTo>
                    <a:lnTo>
                      <a:pt x="3462" y="828"/>
                    </a:lnTo>
                    <a:lnTo>
                      <a:pt x="3510" y="865"/>
                    </a:lnTo>
                    <a:lnTo>
                      <a:pt x="3559" y="903"/>
                    </a:lnTo>
                    <a:lnTo>
                      <a:pt x="3608" y="942"/>
                    </a:lnTo>
                    <a:lnTo>
                      <a:pt x="3653" y="982"/>
                    </a:lnTo>
                    <a:lnTo>
                      <a:pt x="3699" y="1023"/>
                    </a:lnTo>
                    <a:lnTo>
                      <a:pt x="3745" y="1066"/>
                    </a:lnTo>
                    <a:lnTo>
                      <a:pt x="3788" y="1108"/>
                    </a:lnTo>
                    <a:lnTo>
                      <a:pt x="3830" y="1153"/>
                    </a:lnTo>
                    <a:lnTo>
                      <a:pt x="3873" y="1197"/>
                    </a:lnTo>
                    <a:lnTo>
                      <a:pt x="3913" y="1243"/>
                    </a:lnTo>
                    <a:lnTo>
                      <a:pt x="3953" y="1290"/>
                    </a:lnTo>
                    <a:lnTo>
                      <a:pt x="3992" y="1337"/>
                    </a:lnTo>
                    <a:lnTo>
                      <a:pt x="4029" y="1386"/>
                    </a:lnTo>
                    <a:lnTo>
                      <a:pt x="4066" y="1436"/>
                    </a:lnTo>
                    <a:lnTo>
                      <a:pt x="4102" y="1486"/>
                    </a:lnTo>
                    <a:lnTo>
                      <a:pt x="4135" y="1537"/>
                    </a:lnTo>
                    <a:lnTo>
                      <a:pt x="4168" y="1589"/>
                    </a:lnTo>
                    <a:lnTo>
                      <a:pt x="4200" y="1642"/>
                    </a:lnTo>
                    <a:lnTo>
                      <a:pt x="4231" y="1695"/>
                    </a:lnTo>
                    <a:lnTo>
                      <a:pt x="4259" y="1750"/>
                    </a:lnTo>
                    <a:lnTo>
                      <a:pt x="4289" y="1806"/>
                    </a:lnTo>
                    <a:lnTo>
                      <a:pt x="4315" y="1860"/>
                    </a:lnTo>
                    <a:lnTo>
                      <a:pt x="4340" y="1918"/>
                    </a:lnTo>
                    <a:lnTo>
                      <a:pt x="4364" y="1974"/>
                    </a:lnTo>
                    <a:lnTo>
                      <a:pt x="4388" y="2033"/>
                    </a:lnTo>
                    <a:lnTo>
                      <a:pt x="4410" y="2090"/>
                    </a:lnTo>
                    <a:lnTo>
                      <a:pt x="4429" y="2149"/>
                    </a:lnTo>
                    <a:lnTo>
                      <a:pt x="4448" y="2210"/>
                    </a:lnTo>
                    <a:lnTo>
                      <a:pt x="4466" y="2270"/>
                    </a:lnTo>
                    <a:lnTo>
                      <a:pt x="4480" y="2331"/>
                    </a:lnTo>
                    <a:lnTo>
                      <a:pt x="4495" y="2391"/>
                    </a:lnTo>
                    <a:lnTo>
                      <a:pt x="4508" y="2453"/>
                    </a:lnTo>
                    <a:lnTo>
                      <a:pt x="4520" y="2516"/>
                    </a:lnTo>
                    <a:lnTo>
                      <a:pt x="4529" y="2578"/>
                    </a:lnTo>
                    <a:lnTo>
                      <a:pt x="4538" y="2642"/>
                    </a:lnTo>
                    <a:lnTo>
                      <a:pt x="4545" y="2705"/>
                    </a:lnTo>
                    <a:lnTo>
                      <a:pt x="4550" y="2770"/>
                    </a:lnTo>
                    <a:lnTo>
                      <a:pt x="4553" y="2835"/>
                    </a:lnTo>
                    <a:lnTo>
                      <a:pt x="4553" y="2835"/>
                    </a:lnTo>
                    <a:lnTo>
                      <a:pt x="4556" y="2892"/>
                    </a:lnTo>
                    <a:lnTo>
                      <a:pt x="4556" y="2951"/>
                    </a:lnTo>
                    <a:lnTo>
                      <a:pt x="4554" y="3010"/>
                    </a:lnTo>
                    <a:lnTo>
                      <a:pt x="4553" y="3068"/>
                    </a:lnTo>
                    <a:lnTo>
                      <a:pt x="4548" y="3125"/>
                    </a:lnTo>
                    <a:lnTo>
                      <a:pt x="4544" y="3183"/>
                    </a:lnTo>
                    <a:lnTo>
                      <a:pt x="4538" y="3240"/>
                    </a:lnTo>
                    <a:lnTo>
                      <a:pt x="4531" y="3296"/>
                    </a:lnTo>
                    <a:lnTo>
                      <a:pt x="4522" y="3352"/>
                    </a:lnTo>
                    <a:lnTo>
                      <a:pt x="4511" y="3408"/>
                    </a:lnTo>
                    <a:lnTo>
                      <a:pt x="4500" y="3464"/>
                    </a:lnTo>
                    <a:lnTo>
                      <a:pt x="4488" y="3519"/>
                    </a:lnTo>
                    <a:lnTo>
                      <a:pt x="4473" y="3574"/>
                    </a:lnTo>
                    <a:lnTo>
                      <a:pt x="4458" y="3628"/>
                    </a:lnTo>
                    <a:lnTo>
                      <a:pt x="4442" y="3683"/>
                    </a:lnTo>
                    <a:lnTo>
                      <a:pt x="4424" y="3736"/>
                    </a:lnTo>
                    <a:lnTo>
                      <a:pt x="4405" y="3789"/>
                    </a:lnTo>
                    <a:lnTo>
                      <a:pt x="4385" y="3840"/>
                    </a:lnTo>
                    <a:lnTo>
                      <a:pt x="4362" y="3894"/>
                    </a:lnTo>
                    <a:lnTo>
                      <a:pt x="4340" y="3944"/>
                    </a:lnTo>
                    <a:lnTo>
                      <a:pt x="4317" y="3995"/>
                    </a:lnTo>
                    <a:lnTo>
                      <a:pt x="4290" y="4045"/>
                    </a:lnTo>
                    <a:lnTo>
                      <a:pt x="4264" y="4094"/>
                    </a:lnTo>
                    <a:lnTo>
                      <a:pt x="4237" y="4143"/>
                    </a:lnTo>
                    <a:lnTo>
                      <a:pt x="4208" y="4191"/>
                    </a:lnTo>
                    <a:lnTo>
                      <a:pt x="4178" y="4239"/>
                    </a:lnTo>
                    <a:lnTo>
                      <a:pt x="4147" y="4286"/>
                    </a:lnTo>
                    <a:lnTo>
                      <a:pt x="4115" y="4333"/>
                    </a:lnTo>
                    <a:lnTo>
                      <a:pt x="4081" y="4377"/>
                    </a:lnTo>
                    <a:lnTo>
                      <a:pt x="4046" y="4423"/>
                    </a:lnTo>
                    <a:lnTo>
                      <a:pt x="4010" y="4467"/>
                    </a:lnTo>
                    <a:lnTo>
                      <a:pt x="3973" y="4510"/>
                    </a:lnTo>
                    <a:lnTo>
                      <a:pt x="4215" y="4735"/>
                    </a:lnTo>
                    <a:lnTo>
                      <a:pt x="4215" y="4735"/>
                    </a:lnTo>
                    <a:lnTo>
                      <a:pt x="4256" y="4688"/>
                    </a:lnTo>
                    <a:lnTo>
                      <a:pt x="4296" y="4640"/>
                    </a:lnTo>
                    <a:lnTo>
                      <a:pt x="4336" y="4589"/>
                    </a:lnTo>
                    <a:lnTo>
                      <a:pt x="4373" y="4539"/>
                    </a:lnTo>
                    <a:lnTo>
                      <a:pt x="4410" y="4488"/>
                    </a:lnTo>
                    <a:lnTo>
                      <a:pt x="4445" y="4436"/>
                    </a:lnTo>
                    <a:lnTo>
                      <a:pt x="4479" y="4383"/>
                    </a:lnTo>
                    <a:lnTo>
                      <a:pt x="4511" y="4328"/>
                    </a:lnTo>
                    <a:lnTo>
                      <a:pt x="4544" y="4274"/>
                    </a:lnTo>
                    <a:lnTo>
                      <a:pt x="4575" y="4218"/>
                    </a:lnTo>
                    <a:lnTo>
                      <a:pt x="4603" y="4162"/>
                    </a:lnTo>
                    <a:lnTo>
                      <a:pt x="4631" y="4104"/>
                    </a:lnTo>
                    <a:lnTo>
                      <a:pt x="4657" y="4045"/>
                    </a:lnTo>
                    <a:lnTo>
                      <a:pt x="4682" y="3986"/>
                    </a:lnTo>
                    <a:lnTo>
                      <a:pt x="4706" y="3927"/>
                    </a:lnTo>
                    <a:lnTo>
                      <a:pt x="4728" y="3867"/>
                    </a:lnTo>
                    <a:lnTo>
                      <a:pt x="4750" y="3807"/>
                    </a:lnTo>
                    <a:lnTo>
                      <a:pt x="4769" y="3745"/>
                    </a:lnTo>
                    <a:lnTo>
                      <a:pt x="4787" y="3681"/>
                    </a:lnTo>
                    <a:lnTo>
                      <a:pt x="4803" y="3619"/>
                    </a:lnTo>
                    <a:lnTo>
                      <a:pt x="4819" y="3556"/>
                    </a:lnTo>
                    <a:lnTo>
                      <a:pt x="4833" y="3491"/>
                    </a:lnTo>
                    <a:lnTo>
                      <a:pt x="4845" y="3426"/>
                    </a:lnTo>
                    <a:lnTo>
                      <a:pt x="4856" y="3361"/>
                    </a:lnTo>
                    <a:lnTo>
                      <a:pt x="4865" y="3295"/>
                    </a:lnTo>
                    <a:lnTo>
                      <a:pt x="4873" y="3229"/>
                    </a:lnTo>
                    <a:lnTo>
                      <a:pt x="4878" y="3162"/>
                    </a:lnTo>
                    <a:lnTo>
                      <a:pt x="4883" y="3094"/>
                    </a:lnTo>
                    <a:lnTo>
                      <a:pt x="4886" y="3027"/>
                    </a:lnTo>
                    <a:lnTo>
                      <a:pt x="4887" y="2959"/>
                    </a:lnTo>
                    <a:lnTo>
                      <a:pt x="4887" y="2889"/>
                    </a:lnTo>
                    <a:lnTo>
                      <a:pt x="4884" y="2820"/>
                    </a:lnTo>
                    <a:lnTo>
                      <a:pt x="4884" y="2820"/>
                    </a:lnTo>
                    <a:lnTo>
                      <a:pt x="4880" y="2748"/>
                    </a:lnTo>
                    <a:lnTo>
                      <a:pt x="4875" y="2676"/>
                    </a:lnTo>
                    <a:lnTo>
                      <a:pt x="4867" y="2603"/>
                    </a:lnTo>
                    <a:lnTo>
                      <a:pt x="4858" y="2531"/>
                    </a:lnTo>
                    <a:lnTo>
                      <a:pt x="4846" y="2460"/>
                    </a:lnTo>
                    <a:lnTo>
                      <a:pt x="4834" y="2391"/>
                    </a:lnTo>
                    <a:lnTo>
                      <a:pt x="4819" y="2320"/>
                    </a:lnTo>
                    <a:lnTo>
                      <a:pt x="4803" y="2251"/>
                    </a:lnTo>
                    <a:lnTo>
                      <a:pt x="4786" y="2183"/>
                    </a:lnTo>
                    <a:lnTo>
                      <a:pt x="4766" y="2115"/>
                    </a:lnTo>
                    <a:lnTo>
                      <a:pt x="4744" y="2048"/>
                    </a:lnTo>
                    <a:lnTo>
                      <a:pt x="4722" y="1981"/>
                    </a:lnTo>
                    <a:lnTo>
                      <a:pt x="4699" y="1915"/>
                    </a:lnTo>
                    <a:lnTo>
                      <a:pt x="4672" y="1850"/>
                    </a:lnTo>
                    <a:lnTo>
                      <a:pt x="4646" y="1785"/>
                    </a:lnTo>
                    <a:lnTo>
                      <a:pt x="4616" y="1722"/>
                    </a:lnTo>
                    <a:lnTo>
                      <a:pt x="4587" y="1660"/>
                    </a:lnTo>
                    <a:lnTo>
                      <a:pt x="4554" y="1598"/>
                    </a:lnTo>
                    <a:lnTo>
                      <a:pt x="4522" y="1536"/>
                    </a:lnTo>
                    <a:lnTo>
                      <a:pt x="4486" y="1476"/>
                    </a:lnTo>
                    <a:lnTo>
                      <a:pt x="4451" y="1417"/>
                    </a:lnTo>
                    <a:lnTo>
                      <a:pt x="4414" y="1358"/>
                    </a:lnTo>
                    <a:lnTo>
                      <a:pt x="4376" y="1300"/>
                    </a:lnTo>
                    <a:lnTo>
                      <a:pt x="4336" y="1243"/>
                    </a:lnTo>
                    <a:lnTo>
                      <a:pt x="4295" y="1187"/>
                    </a:lnTo>
                    <a:lnTo>
                      <a:pt x="4252" y="1132"/>
                    </a:lnTo>
                    <a:lnTo>
                      <a:pt x="4209" y="1079"/>
                    </a:lnTo>
                    <a:lnTo>
                      <a:pt x="4165" y="1026"/>
                    </a:lnTo>
                    <a:lnTo>
                      <a:pt x="4118" y="974"/>
                    </a:lnTo>
                    <a:lnTo>
                      <a:pt x="4071" y="924"/>
                    </a:lnTo>
                    <a:lnTo>
                      <a:pt x="4023" y="874"/>
                    </a:lnTo>
                    <a:lnTo>
                      <a:pt x="3973" y="825"/>
                    </a:lnTo>
                    <a:lnTo>
                      <a:pt x="3923" y="778"/>
                    </a:lnTo>
                    <a:lnTo>
                      <a:pt x="3872" y="732"/>
                    </a:lnTo>
                    <a:lnTo>
                      <a:pt x="3818" y="687"/>
                    </a:lnTo>
                    <a:lnTo>
                      <a:pt x="3765" y="644"/>
                    </a:lnTo>
                    <a:lnTo>
                      <a:pt x="3711" y="601"/>
                    </a:lnTo>
                    <a:lnTo>
                      <a:pt x="3655" y="560"/>
                    </a:lnTo>
                    <a:lnTo>
                      <a:pt x="3599" y="520"/>
                    </a:lnTo>
                    <a:lnTo>
                      <a:pt x="3541" y="482"/>
                    </a:lnTo>
                    <a:lnTo>
                      <a:pt x="3484" y="443"/>
                    </a:lnTo>
                    <a:lnTo>
                      <a:pt x="3423" y="408"/>
                    </a:lnTo>
                    <a:lnTo>
                      <a:pt x="3364" y="373"/>
                    </a:lnTo>
                    <a:lnTo>
                      <a:pt x="3303" y="340"/>
                    </a:lnTo>
                    <a:lnTo>
                      <a:pt x="3241" y="308"/>
                    </a:lnTo>
                    <a:lnTo>
                      <a:pt x="3179" y="277"/>
                    </a:lnTo>
                    <a:lnTo>
                      <a:pt x="3115" y="249"/>
                    </a:lnTo>
                    <a:lnTo>
                      <a:pt x="3052" y="221"/>
                    </a:lnTo>
                    <a:lnTo>
                      <a:pt x="2987" y="194"/>
                    </a:lnTo>
                    <a:lnTo>
                      <a:pt x="2921" y="171"/>
                    </a:lnTo>
                    <a:lnTo>
                      <a:pt x="2854" y="147"/>
                    </a:lnTo>
                    <a:lnTo>
                      <a:pt x="2788" y="126"/>
                    </a:lnTo>
                    <a:lnTo>
                      <a:pt x="2720" y="106"/>
                    </a:lnTo>
                    <a:lnTo>
                      <a:pt x="2652" y="88"/>
                    </a:lnTo>
                    <a:lnTo>
                      <a:pt x="2585" y="72"/>
                    </a:lnTo>
                    <a:lnTo>
                      <a:pt x="2515" y="57"/>
                    </a:lnTo>
                    <a:lnTo>
                      <a:pt x="2445" y="44"/>
                    </a:lnTo>
                    <a:lnTo>
                      <a:pt x="2375" y="32"/>
                    </a:lnTo>
                    <a:lnTo>
                      <a:pt x="2304" y="22"/>
                    </a:lnTo>
                    <a:lnTo>
                      <a:pt x="2234" y="14"/>
                    </a:lnTo>
                    <a:lnTo>
                      <a:pt x="2161" y="7"/>
                    </a:lnTo>
                    <a:lnTo>
                      <a:pt x="2089" y="3"/>
                    </a:lnTo>
                    <a:lnTo>
                      <a:pt x="2017" y="0"/>
                    </a:lnTo>
                    <a:lnTo>
                      <a:pt x="1943" y="0"/>
                    </a:lnTo>
                    <a:lnTo>
                      <a:pt x="1943" y="0"/>
                    </a:lnTo>
                    <a:lnTo>
                      <a:pt x="1873" y="0"/>
                    </a:lnTo>
                    <a:lnTo>
                      <a:pt x="1800" y="3"/>
                    </a:lnTo>
                    <a:lnTo>
                      <a:pt x="1730" y="7"/>
                    </a:lnTo>
                    <a:lnTo>
                      <a:pt x="1659" y="13"/>
                    </a:lnTo>
                    <a:lnTo>
                      <a:pt x="1589" y="22"/>
                    </a:lnTo>
                    <a:lnTo>
                      <a:pt x="1520" y="31"/>
                    </a:lnTo>
                    <a:lnTo>
                      <a:pt x="1452" y="42"/>
                    </a:lnTo>
                    <a:lnTo>
                      <a:pt x="1383" y="56"/>
                    </a:lnTo>
                    <a:lnTo>
                      <a:pt x="1317" y="70"/>
                    </a:lnTo>
                    <a:lnTo>
                      <a:pt x="1250" y="87"/>
                    </a:lnTo>
                    <a:lnTo>
                      <a:pt x="1184" y="104"/>
                    </a:lnTo>
                    <a:lnTo>
                      <a:pt x="1119" y="123"/>
                    </a:lnTo>
                    <a:lnTo>
                      <a:pt x="1054" y="144"/>
                    </a:lnTo>
                    <a:lnTo>
                      <a:pt x="991" y="168"/>
                    </a:lnTo>
                    <a:lnTo>
                      <a:pt x="928" y="191"/>
                    </a:lnTo>
                    <a:lnTo>
                      <a:pt x="866" y="216"/>
                    </a:lnTo>
                    <a:lnTo>
                      <a:pt x="805" y="243"/>
                    </a:lnTo>
                    <a:lnTo>
                      <a:pt x="745" y="272"/>
                    </a:lnTo>
                    <a:lnTo>
                      <a:pt x="684" y="302"/>
                    </a:lnTo>
                    <a:lnTo>
                      <a:pt x="627" y="333"/>
                    </a:lnTo>
                    <a:lnTo>
                      <a:pt x="569" y="365"/>
                    </a:lnTo>
                    <a:lnTo>
                      <a:pt x="512" y="399"/>
                    </a:lnTo>
                    <a:lnTo>
                      <a:pt x="456" y="435"/>
                    </a:lnTo>
                    <a:lnTo>
                      <a:pt x="401" y="471"/>
                    </a:lnTo>
                    <a:lnTo>
                      <a:pt x="348" y="510"/>
                    </a:lnTo>
                    <a:lnTo>
                      <a:pt x="295" y="548"/>
                    </a:lnTo>
                    <a:lnTo>
                      <a:pt x="244" y="589"/>
                    </a:lnTo>
                    <a:lnTo>
                      <a:pt x="192" y="631"/>
                    </a:lnTo>
                    <a:lnTo>
                      <a:pt x="143" y="673"/>
                    </a:lnTo>
                    <a:lnTo>
                      <a:pt x="95" y="718"/>
                    </a:lnTo>
                    <a:lnTo>
                      <a:pt x="46" y="763"/>
                    </a:lnTo>
                    <a:lnTo>
                      <a:pt x="0" y="809"/>
                    </a:lnTo>
                    <a:lnTo>
                      <a:pt x="244" y="103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86000">
                    <a:srgbClr val="CFCFCF"/>
                  </a:gs>
                  <a:gs pos="0">
                    <a:srgbClr val="A6A6A6"/>
                  </a:gs>
                  <a:gs pos="35000">
                    <a:srgbClr val="262626"/>
                  </a:gs>
                  <a:gs pos="66000">
                    <a:srgbClr val="454545"/>
                  </a:gs>
                  <a:gs pos="46000">
                    <a:srgbClr val="616161"/>
                  </a:gs>
                  <a:gs pos="100000">
                    <a:srgbClr val="A6A6A6"/>
                  </a:gs>
                </a:gsLst>
                <a:lin ang="1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7EEEF576-E9D6-FF4A-AE4A-6EA8000127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85175" y="374650"/>
                <a:ext cx="2987675" cy="2986088"/>
              </a:xfrm>
              <a:custGeom>
                <a:avLst/>
                <a:gdLst/>
                <a:ahLst/>
                <a:cxnLst>
                  <a:cxn ang="0">
                    <a:pos x="3147" y="371"/>
                  </a:cxn>
                  <a:cxn ang="0">
                    <a:pos x="3686" y="529"/>
                  </a:cxn>
                  <a:cxn ang="0">
                    <a:pos x="4171" y="794"/>
                  </a:cxn>
                  <a:cxn ang="0">
                    <a:pos x="4591" y="1153"/>
                  </a:cxn>
                  <a:cxn ang="0">
                    <a:pos x="4927" y="1591"/>
                  </a:cxn>
                  <a:cxn ang="0">
                    <a:pos x="5169" y="2092"/>
                  </a:cxn>
                  <a:cxn ang="0">
                    <a:pos x="5297" y="2643"/>
                  </a:cxn>
                  <a:cxn ang="0">
                    <a:pos x="5307" y="3142"/>
                  </a:cxn>
                  <a:cxn ang="0">
                    <a:pos x="5204" y="3672"/>
                  </a:cxn>
                  <a:cxn ang="0">
                    <a:pos x="4987" y="4159"/>
                  </a:cxn>
                  <a:cxn ang="0">
                    <a:pos x="4663" y="4587"/>
                  </a:cxn>
                  <a:cxn ang="0">
                    <a:pos x="4299" y="4896"/>
                  </a:cxn>
                  <a:cxn ang="0">
                    <a:pos x="3829" y="5145"/>
                  </a:cxn>
                  <a:cxn ang="0">
                    <a:pos x="3310" y="5284"/>
                  </a:cxn>
                  <a:cxn ang="0">
                    <a:pos x="2814" y="5308"/>
                  </a:cxn>
                  <a:cxn ang="0">
                    <a:pos x="2256" y="5215"/>
                  </a:cxn>
                  <a:cxn ang="0">
                    <a:pos x="1738" y="5008"/>
                  </a:cxn>
                  <a:cxn ang="0">
                    <a:pos x="1280" y="4699"/>
                  </a:cxn>
                  <a:cxn ang="0">
                    <a:pos x="895" y="4303"/>
                  </a:cxn>
                  <a:cxn ang="0">
                    <a:pos x="599" y="3836"/>
                  </a:cxn>
                  <a:cxn ang="0">
                    <a:pos x="407" y="3311"/>
                  </a:cxn>
                  <a:cxn ang="0">
                    <a:pos x="335" y="2807"/>
                  </a:cxn>
                  <a:cxn ang="0">
                    <a:pos x="370" y="2260"/>
                  </a:cxn>
                  <a:cxn ang="0">
                    <a:pos x="525" y="1747"/>
                  </a:cxn>
                  <a:cxn ang="0">
                    <a:pos x="790" y="1285"/>
                  </a:cxn>
                  <a:cxn ang="0">
                    <a:pos x="1115" y="929"/>
                  </a:cxn>
                  <a:cxn ang="0">
                    <a:pos x="1549" y="620"/>
                  </a:cxn>
                  <a:cxn ang="0">
                    <a:pos x="2043" y="421"/>
                  </a:cxn>
                  <a:cxn ang="0">
                    <a:pos x="2580" y="334"/>
                  </a:cxn>
                  <a:cxn ang="0">
                    <a:pos x="2345" y="23"/>
                  </a:cxn>
                  <a:cxn ang="0">
                    <a:pos x="1741" y="171"/>
                  </a:cxn>
                  <a:cxn ang="0">
                    <a:pos x="1202" y="445"/>
                  </a:cxn>
                  <a:cxn ang="0">
                    <a:pos x="745" y="827"/>
                  </a:cxn>
                  <a:cxn ang="0">
                    <a:pos x="382" y="1300"/>
                  </a:cxn>
                  <a:cxn ang="0">
                    <a:pos x="133" y="1852"/>
                  </a:cxn>
                  <a:cxn ang="0">
                    <a:pos x="10" y="2462"/>
                  </a:cxn>
                  <a:cxn ang="0">
                    <a:pos x="21" y="3038"/>
                  </a:cxn>
                  <a:cxn ang="0">
                    <a:pos x="165" y="3659"/>
                  </a:cxn>
                  <a:cxn ang="0">
                    <a:pos x="436" y="4225"/>
                  </a:cxn>
                  <a:cxn ang="0">
                    <a:pos x="817" y="4718"/>
                  </a:cxn>
                  <a:cxn ang="0">
                    <a:pos x="1288" y="5122"/>
                  </a:cxn>
                  <a:cxn ang="0">
                    <a:pos x="1835" y="5420"/>
                  </a:cxn>
                  <a:cxn ang="0">
                    <a:pos x="2443" y="5598"/>
                  </a:cxn>
                  <a:cxn ang="0">
                    <a:pos x="3016" y="5641"/>
                  </a:cxn>
                  <a:cxn ang="0">
                    <a:pos x="3644" y="5554"/>
                  </a:cxn>
                  <a:cxn ang="0">
                    <a:pos x="4215" y="5333"/>
                  </a:cxn>
                  <a:cxn ang="0">
                    <a:pos x="4710" y="4998"/>
                  </a:cxn>
                  <a:cxn ang="0">
                    <a:pos x="5117" y="4563"/>
                  </a:cxn>
                  <a:cxn ang="0">
                    <a:pos x="5418" y="4044"/>
                  </a:cxn>
                  <a:cxn ang="0">
                    <a:pos x="5599" y="3459"/>
                  </a:cxn>
                  <a:cxn ang="0">
                    <a:pos x="5643" y="2820"/>
                  </a:cxn>
                  <a:cxn ang="0">
                    <a:pos x="5562" y="2253"/>
                  </a:cxn>
                  <a:cxn ang="0">
                    <a:pos x="5346" y="1660"/>
                  </a:cxn>
                  <a:cxn ang="0">
                    <a:pos x="5012" y="1134"/>
                  </a:cxn>
                  <a:cxn ang="0">
                    <a:pos x="4579" y="688"/>
                  </a:cxn>
                  <a:cxn ang="0">
                    <a:pos x="4061" y="340"/>
                  </a:cxn>
                  <a:cxn ang="0">
                    <a:pos x="3481" y="107"/>
                  </a:cxn>
                  <a:cxn ang="0">
                    <a:pos x="2848" y="4"/>
                  </a:cxn>
                </a:cxnLst>
                <a:rect l="0" t="0" r="r" b="b"/>
                <a:pathLst>
                  <a:path w="5646" h="5642">
                    <a:moveTo>
                      <a:pt x="2704" y="331"/>
                    </a:moveTo>
                    <a:lnTo>
                      <a:pt x="2704" y="331"/>
                    </a:lnTo>
                    <a:lnTo>
                      <a:pt x="2767" y="333"/>
                    </a:lnTo>
                    <a:lnTo>
                      <a:pt x="2832" y="334"/>
                    </a:lnTo>
                    <a:lnTo>
                      <a:pt x="2895" y="339"/>
                    </a:lnTo>
                    <a:lnTo>
                      <a:pt x="2959" y="345"/>
                    </a:lnTo>
                    <a:lnTo>
                      <a:pt x="3022" y="352"/>
                    </a:lnTo>
                    <a:lnTo>
                      <a:pt x="3086" y="361"/>
                    </a:lnTo>
                    <a:lnTo>
                      <a:pt x="3147" y="371"/>
                    </a:lnTo>
                    <a:lnTo>
                      <a:pt x="3209" y="383"/>
                    </a:lnTo>
                    <a:lnTo>
                      <a:pt x="3270" y="396"/>
                    </a:lnTo>
                    <a:lnTo>
                      <a:pt x="3332" y="411"/>
                    </a:lnTo>
                    <a:lnTo>
                      <a:pt x="3392" y="427"/>
                    </a:lnTo>
                    <a:lnTo>
                      <a:pt x="3451" y="445"/>
                    </a:lnTo>
                    <a:lnTo>
                      <a:pt x="3510" y="464"/>
                    </a:lnTo>
                    <a:lnTo>
                      <a:pt x="3569" y="483"/>
                    </a:lnTo>
                    <a:lnTo>
                      <a:pt x="3628" y="505"/>
                    </a:lnTo>
                    <a:lnTo>
                      <a:pt x="3686" y="529"/>
                    </a:lnTo>
                    <a:lnTo>
                      <a:pt x="3742" y="553"/>
                    </a:lnTo>
                    <a:lnTo>
                      <a:pt x="3798" y="579"/>
                    </a:lnTo>
                    <a:lnTo>
                      <a:pt x="3854" y="606"/>
                    </a:lnTo>
                    <a:lnTo>
                      <a:pt x="3908" y="634"/>
                    </a:lnTo>
                    <a:lnTo>
                      <a:pt x="3963" y="663"/>
                    </a:lnTo>
                    <a:lnTo>
                      <a:pt x="4016" y="694"/>
                    </a:lnTo>
                    <a:lnTo>
                      <a:pt x="4067" y="727"/>
                    </a:lnTo>
                    <a:lnTo>
                      <a:pt x="4120" y="761"/>
                    </a:lnTo>
                    <a:lnTo>
                      <a:pt x="4171" y="794"/>
                    </a:lnTo>
                    <a:lnTo>
                      <a:pt x="4221" y="830"/>
                    </a:lnTo>
                    <a:lnTo>
                      <a:pt x="4271" y="867"/>
                    </a:lnTo>
                    <a:lnTo>
                      <a:pt x="4318" y="904"/>
                    </a:lnTo>
                    <a:lnTo>
                      <a:pt x="4367" y="943"/>
                    </a:lnTo>
                    <a:lnTo>
                      <a:pt x="4412" y="983"/>
                    </a:lnTo>
                    <a:lnTo>
                      <a:pt x="4458" y="1024"/>
                    </a:lnTo>
                    <a:lnTo>
                      <a:pt x="4504" y="1066"/>
                    </a:lnTo>
                    <a:lnTo>
                      <a:pt x="4546" y="1108"/>
                    </a:lnTo>
                    <a:lnTo>
                      <a:pt x="4591" y="1153"/>
                    </a:lnTo>
                    <a:lnTo>
                      <a:pt x="4632" y="1198"/>
                    </a:lnTo>
                    <a:lnTo>
                      <a:pt x="4673" y="1244"/>
                    </a:lnTo>
                    <a:lnTo>
                      <a:pt x="4712" y="1290"/>
                    </a:lnTo>
                    <a:lnTo>
                      <a:pt x="4751" y="1338"/>
                    </a:lnTo>
                    <a:lnTo>
                      <a:pt x="4788" y="1387"/>
                    </a:lnTo>
                    <a:lnTo>
                      <a:pt x="4825" y="1436"/>
                    </a:lnTo>
                    <a:lnTo>
                      <a:pt x="4861" y="1487"/>
                    </a:lnTo>
                    <a:lnTo>
                      <a:pt x="4894" y="1538"/>
                    </a:lnTo>
                    <a:lnTo>
                      <a:pt x="4927" y="1591"/>
                    </a:lnTo>
                    <a:lnTo>
                      <a:pt x="4959" y="1642"/>
                    </a:lnTo>
                    <a:lnTo>
                      <a:pt x="4990" y="1697"/>
                    </a:lnTo>
                    <a:lnTo>
                      <a:pt x="5020" y="1751"/>
                    </a:lnTo>
                    <a:lnTo>
                      <a:pt x="5048" y="1806"/>
                    </a:lnTo>
                    <a:lnTo>
                      <a:pt x="5074" y="1862"/>
                    </a:lnTo>
                    <a:lnTo>
                      <a:pt x="5099" y="1918"/>
                    </a:lnTo>
                    <a:lnTo>
                      <a:pt x="5124" y="1975"/>
                    </a:lnTo>
                    <a:lnTo>
                      <a:pt x="5146" y="2033"/>
                    </a:lnTo>
                    <a:lnTo>
                      <a:pt x="5169" y="2092"/>
                    </a:lnTo>
                    <a:lnTo>
                      <a:pt x="5188" y="2151"/>
                    </a:lnTo>
                    <a:lnTo>
                      <a:pt x="5207" y="2210"/>
                    </a:lnTo>
                    <a:lnTo>
                      <a:pt x="5225" y="2270"/>
                    </a:lnTo>
                    <a:lnTo>
                      <a:pt x="5241" y="2331"/>
                    </a:lnTo>
                    <a:lnTo>
                      <a:pt x="5254" y="2393"/>
                    </a:lnTo>
                    <a:lnTo>
                      <a:pt x="5267" y="2455"/>
                    </a:lnTo>
                    <a:lnTo>
                      <a:pt x="5279" y="2517"/>
                    </a:lnTo>
                    <a:lnTo>
                      <a:pt x="5288" y="2580"/>
                    </a:lnTo>
                    <a:lnTo>
                      <a:pt x="5297" y="2643"/>
                    </a:lnTo>
                    <a:lnTo>
                      <a:pt x="5304" y="2707"/>
                    </a:lnTo>
                    <a:lnTo>
                      <a:pt x="5309" y="2770"/>
                    </a:lnTo>
                    <a:lnTo>
                      <a:pt x="5313" y="2835"/>
                    </a:lnTo>
                    <a:lnTo>
                      <a:pt x="5313" y="2835"/>
                    </a:lnTo>
                    <a:lnTo>
                      <a:pt x="5315" y="2897"/>
                    </a:lnTo>
                    <a:lnTo>
                      <a:pt x="5315" y="2959"/>
                    </a:lnTo>
                    <a:lnTo>
                      <a:pt x="5313" y="3021"/>
                    </a:lnTo>
                    <a:lnTo>
                      <a:pt x="5312" y="3081"/>
                    </a:lnTo>
                    <a:lnTo>
                      <a:pt x="5307" y="3142"/>
                    </a:lnTo>
                    <a:lnTo>
                      <a:pt x="5301" y="3202"/>
                    </a:lnTo>
                    <a:lnTo>
                      <a:pt x="5294" y="3263"/>
                    </a:lnTo>
                    <a:lnTo>
                      <a:pt x="5285" y="3323"/>
                    </a:lnTo>
                    <a:lnTo>
                      <a:pt x="5276" y="3382"/>
                    </a:lnTo>
                    <a:lnTo>
                      <a:pt x="5264" y="3441"/>
                    </a:lnTo>
                    <a:lnTo>
                      <a:pt x="5251" y="3500"/>
                    </a:lnTo>
                    <a:lnTo>
                      <a:pt x="5238" y="3557"/>
                    </a:lnTo>
                    <a:lnTo>
                      <a:pt x="5222" y="3615"/>
                    </a:lnTo>
                    <a:lnTo>
                      <a:pt x="5204" y="3672"/>
                    </a:lnTo>
                    <a:lnTo>
                      <a:pt x="5186" y="3728"/>
                    </a:lnTo>
                    <a:lnTo>
                      <a:pt x="5166" y="3785"/>
                    </a:lnTo>
                    <a:lnTo>
                      <a:pt x="5145" y="3841"/>
                    </a:lnTo>
                    <a:lnTo>
                      <a:pt x="5121" y="3895"/>
                    </a:lnTo>
                    <a:lnTo>
                      <a:pt x="5098" y="3948"/>
                    </a:lnTo>
                    <a:lnTo>
                      <a:pt x="5073" y="4003"/>
                    </a:lnTo>
                    <a:lnTo>
                      <a:pt x="5045" y="4056"/>
                    </a:lnTo>
                    <a:lnTo>
                      <a:pt x="5017" y="4107"/>
                    </a:lnTo>
                    <a:lnTo>
                      <a:pt x="4987" y="4159"/>
                    </a:lnTo>
                    <a:lnTo>
                      <a:pt x="4956" y="4209"/>
                    </a:lnTo>
                    <a:lnTo>
                      <a:pt x="4924" y="4259"/>
                    </a:lnTo>
                    <a:lnTo>
                      <a:pt x="4891" y="4309"/>
                    </a:lnTo>
                    <a:lnTo>
                      <a:pt x="4856" y="4357"/>
                    </a:lnTo>
                    <a:lnTo>
                      <a:pt x="4819" y="4405"/>
                    </a:lnTo>
                    <a:lnTo>
                      <a:pt x="4782" y="4452"/>
                    </a:lnTo>
                    <a:lnTo>
                      <a:pt x="4744" y="4498"/>
                    </a:lnTo>
                    <a:lnTo>
                      <a:pt x="4704" y="4542"/>
                    </a:lnTo>
                    <a:lnTo>
                      <a:pt x="4663" y="4587"/>
                    </a:lnTo>
                    <a:lnTo>
                      <a:pt x="4663" y="4587"/>
                    </a:lnTo>
                    <a:lnTo>
                      <a:pt x="4620" y="4631"/>
                    </a:lnTo>
                    <a:lnTo>
                      <a:pt x="4576" y="4672"/>
                    </a:lnTo>
                    <a:lnTo>
                      <a:pt x="4532" y="4713"/>
                    </a:lnTo>
                    <a:lnTo>
                      <a:pt x="4488" y="4752"/>
                    </a:lnTo>
                    <a:lnTo>
                      <a:pt x="4442" y="4790"/>
                    </a:lnTo>
                    <a:lnTo>
                      <a:pt x="4395" y="4827"/>
                    </a:lnTo>
                    <a:lnTo>
                      <a:pt x="4346" y="4862"/>
                    </a:lnTo>
                    <a:lnTo>
                      <a:pt x="4299" y="4896"/>
                    </a:lnTo>
                    <a:lnTo>
                      <a:pt x="4249" y="4930"/>
                    </a:lnTo>
                    <a:lnTo>
                      <a:pt x="4199" y="4961"/>
                    </a:lnTo>
                    <a:lnTo>
                      <a:pt x="4148" y="4992"/>
                    </a:lnTo>
                    <a:lnTo>
                      <a:pt x="4097" y="5022"/>
                    </a:lnTo>
                    <a:lnTo>
                      <a:pt x="4044" y="5048"/>
                    </a:lnTo>
                    <a:lnTo>
                      <a:pt x="3991" y="5075"/>
                    </a:lnTo>
                    <a:lnTo>
                      <a:pt x="3938" y="5100"/>
                    </a:lnTo>
                    <a:lnTo>
                      <a:pt x="3883" y="5123"/>
                    </a:lnTo>
                    <a:lnTo>
                      <a:pt x="3829" y="5145"/>
                    </a:lnTo>
                    <a:lnTo>
                      <a:pt x="3773" y="5166"/>
                    </a:lnTo>
                    <a:lnTo>
                      <a:pt x="3717" y="5187"/>
                    </a:lnTo>
                    <a:lnTo>
                      <a:pt x="3660" y="5204"/>
                    </a:lnTo>
                    <a:lnTo>
                      <a:pt x="3603" y="5221"/>
                    </a:lnTo>
                    <a:lnTo>
                      <a:pt x="3546" y="5237"/>
                    </a:lnTo>
                    <a:lnTo>
                      <a:pt x="3487" y="5250"/>
                    </a:lnTo>
                    <a:lnTo>
                      <a:pt x="3428" y="5263"/>
                    </a:lnTo>
                    <a:lnTo>
                      <a:pt x="3369" y="5274"/>
                    </a:lnTo>
                    <a:lnTo>
                      <a:pt x="3310" y="5284"/>
                    </a:lnTo>
                    <a:lnTo>
                      <a:pt x="3249" y="5291"/>
                    </a:lnTo>
                    <a:lnTo>
                      <a:pt x="3189" y="5299"/>
                    </a:lnTo>
                    <a:lnTo>
                      <a:pt x="3128" y="5303"/>
                    </a:lnTo>
                    <a:lnTo>
                      <a:pt x="3066" y="5308"/>
                    </a:lnTo>
                    <a:lnTo>
                      <a:pt x="3004" y="5309"/>
                    </a:lnTo>
                    <a:lnTo>
                      <a:pt x="2943" y="5311"/>
                    </a:lnTo>
                    <a:lnTo>
                      <a:pt x="2943" y="5311"/>
                    </a:lnTo>
                    <a:lnTo>
                      <a:pt x="2879" y="5309"/>
                    </a:lnTo>
                    <a:lnTo>
                      <a:pt x="2814" y="5308"/>
                    </a:lnTo>
                    <a:lnTo>
                      <a:pt x="2751" y="5303"/>
                    </a:lnTo>
                    <a:lnTo>
                      <a:pt x="2688" y="5297"/>
                    </a:lnTo>
                    <a:lnTo>
                      <a:pt x="2624" y="5290"/>
                    </a:lnTo>
                    <a:lnTo>
                      <a:pt x="2561" y="5281"/>
                    </a:lnTo>
                    <a:lnTo>
                      <a:pt x="2499" y="5271"/>
                    </a:lnTo>
                    <a:lnTo>
                      <a:pt x="2437" y="5259"/>
                    </a:lnTo>
                    <a:lnTo>
                      <a:pt x="2376" y="5246"/>
                    </a:lnTo>
                    <a:lnTo>
                      <a:pt x="2315" y="5231"/>
                    </a:lnTo>
                    <a:lnTo>
                      <a:pt x="2256" y="5215"/>
                    </a:lnTo>
                    <a:lnTo>
                      <a:pt x="2195" y="5197"/>
                    </a:lnTo>
                    <a:lnTo>
                      <a:pt x="2136" y="5178"/>
                    </a:lnTo>
                    <a:lnTo>
                      <a:pt x="2077" y="5159"/>
                    </a:lnTo>
                    <a:lnTo>
                      <a:pt x="2020" y="5137"/>
                    </a:lnTo>
                    <a:lnTo>
                      <a:pt x="1962" y="5113"/>
                    </a:lnTo>
                    <a:lnTo>
                      <a:pt x="1905" y="5089"/>
                    </a:lnTo>
                    <a:lnTo>
                      <a:pt x="1849" y="5063"/>
                    </a:lnTo>
                    <a:lnTo>
                      <a:pt x="1793" y="5036"/>
                    </a:lnTo>
                    <a:lnTo>
                      <a:pt x="1738" y="5008"/>
                    </a:lnTo>
                    <a:lnTo>
                      <a:pt x="1685" y="4979"/>
                    </a:lnTo>
                    <a:lnTo>
                      <a:pt x="1631" y="4948"/>
                    </a:lnTo>
                    <a:lnTo>
                      <a:pt x="1579" y="4915"/>
                    </a:lnTo>
                    <a:lnTo>
                      <a:pt x="1527" y="4881"/>
                    </a:lnTo>
                    <a:lnTo>
                      <a:pt x="1476" y="4848"/>
                    </a:lnTo>
                    <a:lnTo>
                      <a:pt x="1426" y="4812"/>
                    </a:lnTo>
                    <a:lnTo>
                      <a:pt x="1377" y="4775"/>
                    </a:lnTo>
                    <a:lnTo>
                      <a:pt x="1328" y="4738"/>
                    </a:lnTo>
                    <a:lnTo>
                      <a:pt x="1280" y="4699"/>
                    </a:lnTo>
                    <a:lnTo>
                      <a:pt x="1234" y="4659"/>
                    </a:lnTo>
                    <a:lnTo>
                      <a:pt x="1188" y="4618"/>
                    </a:lnTo>
                    <a:lnTo>
                      <a:pt x="1143" y="4576"/>
                    </a:lnTo>
                    <a:lnTo>
                      <a:pt x="1100" y="4534"/>
                    </a:lnTo>
                    <a:lnTo>
                      <a:pt x="1057" y="4489"/>
                    </a:lnTo>
                    <a:lnTo>
                      <a:pt x="1014" y="4444"/>
                    </a:lnTo>
                    <a:lnTo>
                      <a:pt x="974" y="4398"/>
                    </a:lnTo>
                    <a:lnTo>
                      <a:pt x="935" y="4352"/>
                    </a:lnTo>
                    <a:lnTo>
                      <a:pt x="895" y="4303"/>
                    </a:lnTo>
                    <a:lnTo>
                      <a:pt x="858" y="4255"/>
                    </a:lnTo>
                    <a:lnTo>
                      <a:pt x="821" y="4206"/>
                    </a:lnTo>
                    <a:lnTo>
                      <a:pt x="786" y="4155"/>
                    </a:lnTo>
                    <a:lnTo>
                      <a:pt x="752" y="4104"/>
                    </a:lnTo>
                    <a:lnTo>
                      <a:pt x="719" y="4051"/>
                    </a:lnTo>
                    <a:lnTo>
                      <a:pt x="687" y="4000"/>
                    </a:lnTo>
                    <a:lnTo>
                      <a:pt x="656" y="3945"/>
                    </a:lnTo>
                    <a:lnTo>
                      <a:pt x="628" y="3891"/>
                    </a:lnTo>
                    <a:lnTo>
                      <a:pt x="599" y="3836"/>
                    </a:lnTo>
                    <a:lnTo>
                      <a:pt x="572" y="3780"/>
                    </a:lnTo>
                    <a:lnTo>
                      <a:pt x="547" y="3724"/>
                    </a:lnTo>
                    <a:lnTo>
                      <a:pt x="523" y="3667"/>
                    </a:lnTo>
                    <a:lnTo>
                      <a:pt x="500" y="3609"/>
                    </a:lnTo>
                    <a:lnTo>
                      <a:pt x="478" y="3550"/>
                    </a:lnTo>
                    <a:lnTo>
                      <a:pt x="459" y="3491"/>
                    </a:lnTo>
                    <a:lnTo>
                      <a:pt x="439" y="3432"/>
                    </a:lnTo>
                    <a:lnTo>
                      <a:pt x="422" y="3372"/>
                    </a:lnTo>
                    <a:lnTo>
                      <a:pt x="407" y="3311"/>
                    </a:lnTo>
                    <a:lnTo>
                      <a:pt x="392" y="3249"/>
                    </a:lnTo>
                    <a:lnTo>
                      <a:pt x="379" y="3187"/>
                    </a:lnTo>
                    <a:lnTo>
                      <a:pt x="367" y="3125"/>
                    </a:lnTo>
                    <a:lnTo>
                      <a:pt x="358" y="3062"/>
                    </a:lnTo>
                    <a:lnTo>
                      <a:pt x="349" y="2999"/>
                    </a:lnTo>
                    <a:lnTo>
                      <a:pt x="342" y="2935"/>
                    </a:lnTo>
                    <a:lnTo>
                      <a:pt x="338" y="2872"/>
                    </a:lnTo>
                    <a:lnTo>
                      <a:pt x="335" y="2807"/>
                    </a:lnTo>
                    <a:lnTo>
                      <a:pt x="335" y="2807"/>
                    </a:lnTo>
                    <a:lnTo>
                      <a:pt x="332" y="2745"/>
                    </a:lnTo>
                    <a:lnTo>
                      <a:pt x="332" y="2683"/>
                    </a:lnTo>
                    <a:lnTo>
                      <a:pt x="333" y="2621"/>
                    </a:lnTo>
                    <a:lnTo>
                      <a:pt x="336" y="2561"/>
                    </a:lnTo>
                    <a:lnTo>
                      <a:pt x="339" y="2500"/>
                    </a:lnTo>
                    <a:lnTo>
                      <a:pt x="345" y="2438"/>
                    </a:lnTo>
                    <a:lnTo>
                      <a:pt x="352" y="2379"/>
                    </a:lnTo>
                    <a:lnTo>
                      <a:pt x="361" y="2319"/>
                    </a:lnTo>
                    <a:lnTo>
                      <a:pt x="370" y="2260"/>
                    </a:lnTo>
                    <a:lnTo>
                      <a:pt x="382" y="2201"/>
                    </a:lnTo>
                    <a:lnTo>
                      <a:pt x="395" y="2142"/>
                    </a:lnTo>
                    <a:lnTo>
                      <a:pt x="410" y="2085"/>
                    </a:lnTo>
                    <a:lnTo>
                      <a:pt x="425" y="2027"/>
                    </a:lnTo>
                    <a:lnTo>
                      <a:pt x="442" y="1970"/>
                    </a:lnTo>
                    <a:lnTo>
                      <a:pt x="461" y="1913"/>
                    </a:lnTo>
                    <a:lnTo>
                      <a:pt x="481" y="1857"/>
                    </a:lnTo>
                    <a:lnTo>
                      <a:pt x="503" y="1801"/>
                    </a:lnTo>
                    <a:lnTo>
                      <a:pt x="525" y="1747"/>
                    </a:lnTo>
                    <a:lnTo>
                      <a:pt x="548" y="1694"/>
                    </a:lnTo>
                    <a:lnTo>
                      <a:pt x="575" y="1639"/>
                    </a:lnTo>
                    <a:lnTo>
                      <a:pt x="602" y="1586"/>
                    </a:lnTo>
                    <a:lnTo>
                      <a:pt x="630" y="1535"/>
                    </a:lnTo>
                    <a:lnTo>
                      <a:pt x="659" y="1483"/>
                    </a:lnTo>
                    <a:lnTo>
                      <a:pt x="690" y="1433"/>
                    </a:lnTo>
                    <a:lnTo>
                      <a:pt x="722" y="1383"/>
                    </a:lnTo>
                    <a:lnTo>
                      <a:pt x="756" y="1333"/>
                    </a:lnTo>
                    <a:lnTo>
                      <a:pt x="790" y="1285"/>
                    </a:lnTo>
                    <a:lnTo>
                      <a:pt x="827" y="1237"/>
                    </a:lnTo>
                    <a:lnTo>
                      <a:pt x="864" y="1190"/>
                    </a:lnTo>
                    <a:lnTo>
                      <a:pt x="902" y="1144"/>
                    </a:lnTo>
                    <a:lnTo>
                      <a:pt x="944" y="1100"/>
                    </a:lnTo>
                    <a:lnTo>
                      <a:pt x="985" y="1055"/>
                    </a:lnTo>
                    <a:lnTo>
                      <a:pt x="985" y="1055"/>
                    </a:lnTo>
                    <a:lnTo>
                      <a:pt x="1026" y="1011"/>
                    </a:lnTo>
                    <a:lnTo>
                      <a:pt x="1070" y="970"/>
                    </a:lnTo>
                    <a:lnTo>
                      <a:pt x="1115" y="929"/>
                    </a:lnTo>
                    <a:lnTo>
                      <a:pt x="1159" y="890"/>
                    </a:lnTo>
                    <a:lnTo>
                      <a:pt x="1206" y="852"/>
                    </a:lnTo>
                    <a:lnTo>
                      <a:pt x="1252" y="815"/>
                    </a:lnTo>
                    <a:lnTo>
                      <a:pt x="1300" y="780"/>
                    </a:lnTo>
                    <a:lnTo>
                      <a:pt x="1349" y="746"/>
                    </a:lnTo>
                    <a:lnTo>
                      <a:pt x="1398" y="712"/>
                    </a:lnTo>
                    <a:lnTo>
                      <a:pt x="1448" y="681"/>
                    </a:lnTo>
                    <a:lnTo>
                      <a:pt x="1498" y="650"/>
                    </a:lnTo>
                    <a:lnTo>
                      <a:pt x="1549" y="620"/>
                    </a:lnTo>
                    <a:lnTo>
                      <a:pt x="1602" y="594"/>
                    </a:lnTo>
                    <a:lnTo>
                      <a:pt x="1656" y="567"/>
                    </a:lnTo>
                    <a:lnTo>
                      <a:pt x="1709" y="542"/>
                    </a:lnTo>
                    <a:lnTo>
                      <a:pt x="1763" y="519"/>
                    </a:lnTo>
                    <a:lnTo>
                      <a:pt x="1818" y="497"/>
                    </a:lnTo>
                    <a:lnTo>
                      <a:pt x="1874" y="474"/>
                    </a:lnTo>
                    <a:lnTo>
                      <a:pt x="1930" y="455"/>
                    </a:lnTo>
                    <a:lnTo>
                      <a:pt x="1986" y="438"/>
                    </a:lnTo>
                    <a:lnTo>
                      <a:pt x="2043" y="421"/>
                    </a:lnTo>
                    <a:lnTo>
                      <a:pt x="2101" y="405"/>
                    </a:lnTo>
                    <a:lnTo>
                      <a:pt x="2160" y="392"/>
                    </a:lnTo>
                    <a:lnTo>
                      <a:pt x="2219" y="379"/>
                    </a:lnTo>
                    <a:lnTo>
                      <a:pt x="2278" y="368"/>
                    </a:lnTo>
                    <a:lnTo>
                      <a:pt x="2337" y="358"/>
                    </a:lnTo>
                    <a:lnTo>
                      <a:pt x="2397" y="351"/>
                    </a:lnTo>
                    <a:lnTo>
                      <a:pt x="2458" y="343"/>
                    </a:lnTo>
                    <a:lnTo>
                      <a:pt x="2518" y="339"/>
                    </a:lnTo>
                    <a:lnTo>
                      <a:pt x="2580" y="334"/>
                    </a:lnTo>
                    <a:lnTo>
                      <a:pt x="2642" y="333"/>
                    </a:lnTo>
                    <a:lnTo>
                      <a:pt x="2704" y="331"/>
                    </a:lnTo>
                    <a:close/>
                    <a:moveTo>
                      <a:pt x="2704" y="0"/>
                    </a:moveTo>
                    <a:lnTo>
                      <a:pt x="2704" y="0"/>
                    </a:lnTo>
                    <a:lnTo>
                      <a:pt x="2630" y="1"/>
                    </a:lnTo>
                    <a:lnTo>
                      <a:pt x="2558" y="4"/>
                    </a:lnTo>
                    <a:lnTo>
                      <a:pt x="2487" y="9"/>
                    </a:lnTo>
                    <a:lnTo>
                      <a:pt x="2415" y="14"/>
                    </a:lnTo>
                    <a:lnTo>
                      <a:pt x="2345" y="23"/>
                    </a:lnTo>
                    <a:lnTo>
                      <a:pt x="2275" y="32"/>
                    </a:lnTo>
                    <a:lnTo>
                      <a:pt x="2205" y="44"/>
                    </a:lnTo>
                    <a:lnTo>
                      <a:pt x="2138" y="57"/>
                    </a:lnTo>
                    <a:lnTo>
                      <a:pt x="2070" y="72"/>
                    </a:lnTo>
                    <a:lnTo>
                      <a:pt x="2002" y="88"/>
                    </a:lnTo>
                    <a:lnTo>
                      <a:pt x="1936" y="107"/>
                    </a:lnTo>
                    <a:lnTo>
                      <a:pt x="1869" y="127"/>
                    </a:lnTo>
                    <a:lnTo>
                      <a:pt x="1804" y="149"/>
                    </a:lnTo>
                    <a:lnTo>
                      <a:pt x="1741" y="171"/>
                    </a:lnTo>
                    <a:lnTo>
                      <a:pt x="1678" y="196"/>
                    </a:lnTo>
                    <a:lnTo>
                      <a:pt x="1614" y="222"/>
                    </a:lnTo>
                    <a:lnTo>
                      <a:pt x="1552" y="249"/>
                    </a:lnTo>
                    <a:lnTo>
                      <a:pt x="1492" y="278"/>
                    </a:lnTo>
                    <a:lnTo>
                      <a:pt x="1433" y="308"/>
                    </a:lnTo>
                    <a:lnTo>
                      <a:pt x="1373" y="340"/>
                    </a:lnTo>
                    <a:lnTo>
                      <a:pt x="1315" y="374"/>
                    </a:lnTo>
                    <a:lnTo>
                      <a:pt x="1258" y="408"/>
                    </a:lnTo>
                    <a:lnTo>
                      <a:pt x="1202" y="445"/>
                    </a:lnTo>
                    <a:lnTo>
                      <a:pt x="1147" y="482"/>
                    </a:lnTo>
                    <a:lnTo>
                      <a:pt x="1092" y="520"/>
                    </a:lnTo>
                    <a:lnTo>
                      <a:pt x="1039" y="560"/>
                    </a:lnTo>
                    <a:lnTo>
                      <a:pt x="988" y="601"/>
                    </a:lnTo>
                    <a:lnTo>
                      <a:pt x="936" y="644"/>
                    </a:lnTo>
                    <a:lnTo>
                      <a:pt x="886" y="688"/>
                    </a:lnTo>
                    <a:lnTo>
                      <a:pt x="837" y="732"/>
                    </a:lnTo>
                    <a:lnTo>
                      <a:pt x="790" y="778"/>
                    </a:lnTo>
                    <a:lnTo>
                      <a:pt x="745" y="827"/>
                    </a:lnTo>
                    <a:lnTo>
                      <a:pt x="699" y="874"/>
                    </a:lnTo>
                    <a:lnTo>
                      <a:pt x="655" y="924"/>
                    </a:lnTo>
                    <a:lnTo>
                      <a:pt x="612" y="974"/>
                    </a:lnTo>
                    <a:lnTo>
                      <a:pt x="571" y="1026"/>
                    </a:lnTo>
                    <a:lnTo>
                      <a:pt x="531" y="1079"/>
                    </a:lnTo>
                    <a:lnTo>
                      <a:pt x="491" y="1134"/>
                    </a:lnTo>
                    <a:lnTo>
                      <a:pt x="454" y="1188"/>
                    </a:lnTo>
                    <a:lnTo>
                      <a:pt x="417" y="1244"/>
                    </a:lnTo>
                    <a:lnTo>
                      <a:pt x="382" y="1300"/>
                    </a:lnTo>
                    <a:lnTo>
                      <a:pt x="349" y="1358"/>
                    </a:lnTo>
                    <a:lnTo>
                      <a:pt x="317" y="1417"/>
                    </a:lnTo>
                    <a:lnTo>
                      <a:pt x="286" y="1476"/>
                    </a:lnTo>
                    <a:lnTo>
                      <a:pt x="257" y="1536"/>
                    </a:lnTo>
                    <a:lnTo>
                      <a:pt x="229" y="1598"/>
                    </a:lnTo>
                    <a:lnTo>
                      <a:pt x="202" y="1660"/>
                    </a:lnTo>
                    <a:lnTo>
                      <a:pt x="177" y="1723"/>
                    </a:lnTo>
                    <a:lnTo>
                      <a:pt x="155" y="1787"/>
                    </a:lnTo>
                    <a:lnTo>
                      <a:pt x="133" y="1852"/>
                    </a:lnTo>
                    <a:lnTo>
                      <a:pt x="112" y="1916"/>
                    </a:lnTo>
                    <a:lnTo>
                      <a:pt x="94" y="1983"/>
                    </a:lnTo>
                    <a:lnTo>
                      <a:pt x="77" y="2049"/>
                    </a:lnTo>
                    <a:lnTo>
                      <a:pt x="62" y="2115"/>
                    </a:lnTo>
                    <a:lnTo>
                      <a:pt x="47" y="2183"/>
                    </a:lnTo>
                    <a:lnTo>
                      <a:pt x="35" y="2253"/>
                    </a:lnTo>
                    <a:lnTo>
                      <a:pt x="25" y="2322"/>
                    </a:lnTo>
                    <a:lnTo>
                      <a:pt x="16" y="2391"/>
                    </a:lnTo>
                    <a:lnTo>
                      <a:pt x="10" y="2462"/>
                    </a:lnTo>
                    <a:lnTo>
                      <a:pt x="4" y="2533"/>
                    </a:lnTo>
                    <a:lnTo>
                      <a:pt x="2" y="2604"/>
                    </a:lnTo>
                    <a:lnTo>
                      <a:pt x="0" y="2676"/>
                    </a:lnTo>
                    <a:lnTo>
                      <a:pt x="0" y="2748"/>
                    </a:lnTo>
                    <a:lnTo>
                      <a:pt x="3" y="2820"/>
                    </a:lnTo>
                    <a:lnTo>
                      <a:pt x="3" y="2820"/>
                    </a:lnTo>
                    <a:lnTo>
                      <a:pt x="7" y="2894"/>
                    </a:lnTo>
                    <a:lnTo>
                      <a:pt x="12" y="2966"/>
                    </a:lnTo>
                    <a:lnTo>
                      <a:pt x="21" y="3038"/>
                    </a:lnTo>
                    <a:lnTo>
                      <a:pt x="30" y="3109"/>
                    </a:lnTo>
                    <a:lnTo>
                      <a:pt x="41" y="3180"/>
                    </a:lnTo>
                    <a:lnTo>
                      <a:pt x="53" y="3251"/>
                    </a:lnTo>
                    <a:lnTo>
                      <a:pt x="68" y="3320"/>
                    </a:lnTo>
                    <a:lnTo>
                      <a:pt x="84" y="3389"/>
                    </a:lnTo>
                    <a:lnTo>
                      <a:pt x="102" y="3459"/>
                    </a:lnTo>
                    <a:lnTo>
                      <a:pt x="121" y="3526"/>
                    </a:lnTo>
                    <a:lnTo>
                      <a:pt x="143" y="3593"/>
                    </a:lnTo>
                    <a:lnTo>
                      <a:pt x="165" y="3659"/>
                    </a:lnTo>
                    <a:lnTo>
                      <a:pt x="189" y="3726"/>
                    </a:lnTo>
                    <a:lnTo>
                      <a:pt x="215" y="3790"/>
                    </a:lnTo>
                    <a:lnTo>
                      <a:pt x="242" y="3855"/>
                    </a:lnTo>
                    <a:lnTo>
                      <a:pt x="271" y="3919"/>
                    </a:lnTo>
                    <a:lnTo>
                      <a:pt x="301" y="3982"/>
                    </a:lnTo>
                    <a:lnTo>
                      <a:pt x="333" y="4044"/>
                    </a:lnTo>
                    <a:lnTo>
                      <a:pt x="366" y="4106"/>
                    </a:lnTo>
                    <a:lnTo>
                      <a:pt x="401" y="4165"/>
                    </a:lnTo>
                    <a:lnTo>
                      <a:pt x="436" y="4225"/>
                    </a:lnTo>
                    <a:lnTo>
                      <a:pt x="473" y="4284"/>
                    </a:lnTo>
                    <a:lnTo>
                      <a:pt x="512" y="4342"/>
                    </a:lnTo>
                    <a:lnTo>
                      <a:pt x="551" y="4398"/>
                    </a:lnTo>
                    <a:lnTo>
                      <a:pt x="593" y="4454"/>
                    </a:lnTo>
                    <a:lnTo>
                      <a:pt x="635" y="4508"/>
                    </a:lnTo>
                    <a:lnTo>
                      <a:pt x="678" y="4563"/>
                    </a:lnTo>
                    <a:lnTo>
                      <a:pt x="722" y="4616"/>
                    </a:lnTo>
                    <a:lnTo>
                      <a:pt x="770" y="4668"/>
                    </a:lnTo>
                    <a:lnTo>
                      <a:pt x="817" y="4718"/>
                    </a:lnTo>
                    <a:lnTo>
                      <a:pt x="864" y="4768"/>
                    </a:lnTo>
                    <a:lnTo>
                      <a:pt x="914" y="4815"/>
                    </a:lnTo>
                    <a:lnTo>
                      <a:pt x="964" y="4862"/>
                    </a:lnTo>
                    <a:lnTo>
                      <a:pt x="1016" y="4909"/>
                    </a:lnTo>
                    <a:lnTo>
                      <a:pt x="1069" y="4954"/>
                    </a:lnTo>
                    <a:lnTo>
                      <a:pt x="1122" y="4998"/>
                    </a:lnTo>
                    <a:lnTo>
                      <a:pt x="1176" y="5041"/>
                    </a:lnTo>
                    <a:lnTo>
                      <a:pt x="1232" y="5082"/>
                    </a:lnTo>
                    <a:lnTo>
                      <a:pt x="1288" y="5122"/>
                    </a:lnTo>
                    <a:lnTo>
                      <a:pt x="1346" y="5160"/>
                    </a:lnTo>
                    <a:lnTo>
                      <a:pt x="1403" y="5197"/>
                    </a:lnTo>
                    <a:lnTo>
                      <a:pt x="1464" y="5234"/>
                    </a:lnTo>
                    <a:lnTo>
                      <a:pt x="1523" y="5268"/>
                    </a:lnTo>
                    <a:lnTo>
                      <a:pt x="1585" y="5302"/>
                    </a:lnTo>
                    <a:lnTo>
                      <a:pt x="1647" y="5333"/>
                    </a:lnTo>
                    <a:lnTo>
                      <a:pt x="1709" y="5364"/>
                    </a:lnTo>
                    <a:lnTo>
                      <a:pt x="1772" y="5393"/>
                    </a:lnTo>
                    <a:lnTo>
                      <a:pt x="1835" y="5420"/>
                    </a:lnTo>
                    <a:lnTo>
                      <a:pt x="1900" y="5446"/>
                    </a:lnTo>
                    <a:lnTo>
                      <a:pt x="1967" y="5471"/>
                    </a:lnTo>
                    <a:lnTo>
                      <a:pt x="2033" y="5493"/>
                    </a:lnTo>
                    <a:lnTo>
                      <a:pt x="2099" y="5515"/>
                    </a:lnTo>
                    <a:lnTo>
                      <a:pt x="2167" y="5535"/>
                    </a:lnTo>
                    <a:lnTo>
                      <a:pt x="2235" y="5554"/>
                    </a:lnTo>
                    <a:lnTo>
                      <a:pt x="2303" y="5570"/>
                    </a:lnTo>
                    <a:lnTo>
                      <a:pt x="2372" y="5585"/>
                    </a:lnTo>
                    <a:lnTo>
                      <a:pt x="2443" y="5598"/>
                    </a:lnTo>
                    <a:lnTo>
                      <a:pt x="2512" y="5610"/>
                    </a:lnTo>
                    <a:lnTo>
                      <a:pt x="2583" y="5619"/>
                    </a:lnTo>
                    <a:lnTo>
                      <a:pt x="2654" y="5628"/>
                    </a:lnTo>
                    <a:lnTo>
                      <a:pt x="2726" y="5633"/>
                    </a:lnTo>
                    <a:lnTo>
                      <a:pt x="2798" y="5638"/>
                    </a:lnTo>
                    <a:lnTo>
                      <a:pt x="2870" y="5641"/>
                    </a:lnTo>
                    <a:lnTo>
                      <a:pt x="2943" y="5642"/>
                    </a:lnTo>
                    <a:lnTo>
                      <a:pt x="2943" y="5642"/>
                    </a:lnTo>
                    <a:lnTo>
                      <a:pt x="3016" y="5641"/>
                    </a:lnTo>
                    <a:lnTo>
                      <a:pt x="3088" y="5638"/>
                    </a:lnTo>
                    <a:lnTo>
                      <a:pt x="3159" y="5633"/>
                    </a:lnTo>
                    <a:lnTo>
                      <a:pt x="3231" y="5628"/>
                    </a:lnTo>
                    <a:lnTo>
                      <a:pt x="3302" y="5619"/>
                    </a:lnTo>
                    <a:lnTo>
                      <a:pt x="3372" y="5610"/>
                    </a:lnTo>
                    <a:lnTo>
                      <a:pt x="3441" y="5598"/>
                    </a:lnTo>
                    <a:lnTo>
                      <a:pt x="3509" y="5585"/>
                    </a:lnTo>
                    <a:lnTo>
                      <a:pt x="3578" y="5570"/>
                    </a:lnTo>
                    <a:lnTo>
                      <a:pt x="3644" y="5554"/>
                    </a:lnTo>
                    <a:lnTo>
                      <a:pt x="3711" y="5535"/>
                    </a:lnTo>
                    <a:lnTo>
                      <a:pt x="3777" y="5515"/>
                    </a:lnTo>
                    <a:lnTo>
                      <a:pt x="3842" y="5493"/>
                    </a:lnTo>
                    <a:lnTo>
                      <a:pt x="3905" y="5471"/>
                    </a:lnTo>
                    <a:lnTo>
                      <a:pt x="3969" y="5446"/>
                    </a:lnTo>
                    <a:lnTo>
                      <a:pt x="4032" y="5420"/>
                    </a:lnTo>
                    <a:lnTo>
                      <a:pt x="4094" y="5393"/>
                    </a:lnTo>
                    <a:lnTo>
                      <a:pt x="4154" y="5364"/>
                    </a:lnTo>
                    <a:lnTo>
                      <a:pt x="4215" y="5333"/>
                    </a:lnTo>
                    <a:lnTo>
                      <a:pt x="4274" y="5302"/>
                    </a:lnTo>
                    <a:lnTo>
                      <a:pt x="4331" y="5268"/>
                    </a:lnTo>
                    <a:lnTo>
                      <a:pt x="4389" y="5234"/>
                    </a:lnTo>
                    <a:lnTo>
                      <a:pt x="4445" y="5197"/>
                    </a:lnTo>
                    <a:lnTo>
                      <a:pt x="4499" y="5160"/>
                    </a:lnTo>
                    <a:lnTo>
                      <a:pt x="4554" y="5122"/>
                    </a:lnTo>
                    <a:lnTo>
                      <a:pt x="4607" y="5082"/>
                    </a:lnTo>
                    <a:lnTo>
                      <a:pt x="4659" y="5041"/>
                    </a:lnTo>
                    <a:lnTo>
                      <a:pt x="4710" y="4998"/>
                    </a:lnTo>
                    <a:lnTo>
                      <a:pt x="4760" y="4954"/>
                    </a:lnTo>
                    <a:lnTo>
                      <a:pt x="4809" y="4909"/>
                    </a:lnTo>
                    <a:lnTo>
                      <a:pt x="4856" y="4862"/>
                    </a:lnTo>
                    <a:lnTo>
                      <a:pt x="4903" y="4815"/>
                    </a:lnTo>
                    <a:lnTo>
                      <a:pt x="4947" y="4768"/>
                    </a:lnTo>
                    <a:lnTo>
                      <a:pt x="4992" y="4718"/>
                    </a:lnTo>
                    <a:lnTo>
                      <a:pt x="5034" y="4668"/>
                    </a:lnTo>
                    <a:lnTo>
                      <a:pt x="5076" y="4616"/>
                    </a:lnTo>
                    <a:lnTo>
                      <a:pt x="5117" y="4563"/>
                    </a:lnTo>
                    <a:lnTo>
                      <a:pt x="5155" y="4508"/>
                    </a:lnTo>
                    <a:lnTo>
                      <a:pt x="5194" y="4454"/>
                    </a:lnTo>
                    <a:lnTo>
                      <a:pt x="5229" y="4398"/>
                    </a:lnTo>
                    <a:lnTo>
                      <a:pt x="5264" y="4342"/>
                    </a:lnTo>
                    <a:lnTo>
                      <a:pt x="5298" y="4284"/>
                    </a:lnTo>
                    <a:lnTo>
                      <a:pt x="5329" y="4225"/>
                    </a:lnTo>
                    <a:lnTo>
                      <a:pt x="5360" y="4165"/>
                    </a:lnTo>
                    <a:lnTo>
                      <a:pt x="5390" y="4106"/>
                    </a:lnTo>
                    <a:lnTo>
                      <a:pt x="5418" y="4044"/>
                    </a:lnTo>
                    <a:lnTo>
                      <a:pt x="5444" y="3982"/>
                    </a:lnTo>
                    <a:lnTo>
                      <a:pt x="5469" y="3919"/>
                    </a:lnTo>
                    <a:lnTo>
                      <a:pt x="5493" y="3855"/>
                    </a:lnTo>
                    <a:lnTo>
                      <a:pt x="5514" y="3790"/>
                    </a:lnTo>
                    <a:lnTo>
                      <a:pt x="5534" y="3726"/>
                    </a:lnTo>
                    <a:lnTo>
                      <a:pt x="5553" y="3659"/>
                    </a:lnTo>
                    <a:lnTo>
                      <a:pt x="5570" y="3593"/>
                    </a:lnTo>
                    <a:lnTo>
                      <a:pt x="5584" y="3526"/>
                    </a:lnTo>
                    <a:lnTo>
                      <a:pt x="5599" y="3459"/>
                    </a:lnTo>
                    <a:lnTo>
                      <a:pt x="5611" y="3389"/>
                    </a:lnTo>
                    <a:lnTo>
                      <a:pt x="5621" y="3320"/>
                    </a:lnTo>
                    <a:lnTo>
                      <a:pt x="5630" y="3251"/>
                    </a:lnTo>
                    <a:lnTo>
                      <a:pt x="5636" y="3180"/>
                    </a:lnTo>
                    <a:lnTo>
                      <a:pt x="5642" y="3109"/>
                    </a:lnTo>
                    <a:lnTo>
                      <a:pt x="5645" y="3038"/>
                    </a:lnTo>
                    <a:lnTo>
                      <a:pt x="5646" y="2966"/>
                    </a:lnTo>
                    <a:lnTo>
                      <a:pt x="5646" y="2894"/>
                    </a:lnTo>
                    <a:lnTo>
                      <a:pt x="5643" y="2820"/>
                    </a:lnTo>
                    <a:lnTo>
                      <a:pt x="5643" y="2820"/>
                    </a:lnTo>
                    <a:lnTo>
                      <a:pt x="5640" y="2748"/>
                    </a:lnTo>
                    <a:lnTo>
                      <a:pt x="5634" y="2676"/>
                    </a:lnTo>
                    <a:lnTo>
                      <a:pt x="5627" y="2604"/>
                    </a:lnTo>
                    <a:lnTo>
                      <a:pt x="5617" y="2533"/>
                    </a:lnTo>
                    <a:lnTo>
                      <a:pt x="5606" y="2462"/>
                    </a:lnTo>
                    <a:lnTo>
                      <a:pt x="5593" y="2391"/>
                    </a:lnTo>
                    <a:lnTo>
                      <a:pt x="5578" y="2322"/>
                    </a:lnTo>
                    <a:lnTo>
                      <a:pt x="5562" y="2253"/>
                    </a:lnTo>
                    <a:lnTo>
                      <a:pt x="5545" y="2183"/>
                    </a:lnTo>
                    <a:lnTo>
                      <a:pt x="5525" y="2115"/>
                    </a:lnTo>
                    <a:lnTo>
                      <a:pt x="5505" y="2049"/>
                    </a:lnTo>
                    <a:lnTo>
                      <a:pt x="5481" y="1983"/>
                    </a:lnTo>
                    <a:lnTo>
                      <a:pt x="5458" y="1916"/>
                    </a:lnTo>
                    <a:lnTo>
                      <a:pt x="5431" y="1852"/>
                    </a:lnTo>
                    <a:lnTo>
                      <a:pt x="5404" y="1787"/>
                    </a:lnTo>
                    <a:lnTo>
                      <a:pt x="5375" y="1723"/>
                    </a:lnTo>
                    <a:lnTo>
                      <a:pt x="5346" y="1660"/>
                    </a:lnTo>
                    <a:lnTo>
                      <a:pt x="5313" y="1598"/>
                    </a:lnTo>
                    <a:lnTo>
                      <a:pt x="5281" y="1536"/>
                    </a:lnTo>
                    <a:lnTo>
                      <a:pt x="5247" y="1476"/>
                    </a:lnTo>
                    <a:lnTo>
                      <a:pt x="5210" y="1417"/>
                    </a:lnTo>
                    <a:lnTo>
                      <a:pt x="5173" y="1358"/>
                    </a:lnTo>
                    <a:lnTo>
                      <a:pt x="5135" y="1300"/>
                    </a:lnTo>
                    <a:lnTo>
                      <a:pt x="5095" y="1244"/>
                    </a:lnTo>
                    <a:lnTo>
                      <a:pt x="5054" y="1188"/>
                    </a:lnTo>
                    <a:lnTo>
                      <a:pt x="5012" y="1134"/>
                    </a:lnTo>
                    <a:lnTo>
                      <a:pt x="4968" y="1079"/>
                    </a:lnTo>
                    <a:lnTo>
                      <a:pt x="4924" y="1026"/>
                    </a:lnTo>
                    <a:lnTo>
                      <a:pt x="4878" y="974"/>
                    </a:lnTo>
                    <a:lnTo>
                      <a:pt x="4831" y="924"/>
                    </a:lnTo>
                    <a:lnTo>
                      <a:pt x="4782" y="874"/>
                    </a:lnTo>
                    <a:lnTo>
                      <a:pt x="4732" y="827"/>
                    </a:lnTo>
                    <a:lnTo>
                      <a:pt x="4682" y="778"/>
                    </a:lnTo>
                    <a:lnTo>
                      <a:pt x="4631" y="732"/>
                    </a:lnTo>
                    <a:lnTo>
                      <a:pt x="4579" y="688"/>
                    </a:lnTo>
                    <a:lnTo>
                      <a:pt x="4524" y="644"/>
                    </a:lnTo>
                    <a:lnTo>
                      <a:pt x="4470" y="601"/>
                    </a:lnTo>
                    <a:lnTo>
                      <a:pt x="4415" y="560"/>
                    </a:lnTo>
                    <a:lnTo>
                      <a:pt x="4358" y="520"/>
                    </a:lnTo>
                    <a:lnTo>
                      <a:pt x="4300" y="482"/>
                    </a:lnTo>
                    <a:lnTo>
                      <a:pt x="4243" y="445"/>
                    </a:lnTo>
                    <a:lnTo>
                      <a:pt x="4184" y="408"/>
                    </a:lnTo>
                    <a:lnTo>
                      <a:pt x="4123" y="374"/>
                    </a:lnTo>
                    <a:lnTo>
                      <a:pt x="4061" y="340"/>
                    </a:lnTo>
                    <a:lnTo>
                      <a:pt x="4001" y="308"/>
                    </a:lnTo>
                    <a:lnTo>
                      <a:pt x="3938" y="278"/>
                    </a:lnTo>
                    <a:lnTo>
                      <a:pt x="3874" y="249"/>
                    </a:lnTo>
                    <a:lnTo>
                      <a:pt x="3811" y="222"/>
                    </a:lnTo>
                    <a:lnTo>
                      <a:pt x="3746" y="196"/>
                    </a:lnTo>
                    <a:lnTo>
                      <a:pt x="3680" y="171"/>
                    </a:lnTo>
                    <a:lnTo>
                      <a:pt x="3615" y="149"/>
                    </a:lnTo>
                    <a:lnTo>
                      <a:pt x="3547" y="127"/>
                    </a:lnTo>
                    <a:lnTo>
                      <a:pt x="3481" y="107"/>
                    </a:lnTo>
                    <a:lnTo>
                      <a:pt x="3411" y="88"/>
                    </a:lnTo>
                    <a:lnTo>
                      <a:pt x="3344" y="72"/>
                    </a:lnTo>
                    <a:lnTo>
                      <a:pt x="3274" y="57"/>
                    </a:lnTo>
                    <a:lnTo>
                      <a:pt x="3205" y="44"/>
                    </a:lnTo>
                    <a:lnTo>
                      <a:pt x="3134" y="32"/>
                    </a:lnTo>
                    <a:lnTo>
                      <a:pt x="3063" y="23"/>
                    </a:lnTo>
                    <a:lnTo>
                      <a:pt x="2993" y="14"/>
                    </a:lnTo>
                    <a:lnTo>
                      <a:pt x="2920" y="9"/>
                    </a:lnTo>
                    <a:lnTo>
                      <a:pt x="2848" y="4"/>
                    </a:lnTo>
                    <a:lnTo>
                      <a:pt x="2776" y="1"/>
                    </a:lnTo>
                    <a:lnTo>
                      <a:pt x="2704" y="0"/>
                    </a:lnTo>
                    <a:lnTo>
                      <a:pt x="2704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1314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5" name="Freeform 16">
                <a:extLst>
                  <a:ext uri="{FF2B5EF4-FFF2-40B4-BE49-F238E27FC236}">
                    <a16:creationId xmlns:a16="http://schemas.microsoft.com/office/drawing/2014/main" id="{6426E4A2-D1AE-AE4A-B255-1959046298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750" y="404813"/>
                <a:ext cx="2928938" cy="2925763"/>
              </a:xfrm>
              <a:custGeom>
                <a:avLst/>
                <a:gdLst/>
                <a:ahLst/>
                <a:cxnLst>
                  <a:cxn ang="0">
                    <a:pos x="3124" y="135"/>
                  </a:cxn>
                  <a:cxn ang="0">
                    <a:pos x="3699" y="303"/>
                  </a:cxn>
                  <a:cxn ang="0">
                    <a:pos x="4218" y="588"/>
                  </a:cxn>
                  <a:cxn ang="0">
                    <a:pos x="4666" y="971"/>
                  </a:cxn>
                  <a:cxn ang="0">
                    <a:pos x="5027" y="1439"/>
                  </a:cxn>
                  <a:cxn ang="0">
                    <a:pos x="5285" y="1974"/>
                  </a:cxn>
                  <a:cxn ang="0">
                    <a:pos x="5422" y="2564"/>
                  </a:cxn>
                  <a:cxn ang="0">
                    <a:pos x="5433" y="3100"/>
                  </a:cxn>
                  <a:cxn ang="0">
                    <a:pos x="5322" y="3670"/>
                  </a:cxn>
                  <a:cxn ang="0">
                    <a:pos x="5088" y="4194"/>
                  </a:cxn>
                  <a:cxn ang="0">
                    <a:pos x="4737" y="4656"/>
                  </a:cxn>
                  <a:cxn ang="0">
                    <a:pos x="4345" y="4991"/>
                  </a:cxn>
                  <a:cxn ang="0">
                    <a:pos x="3839" y="5259"/>
                  </a:cxn>
                  <a:cxn ang="0">
                    <a:pos x="3279" y="5408"/>
                  </a:cxn>
                  <a:cxn ang="0">
                    <a:pos x="2748" y="5433"/>
                  </a:cxn>
                  <a:cxn ang="0">
                    <a:pos x="2149" y="5336"/>
                  </a:cxn>
                  <a:cxn ang="0">
                    <a:pos x="1597" y="5113"/>
                  </a:cxn>
                  <a:cxn ang="0">
                    <a:pos x="1107" y="4784"/>
                  </a:cxn>
                  <a:cxn ang="0">
                    <a:pos x="696" y="4361"/>
                  </a:cxn>
                  <a:cxn ang="0">
                    <a:pos x="379" y="3861"/>
                  </a:cxn>
                  <a:cxn ang="0">
                    <a:pos x="173" y="3299"/>
                  </a:cxn>
                  <a:cxn ang="0">
                    <a:pos x="96" y="2761"/>
                  </a:cxn>
                  <a:cxn ang="0">
                    <a:pos x="136" y="2172"/>
                  </a:cxn>
                  <a:cxn ang="0">
                    <a:pos x="302" y="1620"/>
                  </a:cxn>
                  <a:cxn ang="0">
                    <a:pos x="588" y="1122"/>
                  </a:cxn>
                  <a:cxn ang="0">
                    <a:pos x="938" y="738"/>
                  </a:cxn>
                  <a:cxn ang="0">
                    <a:pos x="1408" y="405"/>
                  </a:cxn>
                  <a:cxn ang="0">
                    <a:pos x="1939" y="190"/>
                  </a:cxn>
                  <a:cxn ang="0">
                    <a:pos x="2517" y="96"/>
                  </a:cxn>
                  <a:cxn ang="0">
                    <a:pos x="2298" y="22"/>
                  </a:cxn>
                  <a:cxn ang="0">
                    <a:pos x="1706" y="168"/>
                  </a:cxn>
                  <a:cxn ang="0">
                    <a:pos x="1178" y="436"/>
                  </a:cxn>
                  <a:cxn ang="0">
                    <a:pos x="730" y="811"/>
                  </a:cxn>
                  <a:cxn ang="0">
                    <a:pos x="374" y="1275"/>
                  </a:cxn>
                  <a:cxn ang="0">
                    <a:pos x="130" y="1815"/>
                  </a:cxn>
                  <a:cxn ang="0">
                    <a:pos x="10" y="2413"/>
                  </a:cxn>
                  <a:cxn ang="0">
                    <a:pos x="21" y="2978"/>
                  </a:cxn>
                  <a:cxn ang="0">
                    <a:pos x="162" y="3587"/>
                  </a:cxn>
                  <a:cxn ang="0">
                    <a:pos x="428" y="4141"/>
                  </a:cxn>
                  <a:cxn ang="0">
                    <a:pos x="801" y="4623"/>
                  </a:cxn>
                  <a:cxn ang="0">
                    <a:pos x="1263" y="5020"/>
                  </a:cxn>
                  <a:cxn ang="0">
                    <a:pos x="1800" y="5312"/>
                  </a:cxn>
                  <a:cxn ang="0">
                    <a:pos x="2394" y="5486"/>
                  </a:cxn>
                  <a:cxn ang="0">
                    <a:pos x="2956" y="5529"/>
                  </a:cxn>
                  <a:cxn ang="0">
                    <a:pos x="3572" y="5443"/>
                  </a:cxn>
                  <a:cxn ang="0">
                    <a:pos x="4131" y="5228"/>
                  </a:cxn>
                  <a:cxn ang="0">
                    <a:pos x="4616" y="4898"/>
                  </a:cxn>
                  <a:cxn ang="0">
                    <a:pos x="5015" y="4472"/>
                  </a:cxn>
                  <a:cxn ang="0">
                    <a:pos x="5310" y="3963"/>
                  </a:cxn>
                  <a:cxn ang="0">
                    <a:pos x="5487" y="3389"/>
                  </a:cxn>
                  <a:cxn ang="0">
                    <a:pos x="5531" y="2764"/>
                  </a:cxn>
                  <a:cxn ang="0">
                    <a:pos x="5452" y="2208"/>
                  </a:cxn>
                  <a:cxn ang="0">
                    <a:pos x="5239" y="1627"/>
                  </a:cxn>
                  <a:cxn ang="0">
                    <a:pos x="4912" y="1111"/>
                  </a:cxn>
                  <a:cxn ang="0">
                    <a:pos x="4488" y="675"/>
                  </a:cxn>
                  <a:cxn ang="0">
                    <a:pos x="3982" y="334"/>
                  </a:cxn>
                  <a:cxn ang="0">
                    <a:pos x="3411" y="104"/>
                  </a:cxn>
                  <a:cxn ang="0">
                    <a:pos x="2792" y="4"/>
                  </a:cxn>
                </a:cxnLst>
                <a:rect l="0" t="0" r="r" b="b"/>
                <a:pathLst>
                  <a:path w="5534" h="5530">
                    <a:moveTo>
                      <a:pt x="2649" y="93"/>
                    </a:moveTo>
                    <a:lnTo>
                      <a:pt x="2649" y="93"/>
                    </a:lnTo>
                    <a:lnTo>
                      <a:pt x="2718" y="94"/>
                    </a:lnTo>
                    <a:lnTo>
                      <a:pt x="2788" y="97"/>
                    </a:lnTo>
                    <a:lnTo>
                      <a:pt x="2856" y="101"/>
                    </a:lnTo>
                    <a:lnTo>
                      <a:pt x="2923" y="107"/>
                    </a:lnTo>
                    <a:lnTo>
                      <a:pt x="2991" y="115"/>
                    </a:lnTo>
                    <a:lnTo>
                      <a:pt x="3058" y="124"/>
                    </a:lnTo>
                    <a:lnTo>
                      <a:pt x="3124" y="135"/>
                    </a:lnTo>
                    <a:lnTo>
                      <a:pt x="3190" y="147"/>
                    </a:lnTo>
                    <a:lnTo>
                      <a:pt x="3257" y="162"/>
                    </a:lnTo>
                    <a:lnTo>
                      <a:pt x="3321" y="178"/>
                    </a:lnTo>
                    <a:lnTo>
                      <a:pt x="3385" y="194"/>
                    </a:lnTo>
                    <a:lnTo>
                      <a:pt x="3450" y="214"/>
                    </a:lnTo>
                    <a:lnTo>
                      <a:pt x="3513" y="234"/>
                    </a:lnTo>
                    <a:lnTo>
                      <a:pt x="3575" y="256"/>
                    </a:lnTo>
                    <a:lnTo>
                      <a:pt x="3637" y="278"/>
                    </a:lnTo>
                    <a:lnTo>
                      <a:pt x="3699" y="303"/>
                    </a:lnTo>
                    <a:lnTo>
                      <a:pt x="3759" y="330"/>
                    </a:lnTo>
                    <a:lnTo>
                      <a:pt x="3820" y="358"/>
                    </a:lnTo>
                    <a:lnTo>
                      <a:pt x="3879" y="386"/>
                    </a:lnTo>
                    <a:lnTo>
                      <a:pt x="3938" y="417"/>
                    </a:lnTo>
                    <a:lnTo>
                      <a:pt x="3995" y="448"/>
                    </a:lnTo>
                    <a:lnTo>
                      <a:pt x="4053" y="480"/>
                    </a:lnTo>
                    <a:lnTo>
                      <a:pt x="4109" y="516"/>
                    </a:lnTo>
                    <a:lnTo>
                      <a:pt x="4163" y="551"/>
                    </a:lnTo>
                    <a:lnTo>
                      <a:pt x="4218" y="588"/>
                    </a:lnTo>
                    <a:lnTo>
                      <a:pt x="4272" y="625"/>
                    </a:lnTo>
                    <a:lnTo>
                      <a:pt x="4325" y="665"/>
                    </a:lnTo>
                    <a:lnTo>
                      <a:pt x="4377" y="705"/>
                    </a:lnTo>
                    <a:lnTo>
                      <a:pt x="4427" y="746"/>
                    </a:lnTo>
                    <a:lnTo>
                      <a:pt x="4477" y="789"/>
                    </a:lnTo>
                    <a:lnTo>
                      <a:pt x="4526" y="833"/>
                    </a:lnTo>
                    <a:lnTo>
                      <a:pt x="4575" y="877"/>
                    </a:lnTo>
                    <a:lnTo>
                      <a:pt x="4620" y="924"/>
                    </a:lnTo>
                    <a:lnTo>
                      <a:pt x="4666" y="971"/>
                    </a:lnTo>
                    <a:lnTo>
                      <a:pt x="4712" y="1019"/>
                    </a:lnTo>
                    <a:lnTo>
                      <a:pt x="4754" y="1067"/>
                    </a:lnTo>
                    <a:lnTo>
                      <a:pt x="4797" y="1117"/>
                    </a:lnTo>
                    <a:lnTo>
                      <a:pt x="4838" y="1169"/>
                    </a:lnTo>
                    <a:lnTo>
                      <a:pt x="4878" y="1221"/>
                    </a:lnTo>
                    <a:lnTo>
                      <a:pt x="4918" y="1274"/>
                    </a:lnTo>
                    <a:lnTo>
                      <a:pt x="4955" y="1328"/>
                    </a:lnTo>
                    <a:lnTo>
                      <a:pt x="4992" y="1383"/>
                    </a:lnTo>
                    <a:lnTo>
                      <a:pt x="5027" y="1439"/>
                    </a:lnTo>
                    <a:lnTo>
                      <a:pt x="5061" y="1495"/>
                    </a:lnTo>
                    <a:lnTo>
                      <a:pt x="5093" y="1552"/>
                    </a:lnTo>
                    <a:lnTo>
                      <a:pt x="5126" y="1610"/>
                    </a:lnTo>
                    <a:lnTo>
                      <a:pt x="5155" y="1669"/>
                    </a:lnTo>
                    <a:lnTo>
                      <a:pt x="5183" y="1728"/>
                    </a:lnTo>
                    <a:lnTo>
                      <a:pt x="5211" y="1788"/>
                    </a:lnTo>
                    <a:lnTo>
                      <a:pt x="5236" y="1850"/>
                    </a:lnTo>
                    <a:lnTo>
                      <a:pt x="5262" y="1912"/>
                    </a:lnTo>
                    <a:lnTo>
                      <a:pt x="5285" y="1974"/>
                    </a:lnTo>
                    <a:lnTo>
                      <a:pt x="5306" y="2037"/>
                    </a:lnTo>
                    <a:lnTo>
                      <a:pt x="5326" y="2101"/>
                    </a:lnTo>
                    <a:lnTo>
                      <a:pt x="5344" y="2166"/>
                    </a:lnTo>
                    <a:lnTo>
                      <a:pt x="5362" y="2231"/>
                    </a:lnTo>
                    <a:lnTo>
                      <a:pt x="5376" y="2295"/>
                    </a:lnTo>
                    <a:lnTo>
                      <a:pt x="5391" y="2362"/>
                    </a:lnTo>
                    <a:lnTo>
                      <a:pt x="5403" y="2428"/>
                    </a:lnTo>
                    <a:lnTo>
                      <a:pt x="5413" y="2496"/>
                    </a:lnTo>
                    <a:lnTo>
                      <a:pt x="5422" y="2564"/>
                    </a:lnTo>
                    <a:lnTo>
                      <a:pt x="5430" y="2632"/>
                    </a:lnTo>
                    <a:lnTo>
                      <a:pt x="5435" y="2699"/>
                    </a:lnTo>
                    <a:lnTo>
                      <a:pt x="5438" y="2769"/>
                    </a:lnTo>
                    <a:lnTo>
                      <a:pt x="5438" y="2769"/>
                    </a:lnTo>
                    <a:lnTo>
                      <a:pt x="5441" y="2835"/>
                    </a:lnTo>
                    <a:lnTo>
                      <a:pt x="5441" y="2903"/>
                    </a:lnTo>
                    <a:lnTo>
                      <a:pt x="5440" y="2968"/>
                    </a:lnTo>
                    <a:lnTo>
                      <a:pt x="5437" y="3034"/>
                    </a:lnTo>
                    <a:lnTo>
                      <a:pt x="5433" y="3100"/>
                    </a:lnTo>
                    <a:lnTo>
                      <a:pt x="5427" y="3165"/>
                    </a:lnTo>
                    <a:lnTo>
                      <a:pt x="5419" y="3230"/>
                    </a:lnTo>
                    <a:lnTo>
                      <a:pt x="5410" y="3294"/>
                    </a:lnTo>
                    <a:lnTo>
                      <a:pt x="5399" y="3358"/>
                    </a:lnTo>
                    <a:lnTo>
                      <a:pt x="5387" y="3422"/>
                    </a:lnTo>
                    <a:lnTo>
                      <a:pt x="5374" y="3484"/>
                    </a:lnTo>
                    <a:lnTo>
                      <a:pt x="5357" y="3547"/>
                    </a:lnTo>
                    <a:lnTo>
                      <a:pt x="5341" y="3609"/>
                    </a:lnTo>
                    <a:lnTo>
                      <a:pt x="5322" y="3670"/>
                    </a:lnTo>
                    <a:lnTo>
                      <a:pt x="5303" y="3731"/>
                    </a:lnTo>
                    <a:lnTo>
                      <a:pt x="5281" y="3792"/>
                    </a:lnTo>
                    <a:lnTo>
                      <a:pt x="5257" y="3851"/>
                    </a:lnTo>
                    <a:lnTo>
                      <a:pt x="5233" y="3910"/>
                    </a:lnTo>
                    <a:lnTo>
                      <a:pt x="5207" y="3969"/>
                    </a:lnTo>
                    <a:lnTo>
                      <a:pt x="5179" y="4026"/>
                    </a:lnTo>
                    <a:lnTo>
                      <a:pt x="5151" y="4082"/>
                    </a:lnTo>
                    <a:lnTo>
                      <a:pt x="5120" y="4140"/>
                    </a:lnTo>
                    <a:lnTo>
                      <a:pt x="5088" y="4194"/>
                    </a:lnTo>
                    <a:lnTo>
                      <a:pt x="5055" y="4249"/>
                    </a:lnTo>
                    <a:lnTo>
                      <a:pt x="5020" y="4304"/>
                    </a:lnTo>
                    <a:lnTo>
                      <a:pt x="4984" y="4357"/>
                    </a:lnTo>
                    <a:lnTo>
                      <a:pt x="4946" y="4408"/>
                    </a:lnTo>
                    <a:lnTo>
                      <a:pt x="4908" y="4460"/>
                    </a:lnTo>
                    <a:lnTo>
                      <a:pt x="4866" y="4510"/>
                    </a:lnTo>
                    <a:lnTo>
                      <a:pt x="4825" y="4560"/>
                    </a:lnTo>
                    <a:lnTo>
                      <a:pt x="4782" y="4609"/>
                    </a:lnTo>
                    <a:lnTo>
                      <a:pt x="4737" y="4656"/>
                    </a:lnTo>
                    <a:lnTo>
                      <a:pt x="4737" y="4656"/>
                    </a:lnTo>
                    <a:lnTo>
                      <a:pt x="4691" y="4703"/>
                    </a:lnTo>
                    <a:lnTo>
                      <a:pt x="4645" y="4749"/>
                    </a:lnTo>
                    <a:lnTo>
                      <a:pt x="4597" y="4792"/>
                    </a:lnTo>
                    <a:lnTo>
                      <a:pt x="4548" y="4834"/>
                    </a:lnTo>
                    <a:lnTo>
                      <a:pt x="4499" y="4876"/>
                    </a:lnTo>
                    <a:lnTo>
                      <a:pt x="4448" y="4915"/>
                    </a:lnTo>
                    <a:lnTo>
                      <a:pt x="4398" y="4954"/>
                    </a:lnTo>
                    <a:lnTo>
                      <a:pt x="4345" y="4991"/>
                    </a:lnTo>
                    <a:lnTo>
                      <a:pt x="4291" y="5026"/>
                    </a:lnTo>
                    <a:lnTo>
                      <a:pt x="4237" y="5060"/>
                    </a:lnTo>
                    <a:lnTo>
                      <a:pt x="4182" y="5094"/>
                    </a:lnTo>
                    <a:lnTo>
                      <a:pt x="4128" y="5125"/>
                    </a:lnTo>
                    <a:lnTo>
                      <a:pt x="4070" y="5154"/>
                    </a:lnTo>
                    <a:lnTo>
                      <a:pt x="4014" y="5182"/>
                    </a:lnTo>
                    <a:lnTo>
                      <a:pt x="3955" y="5210"/>
                    </a:lnTo>
                    <a:lnTo>
                      <a:pt x="3898" y="5235"/>
                    </a:lnTo>
                    <a:lnTo>
                      <a:pt x="3839" y="5259"/>
                    </a:lnTo>
                    <a:lnTo>
                      <a:pt x="3778" y="5283"/>
                    </a:lnTo>
                    <a:lnTo>
                      <a:pt x="3718" y="5303"/>
                    </a:lnTo>
                    <a:lnTo>
                      <a:pt x="3658" y="5322"/>
                    </a:lnTo>
                    <a:lnTo>
                      <a:pt x="3596" y="5340"/>
                    </a:lnTo>
                    <a:lnTo>
                      <a:pt x="3534" y="5358"/>
                    </a:lnTo>
                    <a:lnTo>
                      <a:pt x="3470" y="5372"/>
                    </a:lnTo>
                    <a:lnTo>
                      <a:pt x="3407" y="5386"/>
                    </a:lnTo>
                    <a:lnTo>
                      <a:pt x="3344" y="5398"/>
                    </a:lnTo>
                    <a:lnTo>
                      <a:pt x="3279" y="5408"/>
                    </a:lnTo>
                    <a:lnTo>
                      <a:pt x="3214" y="5417"/>
                    </a:lnTo>
                    <a:lnTo>
                      <a:pt x="3149" y="5424"/>
                    </a:lnTo>
                    <a:lnTo>
                      <a:pt x="3084" y="5430"/>
                    </a:lnTo>
                    <a:lnTo>
                      <a:pt x="3018" y="5433"/>
                    </a:lnTo>
                    <a:lnTo>
                      <a:pt x="2951" y="5436"/>
                    </a:lnTo>
                    <a:lnTo>
                      <a:pt x="2885" y="5437"/>
                    </a:lnTo>
                    <a:lnTo>
                      <a:pt x="2885" y="5437"/>
                    </a:lnTo>
                    <a:lnTo>
                      <a:pt x="2816" y="5436"/>
                    </a:lnTo>
                    <a:lnTo>
                      <a:pt x="2748" y="5433"/>
                    </a:lnTo>
                    <a:lnTo>
                      <a:pt x="2679" y="5428"/>
                    </a:lnTo>
                    <a:lnTo>
                      <a:pt x="2611" y="5423"/>
                    </a:lnTo>
                    <a:lnTo>
                      <a:pt x="2543" y="5415"/>
                    </a:lnTo>
                    <a:lnTo>
                      <a:pt x="2477" y="5406"/>
                    </a:lnTo>
                    <a:lnTo>
                      <a:pt x="2410" y="5395"/>
                    </a:lnTo>
                    <a:lnTo>
                      <a:pt x="2344" y="5383"/>
                    </a:lnTo>
                    <a:lnTo>
                      <a:pt x="2279" y="5368"/>
                    </a:lnTo>
                    <a:lnTo>
                      <a:pt x="2213" y="5352"/>
                    </a:lnTo>
                    <a:lnTo>
                      <a:pt x="2149" y="5336"/>
                    </a:lnTo>
                    <a:lnTo>
                      <a:pt x="2085" y="5316"/>
                    </a:lnTo>
                    <a:lnTo>
                      <a:pt x="2021" y="5296"/>
                    </a:lnTo>
                    <a:lnTo>
                      <a:pt x="1959" y="5274"/>
                    </a:lnTo>
                    <a:lnTo>
                      <a:pt x="1897" y="5252"/>
                    </a:lnTo>
                    <a:lnTo>
                      <a:pt x="1835" y="5226"/>
                    </a:lnTo>
                    <a:lnTo>
                      <a:pt x="1775" y="5200"/>
                    </a:lnTo>
                    <a:lnTo>
                      <a:pt x="1715" y="5172"/>
                    </a:lnTo>
                    <a:lnTo>
                      <a:pt x="1656" y="5144"/>
                    </a:lnTo>
                    <a:lnTo>
                      <a:pt x="1597" y="5113"/>
                    </a:lnTo>
                    <a:lnTo>
                      <a:pt x="1539" y="5082"/>
                    </a:lnTo>
                    <a:lnTo>
                      <a:pt x="1482" y="5050"/>
                    </a:lnTo>
                    <a:lnTo>
                      <a:pt x="1426" y="5014"/>
                    </a:lnTo>
                    <a:lnTo>
                      <a:pt x="1371" y="4979"/>
                    </a:lnTo>
                    <a:lnTo>
                      <a:pt x="1317" y="4942"/>
                    </a:lnTo>
                    <a:lnTo>
                      <a:pt x="1262" y="4905"/>
                    </a:lnTo>
                    <a:lnTo>
                      <a:pt x="1210" y="4865"/>
                    </a:lnTo>
                    <a:lnTo>
                      <a:pt x="1159" y="4825"/>
                    </a:lnTo>
                    <a:lnTo>
                      <a:pt x="1107" y="4784"/>
                    </a:lnTo>
                    <a:lnTo>
                      <a:pt x="1057" y="4741"/>
                    </a:lnTo>
                    <a:lnTo>
                      <a:pt x="1008" y="4697"/>
                    </a:lnTo>
                    <a:lnTo>
                      <a:pt x="961" y="4651"/>
                    </a:lnTo>
                    <a:lnTo>
                      <a:pt x="914" y="4606"/>
                    </a:lnTo>
                    <a:lnTo>
                      <a:pt x="868" y="4559"/>
                    </a:lnTo>
                    <a:lnTo>
                      <a:pt x="823" y="4511"/>
                    </a:lnTo>
                    <a:lnTo>
                      <a:pt x="780" y="4463"/>
                    </a:lnTo>
                    <a:lnTo>
                      <a:pt x="737" y="4413"/>
                    </a:lnTo>
                    <a:lnTo>
                      <a:pt x="696" y="4361"/>
                    </a:lnTo>
                    <a:lnTo>
                      <a:pt x="656" y="4309"/>
                    </a:lnTo>
                    <a:lnTo>
                      <a:pt x="616" y="4256"/>
                    </a:lnTo>
                    <a:lnTo>
                      <a:pt x="579" y="4202"/>
                    </a:lnTo>
                    <a:lnTo>
                      <a:pt x="543" y="4147"/>
                    </a:lnTo>
                    <a:lnTo>
                      <a:pt x="507" y="4091"/>
                    </a:lnTo>
                    <a:lnTo>
                      <a:pt x="473" y="4035"/>
                    </a:lnTo>
                    <a:lnTo>
                      <a:pt x="441" y="3978"/>
                    </a:lnTo>
                    <a:lnTo>
                      <a:pt x="410" y="3920"/>
                    </a:lnTo>
                    <a:lnTo>
                      <a:pt x="379" y="3861"/>
                    </a:lnTo>
                    <a:lnTo>
                      <a:pt x="351" y="3802"/>
                    </a:lnTo>
                    <a:lnTo>
                      <a:pt x="323" y="3742"/>
                    </a:lnTo>
                    <a:lnTo>
                      <a:pt x="298" y="3680"/>
                    </a:lnTo>
                    <a:lnTo>
                      <a:pt x="273" y="3618"/>
                    </a:lnTo>
                    <a:lnTo>
                      <a:pt x="251" y="3556"/>
                    </a:lnTo>
                    <a:lnTo>
                      <a:pt x="229" y="3493"/>
                    </a:lnTo>
                    <a:lnTo>
                      <a:pt x="208" y="3429"/>
                    </a:lnTo>
                    <a:lnTo>
                      <a:pt x="190" y="3364"/>
                    </a:lnTo>
                    <a:lnTo>
                      <a:pt x="173" y="3299"/>
                    </a:lnTo>
                    <a:lnTo>
                      <a:pt x="158" y="3235"/>
                    </a:lnTo>
                    <a:lnTo>
                      <a:pt x="145" y="3168"/>
                    </a:lnTo>
                    <a:lnTo>
                      <a:pt x="131" y="3102"/>
                    </a:lnTo>
                    <a:lnTo>
                      <a:pt x="121" y="3034"/>
                    </a:lnTo>
                    <a:lnTo>
                      <a:pt x="112" y="2966"/>
                    </a:lnTo>
                    <a:lnTo>
                      <a:pt x="105" y="2898"/>
                    </a:lnTo>
                    <a:lnTo>
                      <a:pt x="99" y="2831"/>
                    </a:lnTo>
                    <a:lnTo>
                      <a:pt x="96" y="2761"/>
                    </a:lnTo>
                    <a:lnTo>
                      <a:pt x="96" y="2761"/>
                    </a:lnTo>
                    <a:lnTo>
                      <a:pt x="93" y="2695"/>
                    </a:lnTo>
                    <a:lnTo>
                      <a:pt x="93" y="2627"/>
                    </a:lnTo>
                    <a:lnTo>
                      <a:pt x="94" y="2562"/>
                    </a:lnTo>
                    <a:lnTo>
                      <a:pt x="97" y="2496"/>
                    </a:lnTo>
                    <a:lnTo>
                      <a:pt x="102" y="2430"/>
                    </a:lnTo>
                    <a:lnTo>
                      <a:pt x="108" y="2365"/>
                    </a:lnTo>
                    <a:lnTo>
                      <a:pt x="115" y="2300"/>
                    </a:lnTo>
                    <a:lnTo>
                      <a:pt x="124" y="2236"/>
                    </a:lnTo>
                    <a:lnTo>
                      <a:pt x="136" y="2172"/>
                    </a:lnTo>
                    <a:lnTo>
                      <a:pt x="147" y="2108"/>
                    </a:lnTo>
                    <a:lnTo>
                      <a:pt x="162" y="2046"/>
                    </a:lnTo>
                    <a:lnTo>
                      <a:pt x="177" y="1983"/>
                    </a:lnTo>
                    <a:lnTo>
                      <a:pt x="195" y="1921"/>
                    </a:lnTo>
                    <a:lnTo>
                      <a:pt x="212" y="1859"/>
                    </a:lnTo>
                    <a:lnTo>
                      <a:pt x="233" y="1799"/>
                    </a:lnTo>
                    <a:lnTo>
                      <a:pt x="254" y="1738"/>
                    </a:lnTo>
                    <a:lnTo>
                      <a:pt x="277" y="1679"/>
                    </a:lnTo>
                    <a:lnTo>
                      <a:pt x="302" y="1620"/>
                    </a:lnTo>
                    <a:lnTo>
                      <a:pt x="327" y="1561"/>
                    </a:lnTo>
                    <a:lnTo>
                      <a:pt x="355" y="1504"/>
                    </a:lnTo>
                    <a:lnTo>
                      <a:pt x="383" y="1448"/>
                    </a:lnTo>
                    <a:lnTo>
                      <a:pt x="414" y="1390"/>
                    </a:lnTo>
                    <a:lnTo>
                      <a:pt x="447" y="1336"/>
                    </a:lnTo>
                    <a:lnTo>
                      <a:pt x="479" y="1281"/>
                    </a:lnTo>
                    <a:lnTo>
                      <a:pt x="515" y="1226"/>
                    </a:lnTo>
                    <a:lnTo>
                      <a:pt x="550" y="1173"/>
                    </a:lnTo>
                    <a:lnTo>
                      <a:pt x="588" y="1122"/>
                    </a:lnTo>
                    <a:lnTo>
                      <a:pt x="627" y="1070"/>
                    </a:lnTo>
                    <a:lnTo>
                      <a:pt x="668" y="1020"/>
                    </a:lnTo>
                    <a:lnTo>
                      <a:pt x="709" y="970"/>
                    </a:lnTo>
                    <a:lnTo>
                      <a:pt x="753" y="921"/>
                    </a:lnTo>
                    <a:lnTo>
                      <a:pt x="798" y="874"/>
                    </a:lnTo>
                    <a:lnTo>
                      <a:pt x="798" y="874"/>
                    </a:lnTo>
                    <a:lnTo>
                      <a:pt x="843" y="827"/>
                    </a:lnTo>
                    <a:lnTo>
                      <a:pt x="889" y="781"/>
                    </a:lnTo>
                    <a:lnTo>
                      <a:pt x="938" y="738"/>
                    </a:lnTo>
                    <a:lnTo>
                      <a:pt x="986" y="696"/>
                    </a:lnTo>
                    <a:lnTo>
                      <a:pt x="1035" y="654"/>
                    </a:lnTo>
                    <a:lnTo>
                      <a:pt x="1087" y="615"/>
                    </a:lnTo>
                    <a:lnTo>
                      <a:pt x="1138" y="576"/>
                    </a:lnTo>
                    <a:lnTo>
                      <a:pt x="1190" y="539"/>
                    </a:lnTo>
                    <a:lnTo>
                      <a:pt x="1243" y="504"/>
                    </a:lnTo>
                    <a:lnTo>
                      <a:pt x="1297" y="470"/>
                    </a:lnTo>
                    <a:lnTo>
                      <a:pt x="1352" y="436"/>
                    </a:lnTo>
                    <a:lnTo>
                      <a:pt x="1408" y="405"/>
                    </a:lnTo>
                    <a:lnTo>
                      <a:pt x="1464" y="376"/>
                    </a:lnTo>
                    <a:lnTo>
                      <a:pt x="1521" y="348"/>
                    </a:lnTo>
                    <a:lnTo>
                      <a:pt x="1579" y="320"/>
                    </a:lnTo>
                    <a:lnTo>
                      <a:pt x="1636" y="295"/>
                    </a:lnTo>
                    <a:lnTo>
                      <a:pt x="1697" y="271"/>
                    </a:lnTo>
                    <a:lnTo>
                      <a:pt x="1756" y="247"/>
                    </a:lnTo>
                    <a:lnTo>
                      <a:pt x="1816" y="227"/>
                    </a:lnTo>
                    <a:lnTo>
                      <a:pt x="1878" y="208"/>
                    </a:lnTo>
                    <a:lnTo>
                      <a:pt x="1939" y="190"/>
                    </a:lnTo>
                    <a:lnTo>
                      <a:pt x="2002" y="172"/>
                    </a:lnTo>
                    <a:lnTo>
                      <a:pt x="2064" y="158"/>
                    </a:lnTo>
                    <a:lnTo>
                      <a:pt x="2127" y="144"/>
                    </a:lnTo>
                    <a:lnTo>
                      <a:pt x="2191" y="132"/>
                    </a:lnTo>
                    <a:lnTo>
                      <a:pt x="2256" y="122"/>
                    </a:lnTo>
                    <a:lnTo>
                      <a:pt x="2320" y="113"/>
                    </a:lnTo>
                    <a:lnTo>
                      <a:pt x="2385" y="106"/>
                    </a:lnTo>
                    <a:lnTo>
                      <a:pt x="2450" y="100"/>
                    </a:lnTo>
                    <a:lnTo>
                      <a:pt x="2517" y="96"/>
                    </a:lnTo>
                    <a:lnTo>
                      <a:pt x="2583" y="94"/>
                    </a:lnTo>
                    <a:lnTo>
                      <a:pt x="2649" y="93"/>
                    </a:lnTo>
                    <a:close/>
                    <a:moveTo>
                      <a:pt x="2649" y="0"/>
                    </a:moveTo>
                    <a:lnTo>
                      <a:pt x="2649" y="0"/>
                    </a:lnTo>
                    <a:lnTo>
                      <a:pt x="2578" y="1"/>
                    </a:lnTo>
                    <a:lnTo>
                      <a:pt x="2508" y="4"/>
                    </a:lnTo>
                    <a:lnTo>
                      <a:pt x="2437" y="9"/>
                    </a:lnTo>
                    <a:lnTo>
                      <a:pt x="2368" y="14"/>
                    </a:lnTo>
                    <a:lnTo>
                      <a:pt x="2298" y="22"/>
                    </a:lnTo>
                    <a:lnTo>
                      <a:pt x="2231" y="32"/>
                    </a:lnTo>
                    <a:lnTo>
                      <a:pt x="2163" y="44"/>
                    </a:lnTo>
                    <a:lnTo>
                      <a:pt x="2095" y="56"/>
                    </a:lnTo>
                    <a:lnTo>
                      <a:pt x="2029" y="71"/>
                    </a:lnTo>
                    <a:lnTo>
                      <a:pt x="1962" y="87"/>
                    </a:lnTo>
                    <a:lnTo>
                      <a:pt x="1897" y="104"/>
                    </a:lnTo>
                    <a:lnTo>
                      <a:pt x="1832" y="125"/>
                    </a:lnTo>
                    <a:lnTo>
                      <a:pt x="1769" y="146"/>
                    </a:lnTo>
                    <a:lnTo>
                      <a:pt x="1706" y="168"/>
                    </a:lnTo>
                    <a:lnTo>
                      <a:pt x="1644" y="191"/>
                    </a:lnTo>
                    <a:lnTo>
                      <a:pt x="1583" y="218"/>
                    </a:lnTo>
                    <a:lnTo>
                      <a:pt x="1523" y="244"/>
                    </a:lnTo>
                    <a:lnTo>
                      <a:pt x="1462" y="273"/>
                    </a:lnTo>
                    <a:lnTo>
                      <a:pt x="1403" y="302"/>
                    </a:lnTo>
                    <a:lnTo>
                      <a:pt x="1346" y="334"/>
                    </a:lnTo>
                    <a:lnTo>
                      <a:pt x="1289" y="367"/>
                    </a:lnTo>
                    <a:lnTo>
                      <a:pt x="1232" y="401"/>
                    </a:lnTo>
                    <a:lnTo>
                      <a:pt x="1178" y="436"/>
                    </a:lnTo>
                    <a:lnTo>
                      <a:pt x="1123" y="473"/>
                    </a:lnTo>
                    <a:lnTo>
                      <a:pt x="1070" y="510"/>
                    </a:lnTo>
                    <a:lnTo>
                      <a:pt x="1019" y="550"/>
                    </a:lnTo>
                    <a:lnTo>
                      <a:pt x="969" y="590"/>
                    </a:lnTo>
                    <a:lnTo>
                      <a:pt x="918" y="631"/>
                    </a:lnTo>
                    <a:lnTo>
                      <a:pt x="870" y="675"/>
                    </a:lnTo>
                    <a:lnTo>
                      <a:pt x="821" y="718"/>
                    </a:lnTo>
                    <a:lnTo>
                      <a:pt x="775" y="763"/>
                    </a:lnTo>
                    <a:lnTo>
                      <a:pt x="730" y="811"/>
                    </a:lnTo>
                    <a:lnTo>
                      <a:pt x="686" y="858"/>
                    </a:lnTo>
                    <a:lnTo>
                      <a:pt x="641" y="906"/>
                    </a:lnTo>
                    <a:lnTo>
                      <a:pt x="600" y="955"/>
                    </a:lnTo>
                    <a:lnTo>
                      <a:pt x="559" y="1007"/>
                    </a:lnTo>
                    <a:lnTo>
                      <a:pt x="520" y="1058"/>
                    </a:lnTo>
                    <a:lnTo>
                      <a:pt x="482" y="1111"/>
                    </a:lnTo>
                    <a:lnTo>
                      <a:pt x="445" y="1165"/>
                    </a:lnTo>
                    <a:lnTo>
                      <a:pt x="410" y="1219"/>
                    </a:lnTo>
                    <a:lnTo>
                      <a:pt x="374" y="1275"/>
                    </a:lnTo>
                    <a:lnTo>
                      <a:pt x="342" y="1331"/>
                    </a:lnTo>
                    <a:lnTo>
                      <a:pt x="311" y="1389"/>
                    </a:lnTo>
                    <a:lnTo>
                      <a:pt x="280" y="1448"/>
                    </a:lnTo>
                    <a:lnTo>
                      <a:pt x="252" y="1507"/>
                    </a:lnTo>
                    <a:lnTo>
                      <a:pt x="224" y="1567"/>
                    </a:lnTo>
                    <a:lnTo>
                      <a:pt x="199" y="1627"/>
                    </a:lnTo>
                    <a:lnTo>
                      <a:pt x="174" y="1689"/>
                    </a:lnTo>
                    <a:lnTo>
                      <a:pt x="152" y="1751"/>
                    </a:lnTo>
                    <a:lnTo>
                      <a:pt x="130" y="1815"/>
                    </a:lnTo>
                    <a:lnTo>
                      <a:pt x="111" y="1878"/>
                    </a:lnTo>
                    <a:lnTo>
                      <a:pt x="91" y="1943"/>
                    </a:lnTo>
                    <a:lnTo>
                      <a:pt x="75" y="2008"/>
                    </a:lnTo>
                    <a:lnTo>
                      <a:pt x="60" y="2074"/>
                    </a:lnTo>
                    <a:lnTo>
                      <a:pt x="47" y="2141"/>
                    </a:lnTo>
                    <a:lnTo>
                      <a:pt x="35" y="2208"/>
                    </a:lnTo>
                    <a:lnTo>
                      <a:pt x="25" y="2276"/>
                    </a:lnTo>
                    <a:lnTo>
                      <a:pt x="16" y="2344"/>
                    </a:lnTo>
                    <a:lnTo>
                      <a:pt x="10" y="2413"/>
                    </a:lnTo>
                    <a:lnTo>
                      <a:pt x="4" y="2483"/>
                    </a:lnTo>
                    <a:lnTo>
                      <a:pt x="2" y="2552"/>
                    </a:lnTo>
                    <a:lnTo>
                      <a:pt x="0" y="2623"/>
                    </a:lnTo>
                    <a:lnTo>
                      <a:pt x="0" y="2693"/>
                    </a:lnTo>
                    <a:lnTo>
                      <a:pt x="3" y="2764"/>
                    </a:lnTo>
                    <a:lnTo>
                      <a:pt x="3" y="2764"/>
                    </a:lnTo>
                    <a:lnTo>
                      <a:pt x="7" y="2836"/>
                    </a:lnTo>
                    <a:lnTo>
                      <a:pt x="12" y="2907"/>
                    </a:lnTo>
                    <a:lnTo>
                      <a:pt x="21" y="2978"/>
                    </a:lnTo>
                    <a:lnTo>
                      <a:pt x="30" y="3047"/>
                    </a:lnTo>
                    <a:lnTo>
                      <a:pt x="40" y="3117"/>
                    </a:lnTo>
                    <a:lnTo>
                      <a:pt x="53" y="3186"/>
                    </a:lnTo>
                    <a:lnTo>
                      <a:pt x="66" y="3254"/>
                    </a:lnTo>
                    <a:lnTo>
                      <a:pt x="83" y="3322"/>
                    </a:lnTo>
                    <a:lnTo>
                      <a:pt x="100" y="3389"/>
                    </a:lnTo>
                    <a:lnTo>
                      <a:pt x="119" y="3456"/>
                    </a:lnTo>
                    <a:lnTo>
                      <a:pt x="140" y="3522"/>
                    </a:lnTo>
                    <a:lnTo>
                      <a:pt x="162" y="3587"/>
                    </a:lnTo>
                    <a:lnTo>
                      <a:pt x="186" y="3652"/>
                    </a:lnTo>
                    <a:lnTo>
                      <a:pt x="211" y="3715"/>
                    </a:lnTo>
                    <a:lnTo>
                      <a:pt x="237" y="3779"/>
                    </a:lnTo>
                    <a:lnTo>
                      <a:pt x="265" y="3841"/>
                    </a:lnTo>
                    <a:lnTo>
                      <a:pt x="295" y="3902"/>
                    </a:lnTo>
                    <a:lnTo>
                      <a:pt x="326" y="3963"/>
                    </a:lnTo>
                    <a:lnTo>
                      <a:pt x="358" y="4023"/>
                    </a:lnTo>
                    <a:lnTo>
                      <a:pt x="392" y="4082"/>
                    </a:lnTo>
                    <a:lnTo>
                      <a:pt x="428" y="4141"/>
                    </a:lnTo>
                    <a:lnTo>
                      <a:pt x="464" y="4199"/>
                    </a:lnTo>
                    <a:lnTo>
                      <a:pt x="501" y="4255"/>
                    </a:lnTo>
                    <a:lnTo>
                      <a:pt x="541" y="4311"/>
                    </a:lnTo>
                    <a:lnTo>
                      <a:pt x="581" y="4365"/>
                    </a:lnTo>
                    <a:lnTo>
                      <a:pt x="622" y="4419"/>
                    </a:lnTo>
                    <a:lnTo>
                      <a:pt x="665" y="4472"/>
                    </a:lnTo>
                    <a:lnTo>
                      <a:pt x="709" y="4523"/>
                    </a:lnTo>
                    <a:lnTo>
                      <a:pt x="753" y="4575"/>
                    </a:lnTo>
                    <a:lnTo>
                      <a:pt x="801" y="4623"/>
                    </a:lnTo>
                    <a:lnTo>
                      <a:pt x="848" y="4672"/>
                    </a:lnTo>
                    <a:lnTo>
                      <a:pt x="896" y="4719"/>
                    </a:lnTo>
                    <a:lnTo>
                      <a:pt x="945" y="4766"/>
                    </a:lnTo>
                    <a:lnTo>
                      <a:pt x="995" y="4812"/>
                    </a:lnTo>
                    <a:lnTo>
                      <a:pt x="1047" y="4855"/>
                    </a:lnTo>
                    <a:lnTo>
                      <a:pt x="1100" y="4898"/>
                    </a:lnTo>
                    <a:lnTo>
                      <a:pt x="1153" y="4940"/>
                    </a:lnTo>
                    <a:lnTo>
                      <a:pt x="1207" y="4980"/>
                    </a:lnTo>
                    <a:lnTo>
                      <a:pt x="1263" y="5020"/>
                    </a:lnTo>
                    <a:lnTo>
                      <a:pt x="1319" y="5057"/>
                    </a:lnTo>
                    <a:lnTo>
                      <a:pt x="1377" y="5094"/>
                    </a:lnTo>
                    <a:lnTo>
                      <a:pt x="1434" y="5129"/>
                    </a:lnTo>
                    <a:lnTo>
                      <a:pt x="1493" y="5163"/>
                    </a:lnTo>
                    <a:lnTo>
                      <a:pt x="1552" y="5196"/>
                    </a:lnTo>
                    <a:lnTo>
                      <a:pt x="1613" y="5228"/>
                    </a:lnTo>
                    <a:lnTo>
                      <a:pt x="1675" y="5257"/>
                    </a:lnTo>
                    <a:lnTo>
                      <a:pt x="1737" y="5285"/>
                    </a:lnTo>
                    <a:lnTo>
                      <a:pt x="1800" y="5312"/>
                    </a:lnTo>
                    <a:lnTo>
                      <a:pt x="1863" y="5339"/>
                    </a:lnTo>
                    <a:lnTo>
                      <a:pt x="1927" y="5362"/>
                    </a:lnTo>
                    <a:lnTo>
                      <a:pt x="1992" y="5384"/>
                    </a:lnTo>
                    <a:lnTo>
                      <a:pt x="2058" y="5405"/>
                    </a:lnTo>
                    <a:lnTo>
                      <a:pt x="2123" y="5426"/>
                    </a:lnTo>
                    <a:lnTo>
                      <a:pt x="2191" y="5443"/>
                    </a:lnTo>
                    <a:lnTo>
                      <a:pt x="2257" y="5459"/>
                    </a:lnTo>
                    <a:lnTo>
                      <a:pt x="2325" y="5474"/>
                    </a:lnTo>
                    <a:lnTo>
                      <a:pt x="2394" y="5486"/>
                    </a:lnTo>
                    <a:lnTo>
                      <a:pt x="2462" y="5498"/>
                    </a:lnTo>
                    <a:lnTo>
                      <a:pt x="2531" y="5508"/>
                    </a:lnTo>
                    <a:lnTo>
                      <a:pt x="2602" y="5515"/>
                    </a:lnTo>
                    <a:lnTo>
                      <a:pt x="2671" y="5521"/>
                    </a:lnTo>
                    <a:lnTo>
                      <a:pt x="2742" y="5526"/>
                    </a:lnTo>
                    <a:lnTo>
                      <a:pt x="2813" y="5529"/>
                    </a:lnTo>
                    <a:lnTo>
                      <a:pt x="2885" y="5530"/>
                    </a:lnTo>
                    <a:lnTo>
                      <a:pt x="2885" y="5530"/>
                    </a:lnTo>
                    <a:lnTo>
                      <a:pt x="2956" y="5529"/>
                    </a:lnTo>
                    <a:lnTo>
                      <a:pt x="3027" y="5526"/>
                    </a:lnTo>
                    <a:lnTo>
                      <a:pt x="3097" y="5521"/>
                    </a:lnTo>
                    <a:lnTo>
                      <a:pt x="3167" y="5515"/>
                    </a:lnTo>
                    <a:lnTo>
                      <a:pt x="3236" y="5508"/>
                    </a:lnTo>
                    <a:lnTo>
                      <a:pt x="3305" y="5498"/>
                    </a:lnTo>
                    <a:lnTo>
                      <a:pt x="3373" y="5486"/>
                    </a:lnTo>
                    <a:lnTo>
                      <a:pt x="3439" y="5474"/>
                    </a:lnTo>
                    <a:lnTo>
                      <a:pt x="3506" y="5459"/>
                    </a:lnTo>
                    <a:lnTo>
                      <a:pt x="3572" y="5443"/>
                    </a:lnTo>
                    <a:lnTo>
                      <a:pt x="3637" y="5426"/>
                    </a:lnTo>
                    <a:lnTo>
                      <a:pt x="3702" y="5405"/>
                    </a:lnTo>
                    <a:lnTo>
                      <a:pt x="3765" y="5384"/>
                    </a:lnTo>
                    <a:lnTo>
                      <a:pt x="3829" y="5362"/>
                    </a:lnTo>
                    <a:lnTo>
                      <a:pt x="3890" y="5339"/>
                    </a:lnTo>
                    <a:lnTo>
                      <a:pt x="3952" y="5312"/>
                    </a:lnTo>
                    <a:lnTo>
                      <a:pt x="4013" y="5285"/>
                    </a:lnTo>
                    <a:lnTo>
                      <a:pt x="4072" y="5257"/>
                    </a:lnTo>
                    <a:lnTo>
                      <a:pt x="4131" y="5228"/>
                    </a:lnTo>
                    <a:lnTo>
                      <a:pt x="4188" y="5196"/>
                    </a:lnTo>
                    <a:lnTo>
                      <a:pt x="4246" y="5163"/>
                    </a:lnTo>
                    <a:lnTo>
                      <a:pt x="4302" y="5129"/>
                    </a:lnTo>
                    <a:lnTo>
                      <a:pt x="4356" y="5094"/>
                    </a:lnTo>
                    <a:lnTo>
                      <a:pt x="4411" y="5057"/>
                    </a:lnTo>
                    <a:lnTo>
                      <a:pt x="4464" y="5020"/>
                    </a:lnTo>
                    <a:lnTo>
                      <a:pt x="4516" y="4980"/>
                    </a:lnTo>
                    <a:lnTo>
                      <a:pt x="4567" y="4940"/>
                    </a:lnTo>
                    <a:lnTo>
                      <a:pt x="4616" y="4898"/>
                    </a:lnTo>
                    <a:lnTo>
                      <a:pt x="4666" y="4855"/>
                    </a:lnTo>
                    <a:lnTo>
                      <a:pt x="4713" y="4812"/>
                    </a:lnTo>
                    <a:lnTo>
                      <a:pt x="4760" y="4766"/>
                    </a:lnTo>
                    <a:lnTo>
                      <a:pt x="4805" y="4719"/>
                    </a:lnTo>
                    <a:lnTo>
                      <a:pt x="4850" y="4672"/>
                    </a:lnTo>
                    <a:lnTo>
                      <a:pt x="4893" y="4623"/>
                    </a:lnTo>
                    <a:lnTo>
                      <a:pt x="4934" y="4575"/>
                    </a:lnTo>
                    <a:lnTo>
                      <a:pt x="4976" y="4523"/>
                    </a:lnTo>
                    <a:lnTo>
                      <a:pt x="5015" y="4472"/>
                    </a:lnTo>
                    <a:lnTo>
                      <a:pt x="5052" y="4419"/>
                    </a:lnTo>
                    <a:lnTo>
                      <a:pt x="5089" y="4365"/>
                    </a:lnTo>
                    <a:lnTo>
                      <a:pt x="5126" y="4311"/>
                    </a:lnTo>
                    <a:lnTo>
                      <a:pt x="5160" y="4255"/>
                    </a:lnTo>
                    <a:lnTo>
                      <a:pt x="5192" y="4199"/>
                    </a:lnTo>
                    <a:lnTo>
                      <a:pt x="5225" y="4141"/>
                    </a:lnTo>
                    <a:lnTo>
                      <a:pt x="5254" y="4082"/>
                    </a:lnTo>
                    <a:lnTo>
                      <a:pt x="5282" y="4023"/>
                    </a:lnTo>
                    <a:lnTo>
                      <a:pt x="5310" y="3963"/>
                    </a:lnTo>
                    <a:lnTo>
                      <a:pt x="5335" y="3902"/>
                    </a:lnTo>
                    <a:lnTo>
                      <a:pt x="5360" y="3841"/>
                    </a:lnTo>
                    <a:lnTo>
                      <a:pt x="5382" y="3779"/>
                    </a:lnTo>
                    <a:lnTo>
                      <a:pt x="5405" y="3715"/>
                    </a:lnTo>
                    <a:lnTo>
                      <a:pt x="5424" y="3652"/>
                    </a:lnTo>
                    <a:lnTo>
                      <a:pt x="5443" y="3587"/>
                    </a:lnTo>
                    <a:lnTo>
                      <a:pt x="5459" y="3522"/>
                    </a:lnTo>
                    <a:lnTo>
                      <a:pt x="5474" y="3456"/>
                    </a:lnTo>
                    <a:lnTo>
                      <a:pt x="5487" y="3389"/>
                    </a:lnTo>
                    <a:lnTo>
                      <a:pt x="5499" y="3322"/>
                    </a:lnTo>
                    <a:lnTo>
                      <a:pt x="5509" y="3254"/>
                    </a:lnTo>
                    <a:lnTo>
                      <a:pt x="5518" y="3186"/>
                    </a:lnTo>
                    <a:lnTo>
                      <a:pt x="5524" y="3117"/>
                    </a:lnTo>
                    <a:lnTo>
                      <a:pt x="5530" y="3047"/>
                    </a:lnTo>
                    <a:lnTo>
                      <a:pt x="5533" y="2978"/>
                    </a:lnTo>
                    <a:lnTo>
                      <a:pt x="5534" y="2907"/>
                    </a:lnTo>
                    <a:lnTo>
                      <a:pt x="5534" y="2836"/>
                    </a:lnTo>
                    <a:lnTo>
                      <a:pt x="5531" y="2764"/>
                    </a:lnTo>
                    <a:lnTo>
                      <a:pt x="5531" y="2764"/>
                    </a:lnTo>
                    <a:lnTo>
                      <a:pt x="5528" y="2693"/>
                    </a:lnTo>
                    <a:lnTo>
                      <a:pt x="5522" y="2623"/>
                    </a:lnTo>
                    <a:lnTo>
                      <a:pt x="5515" y="2552"/>
                    </a:lnTo>
                    <a:lnTo>
                      <a:pt x="5505" y="2483"/>
                    </a:lnTo>
                    <a:lnTo>
                      <a:pt x="5494" y="2413"/>
                    </a:lnTo>
                    <a:lnTo>
                      <a:pt x="5483" y="2344"/>
                    </a:lnTo>
                    <a:lnTo>
                      <a:pt x="5468" y="2276"/>
                    </a:lnTo>
                    <a:lnTo>
                      <a:pt x="5452" y="2208"/>
                    </a:lnTo>
                    <a:lnTo>
                      <a:pt x="5434" y="2141"/>
                    </a:lnTo>
                    <a:lnTo>
                      <a:pt x="5415" y="2074"/>
                    </a:lnTo>
                    <a:lnTo>
                      <a:pt x="5394" y="2008"/>
                    </a:lnTo>
                    <a:lnTo>
                      <a:pt x="5372" y="1943"/>
                    </a:lnTo>
                    <a:lnTo>
                      <a:pt x="5348" y="1878"/>
                    </a:lnTo>
                    <a:lnTo>
                      <a:pt x="5323" y="1815"/>
                    </a:lnTo>
                    <a:lnTo>
                      <a:pt x="5297" y="1751"/>
                    </a:lnTo>
                    <a:lnTo>
                      <a:pt x="5269" y="1689"/>
                    </a:lnTo>
                    <a:lnTo>
                      <a:pt x="5239" y="1627"/>
                    </a:lnTo>
                    <a:lnTo>
                      <a:pt x="5208" y="1567"/>
                    </a:lnTo>
                    <a:lnTo>
                      <a:pt x="5176" y="1507"/>
                    </a:lnTo>
                    <a:lnTo>
                      <a:pt x="5142" y="1448"/>
                    </a:lnTo>
                    <a:lnTo>
                      <a:pt x="5107" y="1389"/>
                    </a:lnTo>
                    <a:lnTo>
                      <a:pt x="5070" y="1331"/>
                    </a:lnTo>
                    <a:lnTo>
                      <a:pt x="5033" y="1275"/>
                    </a:lnTo>
                    <a:lnTo>
                      <a:pt x="4993" y="1219"/>
                    </a:lnTo>
                    <a:lnTo>
                      <a:pt x="4953" y="1165"/>
                    </a:lnTo>
                    <a:lnTo>
                      <a:pt x="4912" y="1111"/>
                    </a:lnTo>
                    <a:lnTo>
                      <a:pt x="4869" y="1058"/>
                    </a:lnTo>
                    <a:lnTo>
                      <a:pt x="4825" y="1007"/>
                    </a:lnTo>
                    <a:lnTo>
                      <a:pt x="4781" y="955"/>
                    </a:lnTo>
                    <a:lnTo>
                      <a:pt x="4734" y="906"/>
                    </a:lnTo>
                    <a:lnTo>
                      <a:pt x="4687" y="858"/>
                    </a:lnTo>
                    <a:lnTo>
                      <a:pt x="4639" y="811"/>
                    </a:lnTo>
                    <a:lnTo>
                      <a:pt x="4589" y="763"/>
                    </a:lnTo>
                    <a:lnTo>
                      <a:pt x="4539" y="718"/>
                    </a:lnTo>
                    <a:lnTo>
                      <a:pt x="4488" y="675"/>
                    </a:lnTo>
                    <a:lnTo>
                      <a:pt x="4434" y="631"/>
                    </a:lnTo>
                    <a:lnTo>
                      <a:pt x="4381" y="590"/>
                    </a:lnTo>
                    <a:lnTo>
                      <a:pt x="4327" y="550"/>
                    </a:lnTo>
                    <a:lnTo>
                      <a:pt x="4272" y="510"/>
                    </a:lnTo>
                    <a:lnTo>
                      <a:pt x="4215" y="473"/>
                    </a:lnTo>
                    <a:lnTo>
                      <a:pt x="4159" y="436"/>
                    </a:lnTo>
                    <a:lnTo>
                      <a:pt x="4100" y="401"/>
                    </a:lnTo>
                    <a:lnTo>
                      <a:pt x="4041" y="367"/>
                    </a:lnTo>
                    <a:lnTo>
                      <a:pt x="3982" y="334"/>
                    </a:lnTo>
                    <a:lnTo>
                      <a:pt x="3921" y="302"/>
                    </a:lnTo>
                    <a:lnTo>
                      <a:pt x="3860" y="273"/>
                    </a:lnTo>
                    <a:lnTo>
                      <a:pt x="3798" y="244"/>
                    </a:lnTo>
                    <a:lnTo>
                      <a:pt x="3734" y="218"/>
                    </a:lnTo>
                    <a:lnTo>
                      <a:pt x="3671" y="191"/>
                    </a:lnTo>
                    <a:lnTo>
                      <a:pt x="3607" y="168"/>
                    </a:lnTo>
                    <a:lnTo>
                      <a:pt x="3543" y="146"/>
                    </a:lnTo>
                    <a:lnTo>
                      <a:pt x="3478" y="125"/>
                    </a:lnTo>
                    <a:lnTo>
                      <a:pt x="3411" y="104"/>
                    </a:lnTo>
                    <a:lnTo>
                      <a:pt x="3344" y="87"/>
                    </a:lnTo>
                    <a:lnTo>
                      <a:pt x="3277" y="71"/>
                    </a:lnTo>
                    <a:lnTo>
                      <a:pt x="3209" y="56"/>
                    </a:lnTo>
                    <a:lnTo>
                      <a:pt x="3140" y="44"/>
                    </a:lnTo>
                    <a:lnTo>
                      <a:pt x="3072" y="32"/>
                    </a:lnTo>
                    <a:lnTo>
                      <a:pt x="3003" y="22"/>
                    </a:lnTo>
                    <a:lnTo>
                      <a:pt x="2932" y="14"/>
                    </a:lnTo>
                    <a:lnTo>
                      <a:pt x="2863" y="9"/>
                    </a:lnTo>
                    <a:lnTo>
                      <a:pt x="2792" y="4"/>
                    </a:lnTo>
                    <a:lnTo>
                      <a:pt x="2721" y="1"/>
                    </a:lnTo>
                    <a:lnTo>
                      <a:pt x="2649" y="0"/>
                    </a:lnTo>
                    <a:lnTo>
                      <a:pt x="264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6" name="Freeform 19">
                <a:extLst>
                  <a:ext uri="{FF2B5EF4-FFF2-40B4-BE49-F238E27FC236}">
                    <a16:creationId xmlns:a16="http://schemas.microsoft.com/office/drawing/2014/main" id="{A188D3EB-7F5B-4048-893D-8B5B252B72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6300" y="485775"/>
                <a:ext cx="2763838" cy="2762250"/>
              </a:xfrm>
              <a:custGeom>
                <a:avLst/>
                <a:gdLst/>
                <a:ahLst/>
                <a:cxnLst>
                  <a:cxn ang="0">
                    <a:pos x="2956" y="87"/>
                  </a:cxn>
                  <a:cxn ang="0">
                    <a:pos x="3507" y="249"/>
                  </a:cxn>
                  <a:cxn ang="0">
                    <a:pos x="4005" y="520"/>
                  </a:cxn>
                  <a:cxn ang="0">
                    <a:pos x="4434" y="887"/>
                  </a:cxn>
                  <a:cxn ang="0">
                    <a:pos x="4781" y="1335"/>
                  </a:cxn>
                  <a:cxn ang="0">
                    <a:pos x="5027" y="1850"/>
                  </a:cxn>
                  <a:cxn ang="0">
                    <a:pos x="5160" y="2415"/>
                  </a:cxn>
                  <a:cxn ang="0">
                    <a:pos x="5170" y="2929"/>
                  </a:cxn>
                  <a:cxn ang="0">
                    <a:pos x="5064" y="3478"/>
                  </a:cxn>
                  <a:cxn ang="0">
                    <a:pos x="4838" y="3980"/>
                  </a:cxn>
                  <a:cxn ang="0">
                    <a:pos x="4502" y="4424"/>
                  </a:cxn>
                  <a:cxn ang="0">
                    <a:pos x="4125" y="4746"/>
                  </a:cxn>
                  <a:cxn ang="0">
                    <a:pos x="3638" y="5004"/>
                  </a:cxn>
                  <a:cxn ang="0">
                    <a:pos x="3102" y="5145"/>
                  </a:cxn>
                  <a:cxn ang="0">
                    <a:pos x="2592" y="5170"/>
                  </a:cxn>
                  <a:cxn ang="0">
                    <a:pos x="2018" y="5076"/>
                  </a:cxn>
                  <a:cxn ang="0">
                    <a:pos x="1489" y="4864"/>
                  </a:cxn>
                  <a:cxn ang="0">
                    <a:pos x="1019" y="4547"/>
                  </a:cxn>
                  <a:cxn ang="0">
                    <a:pos x="625" y="4143"/>
                  </a:cxn>
                  <a:cxn ang="0">
                    <a:pos x="321" y="3663"/>
                  </a:cxn>
                  <a:cxn ang="0">
                    <a:pos x="124" y="3124"/>
                  </a:cxn>
                  <a:cxn ang="0">
                    <a:pos x="48" y="2608"/>
                  </a:cxn>
                  <a:cxn ang="0">
                    <a:pos x="87" y="2043"/>
                  </a:cxn>
                  <a:cxn ang="0">
                    <a:pos x="248" y="1512"/>
                  </a:cxn>
                  <a:cxn ang="0">
                    <a:pos x="522" y="1033"/>
                  </a:cxn>
                  <a:cxn ang="0">
                    <a:pos x="858" y="666"/>
                  </a:cxn>
                  <a:cxn ang="0">
                    <a:pos x="1309" y="346"/>
                  </a:cxn>
                  <a:cxn ang="0">
                    <a:pos x="1819" y="138"/>
                  </a:cxn>
                  <a:cxn ang="0">
                    <a:pos x="2373" y="50"/>
                  </a:cxn>
                  <a:cxn ang="0">
                    <a:pos x="2170" y="20"/>
                  </a:cxn>
                  <a:cxn ang="0">
                    <a:pos x="1610" y="157"/>
                  </a:cxn>
                  <a:cxn ang="0">
                    <a:pos x="1111" y="411"/>
                  </a:cxn>
                  <a:cxn ang="0">
                    <a:pos x="688" y="763"/>
                  </a:cxn>
                  <a:cxn ang="0">
                    <a:pos x="354" y="1203"/>
                  </a:cxn>
                  <a:cxn ang="0">
                    <a:pos x="122" y="1713"/>
                  </a:cxn>
                  <a:cxn ang="0">
                    <a:pos x="9" y="2278"/>
                  </a:cxn>
                  <a:cxn ang="0">
                    <a:pos x="18" y="2811"/>
                  </a:cxn>
                  <a:cxn ang="0">
                    <a:pos x="152" y="3386"/>
                  </a:cxn>
                  <a:cxn ang="0">
                    <a:pos x="402" y="3910"/>
                  </a:cxn>
                  <a:cxn ang="0">
                    <a:pos x="755" y="4365"/>
                  </a:cxn>
                  <a:cxn ang="0">
                    <a:pos x="1191" y="4740"/>
                  </a:cxn>
                  <a:cxn ang="0">
                    <a:pos x="1698" y="5015"/>
                  </a:cxn>
                  <a:cxn ang="0">
                    <a:pos x="2260" y="5181"/>
                  </a:cxn>
                  <a:cxn ang="0">
                    <a:pos x="2791" y="5220"/>
                  </a:cxn>
                  <a:cxn ang="0">
                    <a:pos x="3373" y="5139"/>
                  </a:cxn>
                  <a:cxn ang="0">
                    <a:pos x="3899" y="4936"/>
                  </a:cxn>
                  <a:cxn ang="0">
                    <a:pos x="4359" y="4625"/>
                  </a:cxn>
                  <a:cxn ang="0">
                    <a:pos x="4735" y="4222"/>
                  </a:cxn>
                  <a:cxn ang="0">
                    <a:pos x="5014" y="3742"/>
                  </a:cxn>
                  <a:cxn ang="0">
                    <a:pos x="5182" y="3199"/>
                  </a:cxn>
                  <a:cxn ang="0">
                    <a:pos x="5223" y="2609"/>
                  </a:cxn>
                  <a:cxn ang="0">
                    <a:pos x="5148" y="2084"/>
                  </a:cxn>
                  <a:cxn ang="0">
                    <a:pos x="4946" y="1536"/>
                  </a:cxn>
                  <a:cxn ang="0">
                    <a:pos x="4638" y="1048"/>
                  </a:cxn>
                  <a:cxn ang="0">
                    <a:pos x="4237" y="635"/>
                  </a:cxn>
                  <a:cxn ang="0">
                    <a:pos x="3759" y="314"/>
                  </a:cxn>
                  <a:cxn ang="0">
                    <a:pos x="3220" y="98"/>
                  </a:cxn>
                  <a:cxn ang="0">
                    <a:pos x="2636" y="3"/>
                  </a:cxn>
                </a:cxnLst>
                <a:rect l="0" t="0" r="r" b="b"/>
                <a:pathLst>
                  <a:path w="5224" h="5220">
                    <a:moveTo>
                      <a:pt x="2502" y="47"/>
                    </a:moveTo>
                    <a:lnTo>
                      <a:pt x="2502" y="47"/>
                    </a:lnTo>
                    <a:lnTo>
                      <a:pt x="2568" y="47"/>
                    </a:lnTo>
                    <a:lnTo>
                      <a:pt x="2633" y="50"/>
                    </a:lnTo>
                    <a:lnTo>
                      <a:pt x="2699" y="54"/>
                    </a:lnTo>
                    <a:lnTo>
                      <a:pt x="2764" y="60"/>
                    </a:lnTo>
                    <a:lnTo>
                      <a:pt x="2829" y="67"/>
                    </a:lnTo>
                    <a:lnTo>
                      <a:pt x="2892" y="76"/>
                    </a:lnTo>
                    <a:lnTo>
                      <a:pt x="2956" y="87"/>
                    </a:lnTo>
                    <a:lnTo>
                      <a:pt x="3019" y="98"/>
                    </a:lnTo>
                    <a:lnTo>
                      <a:pt x="3082" y="112"/>
                    </a:lnTo>
                    <a:lnTo>
                      <a:pt x="3144" y="128"/>
                    </a:lnTo>
                    <a:lnTo>
                      <a:pt x="3206" y="144"/>
                    </a:lnTo>
                    <a:lnTo>
                      <a:pt x="3268" y="162"/>
                    </a:lnTo>
                    <a:lnTo>
                      <a:pt x="3329" y="181"/>
                    </a:lnTo>
                    <a:lnTo>
                      <a:pt x="3389" y="203"/>
                    </a:lnTo>
                    <a:lnTo>
                      <a:pt x="3448" y="225"/>
                    </a:lnTo>
                    <a:lnTo>
                      <a:pt x="3507" y="249"/>
                    </a:lnTo>
                    <a:lnTo>
                      <a:pt x="3566" y="274"/>
                    </a:lnTo>
                    <a:lnTo>
                      <a:pt x="3623" y="300"/>
                    </a:lnTo>
                    <a:lnTo>
                      <a:pt x="3679" y="327"/>
                    </a:lnTo>
                    <a:lnTo>
                      <a:pt x="3735" y="356"/>
                    </a:lnTo>
                    <a:lnTo>
                      <a:pt x="3792" y="387"/>
                    </a:lnTo>
                    <a:lnTo>
                      <a:pt x="3846" y="418"/>
                    </a:lnTo>
                    <a:lnTo>
                      <a:pt x="3901" y="451"/>
                    </a:lnTo>
                    <a:lnTo>
                      <a:pt x="3954" y="485"/>
                    </a:lnTo>
                    <a:lnTo>
                      <a:pt x="4005" y="520"/>
                    </a:lnTo>
                    <a:lnTo>
                      <a:pt x="4057" y="557"/>
                    </a:lnTo>
                    <a:lnTo>
                      <a:pt x="4107" y="594"/>
                    </a:lnTo>
                    <a:lnTo>
                      <a:pt x="4157" y="634"/>
                    </a:lnTo>
                    <a:lnTo>
                      <a:pt x="4206" y="673"/>
                    </a:lnTo>
                    <a:lnTo>
                      <a:pt x="4253" y="713"/>
                    </a:lnTo>
                    <a:lnTo>
                      <a:pt x="4300" y="756"/>
                    </a:lnTo>
                    <a:lnTo>
                      <a:pt x="4346" y="799"/>
                    </a:lnTo>
                    <a:lnTo>
                      <a:pt x="4392" y="843"/>
                    </a:lnTo>
                    <a:lnTo>
                      <a:pt x="4434" y="887"/>
                    </a:lnTo>
                    <a:lnTo>
                      <a:pt x="4478" y="934"/>
                    </a:lnTo>
                    <a:lnTo>
                      <a:pt x="4520" y="982"/>
                    </a:lnTo>
                    <a:lnTo>
                      <a:pt x="4561" y="1029"/>
                    </a:lnTo>
                    <a:lnTo>
                      <a:pt x="4599" y="1077"/>
                    </a:lnTo>
                    <a:lnTo>
                      <a:pt x="4639" y="1127"/>
                    </a:lnTo>
                    <a:lnTo>
                      <a:pt x="4676" y="1179"/>
                    </a:lnTo>
                    <a:lnTo>
                      <a:pt x="4711" y="1231"/>
                    </a:lnTo>
                    <a:lnTo>
                      <a:pt x="4747" y="1282"/>
                    </a:lnTo>
                    <a:lnTo>
                      <a:pt x="4781" y="1335"/>
                    </a:lnTo>
                    <a:lnTo>
                      <a:pt x="4813" y="1390"/>
                    </a:lnTo>
                    <a:lnTo>
                      <a:pt x="4844" y="1444"/>
                    </a:lnTo>
                    <a:lnTo>
                      <a:pt x="4875" y="1500"/>
                    </a:lnTo>
                    <a:lnTo>
                      <a:pt x="4903" y="1557"/>
                    </a:lnTo>
                    <a:lnTo>
                      <a:pt x="4931" y="1614"/>
                    </a:lnTo>
                    <a:lnTo>
                      <a:pt x="4958" y="1672"/>
                    </a:lnTo>
                    <a:lnTo>
                      <a:pt x="4983" y="1731"/>
                    </a:lnTo>
                    <a:lnTo>
                      <a:pt x="5005" y="1789"/>
                    </a:lnTo>
                    <a:lnTo>
                      <a:pt x="5027" y="1850"/>
                    </a:lnTo>
                    <a:lnTo>
                      <a:pt x="5048" y="1910"/>
                    </a:lnTo>
                    <a:lnTo>
                      <a:pt x="5067" y="1971"/>
                    </a:lnTo>
                    <a:lnTo>
                      <a:pt x="5084" y="2033"/>
                    </a:lnTo>
                    <a:lnTo>
                      <a:pt x="5101" y="2096"/>
                    </a:lnTo>
                    <a:lnTo>
                      <a:pt x="5115" y="2158"/>
                    </a:lnTo>
                    <a:lnTo>
                      <a:pt x="5129" y="2221"/>
                    </a:lnTo>
                    <a:lnTo>
                      <a:pt x="5140" y="2286"/>
                    </a:lnTo>
                    <a:lnTo>
                      <a:pt x="5151" y="2350"/>
                    </a:lnTo>
                    <a:lnTo>
                      <a:pt x="5160" y="2415"/>
                    </a:lnTo>
                    <a:lnTo>
                      <a:pt x="5167" y="2479"/>
                    </a:lnTo>
                    <a:lnTo>
                      <a:pt x="5171" y="2546"/>
                    </a:lnTo>
                    <a:lnTo>
                      <a:pt x="5176" y="2612"/>
                    </a:lnTo>
                    <a:lnTo>
                      <a:pt x="5176" y="2612"/>
                    </a:lnTo>
                    <a:lnTo>
                      <a:pt x="5177" y="2676"/>
                    </a:lnTo>
                    <a:lnTo>
                      <a:pt x="5177" y="2740"/>
                    </a:lnTo>
                    <a:lnTo>
                      <a:pt x="5177" y="2804"/>
                    </a:lnTo>
                    <a:lnTo>
                      <a:pt x="5174" y="2867"/>
                    </a:lnTo>
                    <a:lnTo>
                      <a:pt x="5170" y="2929"/>
                    </a:lnTo>
                    <a:lnTo>
                      <a:pt x="5164" y="2993"/>
                    </a:lnTo>
                    <a:lnTo>
                      <a:pt x="5157" y="3055"/>
                    </a:lnTo>
                    <a:lnTo>
                      <a:pt x="5148" y="3116"/>
                    </a:lnTo>
                    <a:lnTo>
                      <a:pt x="5137" y="3177"/>
                    </a:lnTo>
                    <a:lnTo>
                      <a:pt x="5126" y="3239"/>
                    </a:lnTo>
                    <a:lnTo>
                      <a:pt x="5112" y="3299"/>
                    </a:lnTo>
                    <a:lnTo>
                      <a:pt x="5098" y="3358"/>
                    </a:lnTo>
                    <a:lnTo>
                      <a:pt x="5081" y="3419"/>
                    </a:lnTo>
                    <a:lnTo>
                      <a:pt x="5064" y="3478"/>
                    </a:lnTo>
                    <a:lnTo>
                      <a:pt x="5045" y="3535"/>
                    </a:lnTo>
                    <a:lnTo>
                      <a:pt x="5024" y="3594"/>
                    </a:lnTo>
                    <a:lnTo>
                      <a:pt x="5002" y="3650"/>
                    </a:lnTo>
                    <a:lnTo>
                      <a:pt x="4978" y="3708"/>
                    </a:lnTo>
                    <a:lnTo>
                      <a:pt x="4953" y="3764"/>
                    </a:lnTo>
                    <a:lnTo>
                      <a:pt x="4927" y="3818"/>
                    </a:lnTo>
                    <a:lnTo>
                      <a:pt x="4899" y="3873"/>
                    </a:lnTo>
                    <a:lnTo>
                      <a:pt x="4869" y="3927"/>
                    </a:lnTo>
                    <a:lnTo>
                      <a:pt x="4838" y="3980"/>
                    </a:lnTo>
                    <a:lnTo>
                      <a:pt x="4807" y="4034"/>
                    </a:lnTo>
                    <a:lnTo>
                      <a:pt x="4773" y="4085"/>
                    </a:lnTo>
                    <a:lnTo>
                      <a:pt x="4738" y="4135"/>
                    </a:lnTo>
                    <a:lnTo>
                      <a:pt x="4703" y="4187"/>
                    </a:lnTo>
                    <a:lnTo>
                      <a:pt x="4666" y="4236"/>
                    </a:lnTo>
                    <a:lnTo>
                      <a:pt x="4626" y="4284"/>
                    </a:lnTo>
                    <a:lnTo>
                      <a:pt x="4586" y="4331"/>
                    </a:lnTo>
                    <a:lnTo>
                      <a:pt x="4545" y="4379"/>
                    </a:lnTo>
                    <a:lnTo>
                      <a:pt x="4502" y="4424"/>
                    </a:lnTo>
                    <a:lnTo>
                      <a:pt x="4502" y="4424"/>
                    </a:lnTo>
                    <a:lnTo>
                      <a:pt x="4458" y="4468"/>
                    </a:lnTo>
                    <a:lnTo>
                      <a:pt x="4414" y="4513"/>
                    </a:lnTo>
                    <a:lnTo>
                      <a:pt x="4368" y="4554"/>
                    </a:lnTo>
                    <a:lnTo>
                      <a:pt x="4321" y="4595"/>
                    </a:lnTo>
                    <a:lnTo>
                      <a:pt x="4272" y="4635"/>
                    </a:lnTo>
                    <a:lnTo>
                      <a:pt x="4225" y="4673"/>
                    </a:lnTo>
                    <a:lnTo>
                      <a:pt x="4175" y="4710"/>
                    </a:lnTo>
                    <a:lnTo>
                      <a:pt x="4125" y="4746"/>
                    </a:lnTo>
                    <a:lnTo>
                      <a:pt x="4073" y="4780"/>
                    </a:lnTo>
                    <a:lnTo>
                      <a:pt x="4021" y="4812"/>
                    </a:lnTo>
                    <a:lnTo>
                      <a:pt x="3970" y="4843"/>
                    </a:lnTo>
                    <a:lnTo>
                      <a:pt x="3915" y="4874"/>
                    </a:lnTo>
                    <a:lnTo>
                      <a:pt x="3862" y="4902"/>
                    </a:lnTo>
                    <a:lnTo>
                      <a:pt x="3808" y="4930"/>
                    </a:lnTo>
                    <a:lnTo>
                      <a:pt x="3752" y="4955"/>
                    </a:lnTo>
                    <a:lnTo>
                      <a:pt x="3696" y="4980"/>
                    </a:lnTo>
                    <a:lnTo>
                      <a:pt x="3638" y="5004"/>
                    </a:lnTo>
                    <a:lnTo>
                      <a:pt x="3581" y="5024"/>
                    </a:lnTo>
                    <a:lnTo>
                      <a:pt x="3523" y="5045"/>
                    </a:lnTo>
                    <a:lnTo>
                      <a:pt x="3464" y="5064"/>
                    </a:lnTo>
                    <a:lnTo>
                      <a:pt x="3405" y="5082"/>
                    </a:lnTo>
                    <a:lnTo>
                      <a:pt x="3346" y="5097"/>
                    </a:lnTo>
                    <a:lnTo>
                      <a:pt x="3286" y="5111"/>
                    </a:lnTo>
                    <a:lnTo>
                      <a:pt x="3224" y="5125"/>
                    </a:lnTo>
                    <a:lnTo>
                      <a:pt x="3163" y="5136"/>
                    </a:lnTo>
                    <a:lnTo>
                      <a:pt x="3102" y="5145"/>
                    </a:lnTo>
                    <a:lnTo>
                      <a:pt x="3040" y="5154"/>
                    </a:lnTo>
                    <a:lnTo>
                      <a:pt x="2978" y="5161"/>
                    </a:lnTo>
                    <a:lnTo>
                      <a:pt x="2914" y="5166"/>
                    </a:lnTo>
                    <a:lnTo>
                      <a:pt x="2851" y="5170"/>
                    </a:lnTo>
                    <a:lnTo>
                      <a:pt x="2788" y="5173"/>
                    </a:lnTo>
                    <a:lnTo>
                      <a:pt x="2723" y="5173"/>
                    </a:lnTo>
                    <a:lnTo>
                      <a:pt x="2723" y="5173"/>
                    </a:lnTo>
                    <a:lnTo>
                      <a:pt x="2658" y="5173"/>
                    </a:lnTo>
                    <a:lnTo>
                      <a:pt x="2592" y="5170"/>
                    </a:lnTo>
                    <a:lnTo>
                      <a:pt x="2527" y="5166"/>
                    </a:lnTo>
                    <a:lnTo>
                      <a:pt x="2460" y="5160"/>
                    </a:lnTo>
                    <a:lnTo>
                      <a:pt x="2397" y="5153"/>
                    </a:lnTo>
                    <a:lnTo>
                      <a:pt x="2332" y="5144"/>
                    </a:lnTo>
                    <a:lnTo>
                      <a:pt x="2269" y="5133"/>
                    </a:lnTo>
                    <a:lnTo>
                      <a:pt x="2205" y="5122"/>
                    </a:lnTo>
                    <a:lnTo>
                      <a:pt x="2142" y="5108"/>
                    </a:lnTo>
                    <a:lnTo>
                      <a:pt x="2080" y="5092"/>
                    </a:lnTo>
                    <a:lnTo>
                      <a:pt x="2018" y="5076"/>
                    </a:lnTo>
                    <a:lnTo>
                      <a:pt x="1956" y="5058"/>
                    </a:lnTo>
                    <a:lnTo>
                      <a:pt x="1896" y="5039"/>
                    </a:lnTo>
                    <a:lnTo>
                      <a:pt x="1835" y="5017"/>
                    </a:lnTo>
                    <a:lnTo>
                      <a:pt x="1776" y="4995"/>
                    </a:lnTo>
                    <a:lnTo>
                      <a:pt x="1717" y="4971"/>
                    </a:lnTo>
                    <a:lnTo>
                      <a:pt x="1658" y="4946"/>
                    </a:lnTo>
                    <a:lnTo>
                      <a:pt x="1601" y="4920"/>
                    </a:lnTo>
                    <a:lnTo>
                      <a:pt x="1545" y="4893"/>
                    </a:lnTo>
                    <a:lnTo>
                      <a:pt x="1489" y="4864"/>
                    </a:lnTo>
                    <a:lnTo>
                      <a:pt x="1433" y="4833"/>
                    </a:lnTo>
                    <a:lnTo>
                      <a:pt x="1378" y="4802"/>
                    </a:lnTo>
                    <a:lnTo>
                      <a:pt x="1325" y="4769"/>
                    </a:lnTo>
                    <a:lnTo>
                      <a:pt x="1272" y="4735"/>
                    </a:lnTo>
                    <a:lnTo>
                      <a:pt x="1219" y="4700"/>
                    </a:lnTo>
                    <a:lnTo>
                      <a:pt x="1167" y="4663"/>
                    </a:lnTo>
                    <a:lnTo>
                      <a:pt x="1117" y="4626"/>
                    </a:lnTo>
                    <a:lnTo>
                      <a:pt x="1067" y="4586"/>
                    </a:lnTo>
                    <a:lnTo>
                      <a:pt x="1019" y="4547"/>
                    </a:lnTo>
                    <a:lnTo>
                      <a:pt x="971" y="4507"/>
                    </a:lnTo>
                    <a:lnTo>
                      <a:pt x="924" y="4464"/>
                    </a:lnTo>
                    <a:lnTo>
                      <a:pt x="878" y="4421"/>
                    </a:lnTo>
                    <a:lnTo>
                      <a:pt x="833" y="4377"/>
                    </a:lnTo>
                    <a:lnTo>
                      <a:pt x="790" y="4331"/>
                    </a:lnTo>
                    <a:lnTo>
                      <a:pt x="747" y="4286"/>
                    </a:lnTo>
                    <a:lnTo>
                      <a:pt x="705" y="4238"/>
                    </a:lnTo>
                    <a:lnTo>
                      <a:pt x="665" y="4191"/>
                    </a:lnTo>
                    <a:lnTo>
                      <a:pt x="625" y="4143"/>
                    </a:lnTo>
                    <a:lnTo>
                      <a:pt x="587" y="4092"/>
                    </a:lnTo>
                    <a:lnTo>
                      <a:pt x="548" y="4041"/>
                    </a:lnTo>
                    <a:lnTo>
                      <a:pt x="513" y="3989"/>
                    </a:lnTo>
                    <a:lnTo>
                      <a:pt x="477" y="3938"/>
                    </a:lnTo>
                    <a:lnTo>
                      <a:pt x="444" y="3885"/>
                    </a:lnTo>
                    <a:lnTo>
                      <a:pt x="411" y="3830"/>
                    </a:lnTo>
                    <a:lnTo>
                      <a:pt x="380" y="3775"/>
                    </a:lnTo>
                    <a:lnTo>
                      <a:pt x="349" y="3719"/>
                    </a:lnTo>
                    <a:lnTo>
                      <a:pt x="321" y="3663"/>
                    </a:lnTo>
                    <a:lnTo>
                      <a:pt x="293" y="3606"/>
                    </a:lnTo>
                    <a:lnTo>
                      <a:pt x="267" y="3548"/>
                    </a:lnTo>
                    <a:lnTo>
                      <a:pt x="243" y="3489"/>
                    </a:lnTo>
                    <a:lnTo>
                      <a:pt x="219" y="3430"/>
                    </a:lnTo>
                    <a:lnTo>
                      <a:pt x="197" y="3370"/>
                    </a:lnTo>
                    <a:lnTo>
                      <a:pt x="177" y="3310"/>
                    </a:lnTo>
                    <a:lnTo>
                      <a:pt x="158" y="3248"/>
                    </a:lnTo>
                    <a:lnTo>
                      <a:pt x="140" y="3187"/>
                    </a:lnTo>
                    <a:lnTo>
                      <a:pt x="124" y="3124"/>
                    </a:lnTo>
                    <a:lnTo>
                      <a:pt x="109" y="3062"/>
                    </a:lnTo>
                    <a:lnTo>
                      <a:pt x="96" y="2998"/>
                    </a:lnTo>
                    <a:lnTo>
                      <a:pt x="84" y="2934"/>
                    </a:lnTo>
                    <a:lnTo>
                      <a:pt x="74" y="2870"/>
                    </a:lnTo>
                    <a:lnTo>
                      <a:pt x="65" y="2805"/>
                    </a:lnTo>
                    <a:lnTo>
                      <a:pt x="57" y="2740"/>
                    </a:lnTo>
                    <a:lnTo>
                      <a:pt x="53" y="2674"/>
                    </a:lnTo>
                    <a:lnTo>
                      <a:pt x="48" y="2608"/>
                    </a:lnTo>
                    <a:lnTo>
                      <a:pt x="48" y="2608"/>
                    </a:lnTo>
                    <a:lnTo>
                      <a:pt x="47" y="2544"/>
                    </a:lnTo>
                    <a:lnTo>
                      <a:pt x="47" y="2479"/>
                    </a:lnTo>
                    <a:lnTo>
                      <a:pt x="48" y="2416"/>
                    </a:lnTo>
                    <a:lnTo>
                      <a:pt x="50" y="2353"/>
                    </a:lnTo>
                    <a:lnTo>
                      <a:pt x="54" y="2291"/>
                    </a:lnTo>
                    <a:lnTo>
                      <a:pt x="60" y="2227"/>
                    </a:lnTo>
                    <a:lnTo>
                      <a:pt x="68" y="2165"/>
                    </a:lnTo>
                    <a:lnTo>
                      <a:pt x="76" y="2104"/>
                    </a:lnTo>
                    <a:lnTo>
                      <a:pt x="87" y="2043"/>
                    </a:lnTo>
                    <a:lnTo>
                      <a:pt x="99" y="1981"/>
                    </a:lnTo>
                    <a:lnTo>
                      <a:pt x="112" y="1921"/>
                    </a:lnTo>
                    <a:lnTo>
                      <a:pt x="127" y="1862"/>
                    </a:lnTo>
                    <a:lnTo>
                      <a:pt x="143" y="1801"/>
                    </a:lnTo>
                    <a:lnTo>
                      <a:pt x="161" y="1742"/>
                    </a:lnTo>
                    <a:lnTo>
                      <a:pt x="181" y="1685"/>
                    </a:lnTo>
                    <a:lnTo>
                      <a:pt x="202" y="1626"/>
                    </a:lnTo>
                    <a:lnTo>
                      <a:pt x="224" y="1570"/>
                    </a:lnTo>
                    <a:lnTo>
                      <a:pt x="248" y="1512"/>
                    </a:lnTo>
                    <a:lnTo>
                      <a:pt x="271" y="1456"/>
                    </a:lnTo>
                    <a:lnTo>
                      <a:pt x="298" y="1402"/>
                    </a:lnTo>
                    <a:lnTo>
                      <a:pt x="326" y="1347"/>
                    </a:lnTo>
                    <a:lnTo>
                      <a:pt x="355" y="1293"/>
                    </a:lnTo>
                    <a:lnTo>
                      <a:pt x="386" y="1240"/>
                    </a:lnTo>
                    <a:lnTo>
                      <a:pt x="419" y="1186"/>
                    </a:lnTo>
                    <a:lnTo>
                      <a:pt x="451" y="1135"/>
                    </a:lnTo>
                    <a:lnTo>
                      <a:pt x="486" y="1083"/>
                    </a:lnTo>
                    <a:lnTo>
                      <a:pt x="522" y="1033"/>
                    </a:lnTo>
                    <a:lnTo>
                      <a:pt x="560" y="984"/>
                    </a:lnTo>
                    <a:lnTo>
                      <a:pt x="598" y="936"/>
                    </a:lnTo>
                    <a:lnTo>
                      <a:pt x="638" y="889"/>
                    </a:lnTo>
                    <a:lnTo>
                      <a:pt x="679" y="841"/>
                    </a:lnTo>
                    <a:lnTo>
                      <a:pt x="722" y="796"/>
                    </a:lnTo>
                    <a:lnTo>
                      <a:pt x="722" y="796"/>
                    </a:lnTo>
                    <a:lnTo>
                      <a:pt x="766" y="751"/>
                    </a:lnTo>
                    <a:lnTo>
                      <a:pt x="812" y="707"/>
                    </a:lnTo>
                    <a:lnTo>
                      <a:pt x="858" y="666"/>
                    </a:lnTo>
                    <a:lnTo>
                      <a:pt x="904" y="625"/>
                    </a:lnTo>
                    <a:lnTo>
                      <a:pt x="952" y="585"/>
                    </a:lnTo>
                    <a:lnTo>
                      <a:pt x="1001" y="547"/>
                    </a:lnTo>
                    <a:lnTo>
                      <a:pt x="1049" y="510"/>
                    </a:lnTo>
                    <a:lnTo>
                      <a:pt x="1100" y="474"/>
                    </a:lnTo>
                    <a:lnTo>
                      <a:pt x="1151" y="440"/>
                    </a:lnTo>
                    <a:lnTo>
                      <a:pt x="1203" y="408"/>
                    </a:lnTo>
                    <a:lnTo>
                      <a:pt x="1256" y="377"/>
                    </a:lnTo>
                    <a:lnTo>
                      <a:pt x="1309" y="346"/>
                    </a:lnTo>
                    <a:lnTo>
                      <a:pt x="1362" y="318"/>
                    </a:lnTo>
                    <a:lnTo>
                      <a:pt x="1418" y="290"/>
                    </a:lnTo>
                    <a:lnTo>
                      <a:pt x="1473" y="265"/>
                    </a:lnTo>
                    <a:lnTo>
                      <a:pt x="1529" y="240"/>
                    </a:lnTo>
                    <a:lnTo>
                      <a:pt x="1586" y="216"/>
                    </a:lnTo>
                    <a:lnTo>
                      <a:pt x="1644" y="196"/>
                    </a:lnTo>
                    <a:lnTo>
                      <a:pt x="1701" y="175"/>
                    </a:lnTo>
                    <a:lnTo>
                      <a:pt x="1760" y="156"/>
                    </a:lnTo>
                    <a:lnTo>
                      <a:pt x="1819" y="138"/>
                    </a:lnTo>
                    <a:lnTo>
                      <a:pt x="1879" y="123"/>
                    </a:lnTo>
                    <a:lnTo>
                      <a:pt x="1940" y="109"/>
                    </a:lnTo>
                    <a:lnTo>
                      <a:pt x="2000" y="95"/>
                    </a:lnTo>
                    <a:lnTo>
                      <a:pt x="2061" y="84"/>
                    </a:lnTo>
                    <a:lnTo>
                      <a:pt x="2123" y="75"/>
                    </a:lnTo>
                    <a:lnTo>
                      <a:pt x="2185" y="66"/>
                    </a:lnTo>
                    <a:lnTo>
                      <a:pt x="2248" y="59"/>
                    </a:lnTo>
                    <a:lnTo>
                      <a:pt x="2310" y="54"/>
                    </a:lnTo>
                    <a:lnTo>
                      <a:pt x="2373" y="50"/>
                    </a:lnTo>
                    <a:lnTo>
                      <a:pt x="2437" y="47"/>
                    </a:lnTo>
                    <a:lnTo>
                      <a:pt x="2502" y="47"/>
                    </a:lnTo>
                    <a:close/>
                    <a:moveTo>
                      <a:pt x="2502" y="0"/>
                    </a:moveTo>
                    <a:lnTo>
                      <a:pt x="2502" y="0"/>
                    </a:lnTo>
                    <a:lnTo>
                      <a:pt x="2434" y="0"/>
                    </a:lnTo>
                    <a:lnTo>
                      <a:pt x="2367" y="3"/>
                    </a:lnTo>
                    <a:lnTo>
                      <a:pt x="2301" y="7"/>
                    </a:lnTo>
                    <a:lnTo>
                      <a:pt x="2235" y="13"/>
                    </a:lnTo>
                    <a:lnTo>
                      <a:pt x="2170" y="20"/>
                    </a:lnTo>
                    <a:lnTo>
                      <a:pt x="2105" y="29"/>
                    </a:lnTo>
                    <a:lnTo>
                      <a:pt x="2040" y="39"/>
                    </a:lnTo>
                    <a:lnTo>
                      <a:pt x="1977" y="53"/>
                    </a:lnTo>
                    <a:lnTo>
                      <a:pt x="1915" y="66"/>
                    </a:lnTo>
                    <a:lnTo>
                      <a:pt x="1853" y="81"/>
                    </a:lnTo>
                    <a:lnTo>
                      <a:pt x="1791" y="98"/>
                    </a:lnTo>
                    <a:lnTo>
                      <a:pt x="1731" y="116"/>
                    </a:lnTo>
                    <a:lnTo>
                      <a:pt x="1670" y="137"/>
                    </a:lnTo>
                    <a:lnTo>
                      <a:pt x="1610" y="157"/>
                    </a:lnTo>
                    <a:lnTo>
                      <a:pt x="1552" y="179"/>
                    </a:lnTo>
                    <a:lnTo>
                      <a:pt x="1493" y="204"/>
                    </a:lnTo>
                    <a:lnTo>
                      <a:pt x="1437" y="230"/>
                    </a:lnTo>
                    <a:lnTo>
                      <a:pt x="1380" y="256"/>
                    </a:lnTo>
                    <a:lnTo>
                      <a:pt x="1325" y="284"/>
                    </a:lnTo>
                    <a:lnTo>
                      <a:pt x="1271" y="314"/>
                    </a:lnTo>
                    <a:lnTo>
                      <a:pt x="1216" y="345"/>
                    </a:lnTo>
                    <a:lnTo>
                      <a:pt x="1163" y="377"/>
                    </a:lnTo>
                    <a:lnTo>
                      <a:pt x="1111" y="411"/>
                    </a:lnTo>
                    <a:lnTo>
                      <a:pt x="1061" y="445"/>
                    </a:lnTo>
                    <a:lnTo>
                      <a:pt x="1011" y="480"/>
                    </a:lnTo>
                    <a:lnTo>
                      <a:pt x="961" y="517"/>
                    </a:lnTo>
                    <a:lnTo>
                      <a:pt x="914" y="555"/>
                    </a:lnTo>
                    <a:lnTo>
                      <a:pt x="867" y="595"/>
                    </a:lnTo>
                    <a:lnTo>
                      <a:pt x="820" y="635"/>
                    </a:lnTo>
                    <a:lnTo>
                      <a:pt x="775" y="678"/>
                    </a:lnTo>
                    <a:lnTo>
                      <a:pt x="731" y="721"/>
                    </a:lnTo>
                    <a:lnTo>
                      <a:pt x="688" y="763"/>
                    </a:lnTo>
                    <a:lnTo>
                      <a:pt x="646" y="809"/>
                    </a:lnTo>
                    <a:lnTo>
                      <a:pt x="606" y="855"/>
                    </a:lnTo>
                    <a:lnTo>
                      <a:pt x="566" y="902"/>
                    </a:lnTo>
                    <a:lnTo>
                      <a:pt x="528" y="949"/>
                    </a:lnTo>
                    <a:lnTo>
                      <a:pt x="489" y="998"/>
                    </a:lnTo>
                    <a:lnTo>
                      <a:pt x="454" y="1048"/>
                    </a:lnTo>
                    <a:lnTo>
                      <a:pt x="419" y="1098"/>
                    </a:lnTo>
                    <a:lnTo>
                      <a:pt x="386" y="1150"/>
                    </a:lnTo>
                    <a:lnTo>
                      <a:pt x="354" y="1203"/>
                    </a:lnTo>
                    <a:lnTo>
                      <a:pt x="323" y="1256"/>
                    </a:lnTo>
                    <a:lnTo>
                      <a:pt x="292" y="1310"/>
                    </a:lnTo>
                    <a:lnTo>
                      <a:pt x="264" y="1365"/>
                    </a:lnTo>
                    <a:lnTo>
                      <a:pt x="237" y="1421"/>
                    </a:lnTo>
                    <a:lnTo>
                      <a:pt x="211" y="1478"/>
                    </a:lnTo>
                    <a:lnTo>
                      <a:pt x="187" y="1536"/>
                    </a:lnTo>
                    <a:lnTo>
                      <a:pt x="163" y="1593"/>
                    </a:lnTo>
                    <a:lnTo>
                      <a:pt x="141" y="1652"/>
                    </a:lnTo>
                    <a:lnTo>
                      <a:pt x="122" y="1713"/>
                    </a:lnTo>
                    <a:lnTo>
                      <a:pt x="103" y="1773"/>
                    </a:lnTo>
                    <a:lnTo>
                      <a:pt x="85" y="1834"/>
                    </a:lnTo>
                    <a:lnTo>
                      <a:pt x="71" y="1896"/>
                    </a:lnTo>
                    <a:lnTo>
                      <a:pt x="56" y="1958"/>
                    </a:lnTo>
                    <a:lnTo>
                      <a:pt x="44" y="2021"/>
                    </a:lnTo>
                    <a:lnTo>
                      <a:pt x="32" y="2084"/>
                    </a:lnTo>
                    <a:lnTo>
                      <a:pt x="23" y="2148"/>
                    </a:lnTo>
                    <a:lnTo>
                      <a:pt x="15" y="2213"/>
                    </a:lnTo>
                    <a:lnTo>
                      <a:pt x="9" y="2278"/>
                    </a:lnTo>
                    <a:lnTo>
                      <a:pt x="4" y="2342"/>
                    </a:lnTo>
                    <a:lnTo>
                      <a:pt x="1" y="2409"/>
                    </a:lnTo>
                    <a:lnTo>
                      <a:pt x="0" y="2475"/>
                    </a:lnTo>
                    <a:lnTo>
                      <a:pt x="0" y="2543"/>
                    </a:lnTo>
                    <a:lnTo>
                      <a:pt x="1" y="2609"/>
                    </a:lnTo>
                    <a:lnTo>
                      <a:pt x="1" y="2609"/>
                    </a:lnTo>
                    <a:lnTo>
                      <a:pt x="6" y="2677"/>
                    </a:lnTo>
                    <a:lnTo>
                      <a:pt x="10" y="2745"/>
                    </a:lnTo>
                    <a:lnTo>
                      <a:pt x="18" y="2811"/>
                    </a:lnTo>
                    <a:lnTo>
                      <a:pt x="26" y="2878"/>
                    </a:lnTo>
                    <a:lnTo>
                      <a:pt x="37" y="2942"/>
                    </a:lnTo>
                    <a:lnTo>
                      <a:pt x="48" y="3007"/>
                    </a:lnTo>
                    <a:lnTo>
                      <a:pt x="62" y="3072"/>
                    </a:lnTo>
                    <a:lnTo>
                      <a:pt x="76" y="3136"/>
                    </a:lnTo>
                    <a:lnTo>
                      <a:pt x="94" y="3199"/>
                    </a:lnTo>
                    <a:lnTo>
                      <a:pt x="112" y="3262"/>
                    </a:lnTo>
                    <a:lnTo>
                      <a:pt x="131" y="3324"/>
                    </a:lnTo>
                    <a:lnTo>
                      <a:pt x="152" y="3386"/>
                    </a:lnTo>
                    <a:lnTo>
                      <a:pt x="174" y="3447"/>
                    </a:lnTo>
                    <a:lnTo>
                      <a:pt x="199" y="3507"/>
                    </a:lnTo>
                    <a:lnTo>
                      <a:pt x="224" y="3568"/>
                    </a:lnTo>
                    <a:lnTo>
                      <a:pt x="250" y="3627"/>
                    </a:lnTo>
                    <a:lnTo>
                      <a:pt x="278" y="3684"/>
                    </a:lnTo>
                    <a:lnTo>
                      <a:pt x="308" y="3742"/>
                    </a:lnTo>
                    <a:lnTo>
                      <a:pt x="337" y="3799"/>
                    </a:lnTo>
                    <a:lnTo>
                      <a:pt x="370" y="3855"/>
                    </a:lnTo>
                    <a:lnTo>
                      <a:pt x="402" y="3910"/>
                    </a:lnTo>
                    <a:lnTo>
                      <a:pt x="438" y="3964"/>
                    </a:lnTo>
                    <a:lnTo>
                      <a:pt x="473" y="4017"/>
                    </a:lnTo>
                    <a:lnTo>
                      <a:pt x="510" y="4070"/>
                    </a:lnTo>
                    <a:lnTo>
                      <a:pt x="548" y="4122"/>
                    </a:lnTo>
                    <a:lnTo>
                      <a:pt x="587" y="4172"/>
                    </a:lnTo>
                    <a:lnTo>
                      <a:pt x="626" y="4222"/>
                    </a:lnTo>
                    <a:lnTo>
                      <a:pt x="669" y="4271"/>
                    </a:lnTo>
                    <a:lnTo>
                      <a:pt x="710" y="4318"/>
                    </a:lnTo>
                    <a:lnTo>
                      <a:pt x="755" y="4365"/>
                    </a:lnTo>
                    <a:lnTo>
                      <a:pt x="799" y="4411"/>
                    </a:lnTo>
                    <a:lnTo>
                      <a:pt x="845" y="4457"/>
                    </a:lnTo>
                    <a:lnTo>
                      <a:pt x="892" y="4499"/>
                    </a:lnTo>
                    <a:lnTo>
                      <a:pt x="939" y="4542"/>
                    </a:lnTo>
                    <a:lnTo>
                      <a:pt x="988" y="4583"/>
                    </a:lnTo>
                    <a:lnTo>
                      <a:pt x="1038" y="4625"/>
                    </a:lnTo>
                    <a:lnTo>
                      <a:pt x="1088" y="4665"/>
                    </a:lnTo>
                    <a:lnTo>
                      <a:pt x="1139" y="4701"/>
                    </a:lnTo>
                    <a:lnTo>
                      <a:pt x="1191" y="4740"/>
                    </a:lnTo>
                    <a:lnTo>
                      <a:pt x="1244" y="4775"/>
                    </a:lnTo>
                    <a:lnTo>
                      <a:pt x="1299" y="4809"/>
                    </a:lnTo>
                    <a:lnTo>
                      <a:pt x="1353" y="4843"/>
                    </a:lnTo>
                    <a:lnTo>
                      <a:pt x="1409" y="4875"/>
                    </a:lnTo>
                    <a:lnTo>
                      <a:pt x="1465" y="4906"/>
                    </a:lnTo>
                    <a:lnTo>
                      <a:pt x="1523" y="4936"/>
                    </a:lnTo>
                    <a:lnTo>
                      <a:pt x="1580" y="4964"/>
                    </a:lnTo>
                    <a:lnTo>
                      <a:pt x="1639" y="4990"/>
                    </a:lnTo>
                    <a:lnTo>
                      <a:pt x="1698" y="5015"/>
                    </a:lnTo>
                    <a:lnTo>
                      <a:pt x="1759" y="5039"/>
                    </a:lnTo>
                    <a:lnTo>
                      <a:pt x="1819" y="5063"/>
                    </a:lnTo>
                    <a:lnTo>
                      <a:pt x="1881" y="5083"/>
                    </a:lnTo>
                    <a:lnTo>
                      <a:pt x="1941" y="5104"/>
                    </a:lnTo>
                    <a:lnTo>
                      <a:pt x="2005" y="5122"/>
                    </a:lnTo>
                    <a:lnTo>
                      <a:pt x="2068" y="5139"/>
                    </a:lnTo>
                    <a:lnTo>
                      <a:pt x="2132" y="5154"/>
                    </a:lnTo>
                    <a:lnTo>
                      <a:pt x="2195" y="5167"/>
                    </a:lnTo>
                    <a:lnTo>
                      <a:pt x="2260" y="5181"/>
                    </a:lnTo>
                    <a:lnTo>
                      <a:pt x="2325" y="5191"/>
                    </a:lnTo>
                    <a:lnTo>
                      <a:pt x="2390" y="5200"/>
                    </a:lnTo>
                    <a:lnTo>
                      <a:pt x="2456" y="5207"/>
                    </a:lnTo>
                    <a:lnTo>
                      <a:pt x="2522" y="5213"/>
                    </a:lnTo>
                    <a:lnTo>
                      <a:pt x="2589" y="5217"/>
                    </a:lnTo>
                    <a:lnTo>
                      <a:pt x="2656" y="5220"/>
                    </a:lnTo>
                    <a:lnTo>
                      <a:pt x="2723" y="5220"/>
                    </a:lnTo>
                    <a:lnTo>
                      <a:pt x="2723" y="5220"/>
                    </a:lnTo>
                    <a:lnTo>
                      <a:pt x="2791" y="5220"/>
                    </a:lnTo>
                    <a:lnTo>
                      <a:pt x="2857" y="5217"/>
                    </a:lnTo>
                    <a:lnTo>
                      <a:pt x="2923" y="5213"/>
                    </a:lnTo>
                    <a:lnTo>
                      <a:pt x="2990" y="5207"/>
                    </a:lnTo>
                    <a:lnTo>
                      <a:pt x="3054" y="5200"/>
                    </a:lnTo>
                    <a:lnTo>
                      <a:pt x="3119" y="5191"/>
                    </a:lnTo>
                    <a:lnTo>
                      <a:pt x="3184" y="5181"/>
                    </a:lnTo>
                    <a:lnTo>
                      <a:pt x="3248" y="5167"/>
                    </a:lnTo>
                    <a:lnTo>
                      <a:pt x="3309" y="5154"/>
                    </a:lnTo>
                    <a:lnTo>
                      <a:pt x="3373" y="5139"/>
                    </a:lnTo>
                    <a:lnTo>
                      <a:pt x="3433" y="5122"/>
                    </a:lnTo>
                    <a:lnTo>
                      <a:pt x="3495" y="5104"/>
                    </a:lnTo>
                    <a:lnTo>
                      <a:pt x="3554" y="5083"/>
                    </a:lnTo>
                    <a:lnTo>
                      <a:pt x="3615" y="5063"/>
                    </a:lnTo>
                    <a:lnTo>
                      <a:pt x="3674" y="5039"/>
                    </a:lnTo>
                    <a:lnTo>
                      <a:pt x="3731" y="5015"/>
                    </a:lnTo>
                    <a:lnTo>
                      <a:pt x="3789" y="4990"/>
                    </a:lnTo>
                    <a:lnTo>
                      <a:pt x="3845" y="4964"/>
                    </a:lnTo>
                    <a:lnTo>
                      <a:pt x="3899" y="4936"/>
                    </a:lnTo>
                    <a:lnTo>
                      <a:pt x="3954" y="4906"/>
                    </a:lnTo>
                    <a:lnTo>
                      <a:pt x="4008" y="4875"/>
                    </a:lnTo>
                    <a:lnTo>
                      <a:pt x="4061" y="4843"/>
                    </a:lnTo>
                    <a:lnTo>
                      <a:pt x="4113" y="4809"/>
                    </a:lnTo>
                    <a:lnTo>
                      <a:pt x="4164" y="4775"/>
                    </a:lnTo>
                    <a:lnTo>
                      <a:pt x="4215" y="4740"/>
                    </a:lnTo>
                    <a:lnTo>
                      <a:pt x="4263" y="4701"/>
                    </a:lnTo>
                    <a:lnTo>
                      <a:pt x="4312" y="4665"/>
                    </a:lnTo>
                    <a:lnTo>
                      <a:pt x="4359" y="4625"/>
                    </a:lnTo>
                    <a:lnTo>
                      <a:pt x="4405" y="4583"/>
                    </a:lnTo>
                    <a:lnTo>
                      <a:pt x="4450" y="4542"/>
                    </a:lnTo>
                    <a:lnTo>
                      <a:pt x="4493" y="4499"/>
                    </a:lnTo>
                    <a:lnTo>
                      <a:pt x="4537" y="4457"/>
                    </a:lnTo>
                    <a:lnTo>
                      <a:pt x="4579" y="4411"/>
                    </a:lnTo>
                    <a:lnTo>
                      <a:pt x="4620" y="4365"/>
                    </a:lnTo>
                    <a:lnTo>
                      <a:pt x="4658" y="4318"/>
                    </a:lnTo>
                    <a:lnTo>
                      <a:pt x="4697" y="4271"/>
                    </a:lnTo>
                    <a:lnTo>
                      <a:pt x="4735" y="4222"/>
                    </a:lnTo>
                    <a:lnTo>
                      <a:pt x="4770" y="4172"/>
                    </a:lnTo>
                    <a:lnTo>
                      <a:pt x="4806" y="4122"/>
                    </a:lnTo>
                    <a:lnTo>
                      <a:pt x="4840" y="4070"/>
                    </a:lnTo>
                    <a:lnTo>
                      <a:pt x="4872" y="4017"/>
                    </a:lnTo>
                    <a:lnTo>
                      <a:pt x="4903" y="3964"/>
                    </a:lnTo>
                    <a:lnTo>
                      <a:pt x="4933" y="3910"/>
                    </a:lnTo>
                    <a:lnTo>
                      <a:pt x="4961" y="3855"/>
                    </a:lnTo>
                    <a:lnTo>
                      <a:pt x="4987" y="3799"/>
                    </a:lnTo>
                    <a:lnTo>
                      <a:pt x="5014" y="3742"/>
                    </a:lnTo>
                    <a:lnTo>
                      <a:pt x="5037" y="3684"/>
                    </a:lnTo>
                    <a:lnTo>
                      <a:pt x="5061" y="3627"/>
                    </a:lnTo>
                    <a:lnTo>
                      <a:pt x="5083" y="3568"/>
                    </a:lnTo>
                    <a:lnTo>
                      <a:pt x="5102" y="3507"/>
                    </a:lnTo>
                    <a:lnTo>
                      <a:pt x="5121" y="3447"/>
                    </a:lnTo>
                    <a:lnTo>
                      <a:pt x="5139" y="3386"/>
                    </a:lnTo>
                    <a:lnTo>
                      <a:pt x="5154" y="3324"/>
                    </a:lnTo>
                    <a:lnTo>
                      <a:pt x="5168" y="3262"/>
                    </a:lnTo>
                    <a:lnTo>
                      <a:pt x="5182" y="3199"/>
                    </a:lnTo>
                    <a:lnTo>
                      <a:pt x="5192" y="3136"/>
                    </a:lnTo>
                    <a:lnTo>
                      <a:pt x="5202" y="3072"/>
                    </a:lnTo>
                    <a:lnTo>
                      <a:pt x="5210" y="3007"/>
                    </a:lnTo>
                    <a:lnTo>
                      <a:pt x="5216" y="2942"/>
                    </a:lnTo>
                    <a:lnTo>
                      <a:pt x="5220" y="2878"/>
                    </a:lnTo>
                    <a:lnTo>
                      <a:pt x="5224" y="2811"/>
                    </a:lnTo>
                    <a:lnTo>
                      <a:pt x="5224" y="2745"/>
                    </a:lnTo>
                    <a:lnTo>
                      <a:pt x="5224" y="2677"/>
                    </a:lnTo>
                    <a:lnTo>
                      <a:pt x="5223" y="2609"/>
                    </a:lnTo>
                    <a:lnTo>
                      <a:pt x="5223" y="2609"/>
                    </a:lnTo>
                    <a:lnTo>
                      <a:pt x="5219" y="2543"/>
                    </a:lnTo>
                    <a:lnTo>
                      <a:pt x="5214" y="2475"/>
                    </a:lnTo>
                    <a:lnTo>
                      <a:pt x="5207" y="2409"/>
                    </a:lnTo>
                    <a:lnTo>
                      <a:pt x="5198" y="2342"/>
                    </a:lnTo>
                    <a:lnTo>
                      <a:pt x="5188" y="2278"/>
                    </a:lnTo>
                    <a:lnTo>
                      <a:pt x="5176" y="2213"/>
                    </a:lnTo>
                    <a:lnTo>
                      <a:pt x="5163" y="2148"/>
                    </a:lnTo>
                    <a:lnTo>
                      <a:pt x="5148" y="2084"/>
                    </a:lnTo>
                    <a:lnTo>
                      <a:pt x="5132" y="2021"/>
                    </a:lnTo>
                    <a:lnTo>
                      <a:pt x="5112" y="1958"/>
                    </a:lnTo>
                    <a:lnTo>
                      <a:pt x="5093" y="1896"/>
                    </a:lnTo>
                    <a:lnTo>
                      <a:pt x="5073" y="1834"/>
                    </a:lnTo>
                    <a:lnTo>
                      <a:pt x="5050" y="1773"/>
                    </a:lnTo>
                    <a:lnTo>
                      <a:pt x="5027" y="1713"/>
                    </a:lnTo>
                    <a:lnTo>
                      <a:pt x="5000" y="1652"/>
                    </a:lnTo>
                    <a:lnTo>
                      <a:pt x="4974" y="1593"/>
                    </a:lnTo>
                    <a:lnTo>
                      <a:pt x="4946" y="1536"/>
                    </a:lnTo>
                    <a:lnTo>
                      <a:pt x="4918" y="1478"/>
                    </a:lnTo>
                    <a:lnTo>
                      <a:pt x="4887" y="1421"/>
                    </a:lnTo>
                    <a:lnTo>
                      <a:pt x="4854" y="1365"/>
                    </a:lnTo>
                    <a:lnTo>
                      <a:pt x="4822" y="1310"/>
                    </a:lnTo>
                    <a:lnTo>
                      <a:pt x="4787" y="1256"/>
                    </a:lnTo>
                    <a:lnTo>
                      <a:pt x="4751" y="1203"/>
                    </a:lnTo>
                    <a:lnTo>
                      <a:pt x="4714" y="1150"/>
                    </a:lnTo>
                    <a:lnTo>
                      <a:pt x="4678" y="1098"/>
                    </a:lnTo>
                    <a:lnTo>
                      <a:pt x="4638" y="1048"/>
                    </a:lnTo>
                    <a:lnTo>
                      <a:pt x="4598" y="998"/>
                    </a:lnTo>
                    <a:lnTo>
                      <a:pt x="4557" y="949"/>
                    </a:lnTo>
                    <a:lnTo>
                      <a:pt x="4514" y="902"/>
                    </a:lnTo>
                    <a:lnTo>
                      <a:pt x="4470" y="855"/>
                    </a:lnTo>
                    <a:lnTo>
                      <a:pt x="4425" y="809"/>
                    </a:lnTo>
                    <a:lnTo>
                      <a:pt x="4380" y="763"/>
                    </a:lnTo>
                    <a:lnTo>
                      <a:pt x="4333" y="721"/>
                    </a:lnTo>
                    <a:lnTo>
                      <a:pt x="4285" y="678"/>
                    </a:lnTo>
                    <a:lnTo>
                      <a:pt x="4237" y="635"/>
                    </a:lnTo>
                    <a:lnTo>
                      <a:pt x="4187" y="595"/>
                    </a:lnTo>
                    <a:lnTo>
                      <a:pt x="4136" y="555"/>
                    </a:lnTo>
                    <a:lnTo>
                      <a:pt x="4085" y="517"/>
                    </a:lnTo>
                    <a:lnTo>
                      <a:pt x="4033" y="480"/>
                    </a:lnTo>
                    <a:lnTo>
                      <a:pt x="3980" y="445"/>
                    </a:lnTo>
                    <a:lnTo>
                      <a:pt x="3926" y="411"/>
                    </a:lnTo>
                    <a:lnTo>
                      <a:pt x="3871" y="377"/>
                    </a:lnTo>
                    <a:lnTo>
                      <a:pt x="3815" y="345"/>
                    </a:lnTo>
                    <a:lnTo>
                      <a:pt x="3759" y="314"/>
                    </a:lnTo>
                    <a:lnTo>
                      <a:pt x="3702" y="284"/>
                    </a:lnTo>
                    <a:lnTo>
                      <a:pt x="3644" y="256"/>
                    </a:lnTo>
                    <a:lnTo>
                      <a:pt x="3585" y="230"/>
                    </a:lnTo>
                    <a:lnTo>
                      <a:pt x="3526" y="204"/>
                    </a:lnTo>
                    <a:lnTo>
                      <a:pt x="3466" y="179"/>
                    </a:lnTo>
                    <a:lnTo>
                      <a:pt x="3405" y="157"/>
                    </a:lnTo>
                    <a:lnTo>
                      <a:pt x="3345" y="137"/>
                    </a:lnTo>
                    <a:lnTo>
                      <a:pt x="3283" y="116"/>
                    </a:lnTo>
                    <a:lnTo>
                      <a:pt x="3220" y="98"/>
                    </a:lnTo>
                    <a:lnTo>
                      <a:pt x="3158" y="81"/>
                    </a:lnTo>
                    <a:lnTo>
                      <a:pt x="3094" y="66"/>
                    </a:lnTo>
                    <a:lnTo>
                      <a:pt x="3029" y="53"/>
                    </a:lnTo>
                    <a:lnTo>
                      <a:pt x="2964" y="39"/>
                    </a:lnTo>
                    <a:lnTo>
                      <a:pt x="2900" y="29"/>
                    </a:lnTo>
                    <a:lnTo>
                      <a:pt x="2835" y="20"/>
                    </a:lnTo>
                    <a:lnTo>
                      <a:pt x="2768" y="13"/>
                    </a:lnTo>
                    <a:lnTo>
                      <a:pt x="2702" y="7"/>
                    </a:lnTo>
                    <a:lnTo>
                      <a:pt x="2636" y="3"/>
                    </a:lnTo>
                    <a:lnTo>
                      <a:pt x="2568" y="0"/>
                    </a:lnTo>
                    <a:lnTo>
                      <a:pt x="2502" y="0"/>
                    </a:lnTo>
                    <a:lnTo>
                      <a:pt x="2502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414141"/>
                  </a:gs>
                  <a:gs pos="66000">
                    <a:srgbClr val="FFFFFF"/>
                  </a:gs>
                  <a:gs pos="80000">
                    <a:srgbClr val="CFCFCF"/>
                  </a:gs>
                  <a:gs pos="5000">
                    <a:srgbClr val="A6A6A6"/>
                  </a:gs>
                  <a:gs pos="45000">
                    <a:srgbClr val="A6A6A6"/>
                  </a:gs>
                  <a:gs pos="25000">
                    <a:srgbClr val="262626"/>
                  </a:gs>
                  <a:gs pos="54000">
                    <a:srgbClr val="454545"/>
                  </a:gs>
                  <a:gs pos="36000">
                    <a:srgbClr val="616161"/>
                  </a:gs>
                  <a:gs pos="82000">
                    <a:srgbClr val="A6A6A6"/>
                  </a:gs>
                </a:gsLst>
                <a:lin ang="2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52D2F396-0E15-D348-91A7-EE2209DDE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7200" y="2041525"/>
                <a:ext cx="153988" cy="301625"/>
              </a:xfrm>
              <a:custGeom>
                <a:avLst/>
                <a:gdLst/>
                <a:ahLst/>
                <a:cxnLst>
                  <a:cxn ang="0">
                    <a:pos x="105" y="569"/>
                  </a:cxn>
                  <a:cxn ang="0">
                    <a:pos x="105" y="569"/>
                  </a:cxn>
                  <a:cxn ang="0">
                    <a:pos x="112" y="570"/>
                  </a:cxn>
                  <a:cxn ang="0">
                    <a:pos x="121" y="567"/>
                  </a:cxn>
                  <a:cxn ang="0">
                    <a:pos x="130" y="563"/>
                  </a:cxn>
                  <a:cxn ang="0">
                    <a:pos x="139" y="555"/>
                  </a:cxn>
                  <a:cxn ang="0">
                    <a:pos x="149" y="547"/>
                  </a:cxn>
                  <a:cxn ang="0">
                    <a:pos x="159" y="535"/>
                  </a:cxn>
                  <a:cxn ang="0">
                    <a:pos x="170" y="520"/>
                  </a:cxn>
                  <a:cxn ang="0">
                    <a:pos x="180" y="505"/>
                  </a:cxn>
                  <a:cxn ang="0">
                    <a:pos x="190" y="488"/>
                  </a:cxn>
                  <a:cxn ang="0">
                    <a:pos x="201" y="467"/>
                  </a:cxn>
                  <a:cxn ang="0">
                    <a:pos x="220" y="424"/>
                  </a:cxn>
                  <a:cxn ang="0">
                    <a:pos x="239" y="374"/>
                  </a:cxn>
                  <a:cxn ang="0">
                    <a:pos x="257" y="321"/>
                  </a:cxn>
                  <a:cxn ang="0">
                    <a:pos x="257" y="321"/>
                  </a:cxn>
                  <a:cxn ang="0">
                    <a:pos x="271" y="265"/>
                  </a:cxn>
                  <a:cxn ang="0">
                    <a:pos x="282" y="213"/>
                  </a:cxn>
                  <a:cxn ang="0">
                    <a:pos x="288" y="166"/>
                  </a:cxn>
                  <a:cxn ang="0">
                    <a:pos x="289" y="144"/>
                  </a:cxn>
                  <a:cxn ang="0">
                    <a:pos x="291" y="123"/>
                  </a:cxn>
                  <a:cxn ang="0">
                    <a:pos x="289" y="104"/>
                  </a:cxn>
                  <a:cxn ang="0">
                    <a:pos x="288" y="87"/>
                  </a:cxn>
                  <a:cxn ang="0">
                    <a:pos x="286" y="72"/>
                  </a:cxn>
                  <a:cxn ang="0">
                    <a:pos x="283" y="58"/>
                  </a:cxn>
                  <a:cxn ang="0">
                    <a:pos x="279" y="48"/>
                  </a:cxn>
                  <a:cxn ang="0">
                    <a:pos x="273" y="39"/>
                  </a:cxn>
                  <a:cxn ang="0">
                    <a:pos x="267" y="32"/>
                  </a:cxn>
                  <a:cxn ang="0">
                    <a:pos x="260" y="29"/>
                  </a:cxn>
                  <a:cxn ang="0">
                    <a:pos x="156" y="0"/>
                  </a:cxn>
                  <a:cxn ang="0">
                    <a:pos x="156" y="0"/>
                  </a:cxn>
                  <a:cxn ang="0">
                    <a:pos x="164" y="2"/>
                  </a:cxn>
                  <a:cxn ang="0">
                    <a:pos x="170" y="8"/>
                  </a:cxn>
                  <a:cxn ang="0">
                    <a:pos x="176" y="17"/>
                  </a:cxn>
                  <a:cxn ang="0">
                    <a:pos x="180" y="29"/>
                  </a:cxn>
                  <a:cxn ang="0">
                    <a:pos x="183" y="42"/>
                  </a:cxn>
                  <a:cxn ang="0">
                    <a:pos x="184" y="57"/>
                  </a:cxn>
                  <a:cxn ang="0">
                    <a:pos x="186" y="75"/>
                  </a:cxn>
                  <a:cxn ang="0">
                    <a:pos x="186" y="94"/>
                  </a:cxn>
                  <a:cxn ang="0">
                    <a:pos x="186" y="115"/>
                  </a:cxn>
                  <a:cxn ang="0">
                    <a:pos x="184" y="135"/>
                  </a:cxn>
                  <a:cxn ang="0">
                    <a:pos x="177" y="184"/>
                  </a:cxn>
                  <a:cxn ang="0">
                    <a:pos x="167" y="235"/>
                  </a:cxn>
                  <a:cxn ang="0">
                    <a:pos x="154" y="290"/>
                  </a:cxn>
                  <a:cxn ang="0">
                    <a:pos x="154" y="290"/>
                  </a:cxn>
                  <a:cxn ang="0">
                    <a:pos x="136" y="345"/>
                  </a:cxn>
                  <a:cxn ang="0">
                    <a:pos x="117" y="393"/>
                  </a:cxn>
                  <a:cxn ang="0">
                    <a:pos x="97" y="437"/>
                  </a:cxn>
                  <a:cxn ang="0">
                    <a:pos x="87" y="457"/>
                  </a:cxn>
                  <a:cxn ang="0">
                    <a:pos x="77" y="474"/>
                  </a:cxn>
                  <a:cxn ang="0">
                    <a:pos x="67" y="490"/>
                  </a:cxn>
                  <a:cxn ang="0">
                    <a:pos x="56" y="505"/>
                  </a:cxn>
                  <a:cxn ang="0">
                    <a:pos x="46" y="517"/>
                  </a:cxn>
                  <a:cxn ang="0">
                    <a:pos x="36" y="526"/>
                  </a:cxn>
                  <a:cxn ang="0">
                    <a:pos x="27" y="533"/>
                  </a:cxn>
                  <a:cxn ang="0">
                    <a:pos x="18" y="538"/>
                  </a:cxn>
                  <a:cxn ang="0">
                    <a:pos x="9" y="539"/>
                  </a:cxn>
                  <a:cxn ang="0">
                    <a:pos x="0" y="539"/>
                  </a:cxn>
                  <a:cxn ang="0">
                    <a:pos x="105" y="569"/>
                  </a:cxn>
                </a:cxnLst>
                <a:rect l="0" t="0" r="r" b="b"/>
                <a:pathLst>
                  <a:path w="291" h="570">
                    <a:moveTo>
                      <a:pt x="105" y="569"/>
                    </a:moveTo>
                    <a:lnTo>
                      <a:pt x="105" y="569"/>
                    </a:lnTo>
                    <a:lnTo>
                      <a:pt x="112" y="570"/>
                    </a:lnTo>
                    <a:lnTo>
                      <a:pt x="121" y="567"/>
                    </a:lnTo>
                    <a:lnTo>
                      <a:pt x="130" y="563"/>
                    </a:lnTo>
                    <a:lnTo>
                      <a:pt x="139" y="555"/>
                    </a:lnTo>
                    <a:lnTo>
                      <a:pt x="149" y="547"/>
                    </a:lnTo>
                    <a:lnTo>
                      <a:pt x="159" y="535"/>
                    </a:lnTo>
                    <a:lnTo>
                      <a:pt x="170" y="520"/>
                    </a:lnTo>
                    <a:lnTo>
                      <a:pt x="180" y="505"/>
                    </a:lnTo>
                    <a:lnTo>
                      <a:pt x="190" y="488"/>
                    </a:lnTo>
                    <a:lnTo>
                      <a:pt x="201" y="467"/>
                    </a:lnTo>
                    <a:lnTo>
                      <a:pt x="220" y="424"/>
                    </a:lnTo>
                    <a:lnTo>
                      <a:pt x="239" y="37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71" y="265"/>
                    </a:lnTo>
                    <a:lnTo>
                      <a:pt x="282" y="213"/>
                    </a:lnTo>
                    <a:lnTo>
                      <a:pt x="288" y="166"/>
                    </a:lnTo>
                    <a:lnTo>
                      <a:pt x="289" y="144"/>
                    </a:lnTo>
                    <a:lnTo>
                      <a:pt x="291" y="123"/>
                    </a:lnTo>
                    <a:lnTo>
                      <a:pt x="289" y="104"/>
                    </a:lnTo>
                    <a:lnTo>
                      <a:pt x="288" y="87"/>
                    </a:lnTo>
                    <a:lnTo>
                      <a:pt x="286" y="72"/>
                    </a:lnTo>
                    <a:lnTo>
                      <a:pt x="283" y="58"/>
                    </a:lnTo>
                    <a:lnTo>
                      <a:pt x="279" y="48"/>
                    </a:lnTo>
                    <a:lnTo>
                      <a:pt x="273" y="39"/>
                    </a:lnTo>
                    <a:lnTo>
                      <a:pt x="267" y="32"/>
                    </a:lnTo>
                    <a:lnTo>
                      <a:pt x="260" y="29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64" y="2"/>
                    </a:lnTo>
                    <a:lnTo>
                      <a:pt x="170" y="8"/>
                    </a:lnTo>
                    <a:lnTo>
                      <a:pt x="176" y="17"/>
                    </a:lnTo>
                    <a:lnTo>
                      <a:pt x="180" y="29"/>
                    </a:lnTo>
                    <a:lnTo>
                      <a:pt x="183" y="42"/>
                    </a:lnTo>
                    <a:lnTo>
                      <a:pt x="184" y="57"/>
                    </a:lnTo>
                    <a:lnTo>
                      <a:pt x="186" y="75"/>
                    </a:lnTo>
                    <a:lnTo>
                      <a:pt x="186" y="94"/>
                    </a:lnTo>
                    <a:lnTo>
                      <a:pt x="186" y="115"/>
                    </a:lnTo>
                    <a:lnTo>
                      <a:pt x="184" y="135"/>
                    </a:lnTo>
                    <a:lnTo>
                      <a:pt x="177" y="184"/>
                    </a:lnTo>
                    <a:lnTo>
                      <a:pt x="167" y="235"/>
                    </a:lnTo>
                    <a:lnTo>
                      <a:pt x="154" y="290"/>
                    </a:lnTo>
                    <a:lnTo>
                      <a:pt x="154" y="290"/>
                    </a:lnTo>
                    <a:lnTo>
                      <a:pt x="136" y="345"/>
                    </a:lnTo>
                    <a:lnTo>
                      <a:pt x="117" y="393"/>
                    </a:lnTo>
                    <a:lnTo>
                      <a:pt x="97" y="437"/>
                    </a:lnTo>
                    <a:lnTo>
                      <a:pt x="87" y="457"/>
                    </a:lnTo>
                    <a:lnTo>
                      <a:pt x="77" y="474"/>
                    </a:lnTo>
                    <a:lnTo>
                      <a:pt x="67" y="490"/>
                    </a:lnTo>
                    <a:lnTo>
                      <a:pt x="56" y="505"/>
                    </a:lnTo>
                    <a:lnTo>
                      <a:pt x="46" y="517"/>
                    </a:lnTo>
                    <a:lnTo>
                      <a:pt x="36" y="526"/>
                    </a:lnTo>
                    <a:lnTo>
                      <a:pt x="27" y="533"/>
                    </a:lnTo>
                    <a:lnTo>
                      <a:pt x="18" y="538"/>
                    </a:lnTo>
                    <a:lnTo>
                      <a:pt x="9" y="539"/>
                    </a:lnTo>
                    <a:lnTo>
                      <a:pt x="0" y="539"/>
                    </a:lnTo>
                    <a:lnTo>
                      <a:pt x="105" y="569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rgbClr val="414141"/>
                  </a:gs>
                  <a:gs pos="67000">
                    <a:srgbClr val="FFFFFF"/>
                  </a:gs>
                  <a:gs pos="100000">
                    <a:srgbClr val="CFCFCF"/>
                  </a:gs>
                  <a:gs pos="0">
                    <a:srgbClr val="A6A6A6"/>
                  </a:gs>
                  <a:gs pos="86000">
                    <a:srgbClr val="A6A6A6"/>
                  </a:gs>
                  <a:gs pos="16000">
                    <a:srgbClr val="262626"/>
                  </a:gs>
                </a:gsLst>
                <a:lin ang="1728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EE15C07A-39FA-4E45-93D8-667CFC14B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912" y="2041525"/>
                <a:ext cx="112713" cy="285750"/>
              </a:xfrm>
              <a:custGeom>
                <a:avLst/>
                <a:gdLst/>
                <a:ahLst/>
                <a:cxnLst>
                  <a:cxn ang="0">
                    <a:pos x="182" y="292"/>
                  </a:cxn>
                  <a:cxn ang="0">
                    <a:pos x="182" y="292"/>
                  </a:cxn>
                  <a:cxn ang="0">
                    <a:pos x="165" y="347"/>
                  </a:cxn>
                  <a:cxn ang="0">
                    <a:pos x="146" y="397"/>
                  </a:cxn>
                  <a:cxn ang="0">
                    <a:pos x="125" y="439"/>
                  </a:cxn>
                  <a:cxn ang="0">
                    <a:pos x="115" y="460"/>
                  </a:cxn>
                  <a:cxn ang="0">
                    <a:pos x="105" y="478"/>
                  </a:cxn>
                  <a:cxn ang="0">
                    <a:pos x="95" y="492"/>
                  </a:cxn>
                  <a:cxn ang="0">
                    <a:pos x="84" y="507"/>
                  </a:cxn>
                  <a:cxn ang="0">
                    <a:pos x="74" y="519"/>
                  </a:cxn>
                  <a:cxn ang="0">
                    <a:pos x="65" y="528"/>
                  </a:cxn>
                  <a:cxn ang="0">
                    <a:pos x="55" y="535"/>
                  </a:cxn>
                  <a:cxn ang="0">
                    <a:pos x="46" y="540"/>
                  </a:cxn>
                  <a:cxn ang="0">
                    <a:pos x="37" y="541"/>
                  </a:cxn>
                  <a:cxn ang="0">
                    <a:pos x="30" y="541"/>
                  </a:cxn>
                  <a:cxn ang="0">
                    <a:pos x="30" y="541"/>
                  </a:cxn>
                  <a:cxn ang="0">
                    <a:pos x="22" y="537"/>
                  </a:cxn>
                  <a:cxn ang="0">
                    <a:pos x="16" y="531"/>
                  </a:cxn>
                  <a:cxn ang="0">
                    <a:pos x="10" y="522"/>
                  </a:cxn>
                  <a:cxn ang="0">
                    <a:pos x="6" y="512"/>
                  </a:cxn>
                  <a:cxn ang="0">
                    <a:pos x="3" y="498"/>
                  </a:cxn>
                  <a:cxn ang="0">
                    <a:pos x="2" y="482"/>
                  </a:cxn>
                  <a:cxn ang="0">
                    <a:pos x="0" y="466"/>
                  </a:cxn>
                  <a:cxn ang="0">
                    <a:pos x="0" y="447"/>
                  </a:cxn>
                  <a:cxn ang="0">
                    <a:pos x="0" y="426"/>
                  </a:cxn>
                  <a:cxn ang="0">
                    <a:pos x="2" y="404"/>
                  </a:cxn>
                  <a:cxn ang="0">
                    <a:pos x="9" y="357"/>
                  </a:cxn>
                  <a:cxn ang="0">
                    <a:pos x="19" y="304"/>
                  </a:cxn>
                  <a:cxn ang="0">
                    <a:pos x="33" y="249"/>
                  </a:cxn>
                  <a:cxn ang="0">
                    <a:pos x="33" y="249"/>
                  </a:cxn>
                  <a:cxn ang="0">
                    <a:pos x="50" y="196"/>
                  </a:cxn>
                  <a:cxn ang="0">
                    <a:pos x="69" y="146"/>
                  </a:cxn>
                  <a:cxn ang="0">
                    <a:pos x="89" y="102"/>
                  </a:cxn>
                  <a:cxn ang="0">
                    <a:pos x="99" y="83"/>
                  </a:cxn>
                  <a:cxn ang="0">
                    <a:pos x="109" y="65"/>
                  </a:cxn>
                  <a:cxn ang="0">
                    <a:pos x="120" y="49"/>
                  </a:cxn>
                  <a:cxn ang="0">
                    <a:pos x="130" y="35"/>
                  </a:cxn>
                  <a:cxn ang="0">
                    <a:pos x="140" y="24"/>
                  </a:cxn>
                  <a:cxn ang="0">
                    <a:pos x="151" y="15"/>
                  </a:cxn>
                  <a:cxn ang="0">
                    <a:pos x="159" y="7"/>
                  </a:cxn>
                  <a:cxn ang="0">
                    <a:pos x="168" y="3"/>
                  </a:cxn>
                  <a:cxn ang="0">
                    <a:pos x="177" y="0"/>
                  </a:cxn>
                  <a:cxn ang="0">
                    <a:pos x="186" y="2"/>
                  </a:cxn>
                  <a:cxn ang="0">
                    <a:pos x="186" y="2"/>
                  </a:cxn>
                  <a:cxn ang="0">
                    <a:pos x="193" y="4"/>
                  </a:cxn>
                  <a:cxn ang="0">
                    <a:pos x="199" y="10"/>
                  </a:cxn>
                  <a:cxn ang="0">
                    <a:pos x="204" y="19"/>
                  </a:cxn>
                  <a:cxn ang="0">
                    <a:pos x="208" y="31"/>
                  </a:cxn>
                  <a:cxn ang="0">
                    <a:pos x="211" y="44"/>
                  </a:cxn>
                  <a:cxn ang="0">
                    <a:pos x="214" y="59"/>
                  </a:cxn>
                  <a:cxn ang="0">
                    <a:pos x="215" y="77"/>
                  </a:cxn>
                  <a:cxn ang="0">
                    <a:pos x="215" y="96"/>
                  </a:cxn>
                  <a:cxn ang="0">
                    <a:pos x="214" y="117"/>
                  </a:cxn>
                  <a:cxn ang="0">
                    <a:pos x="212" y="139"/>
                  </a:cxn>
                  <a:cxn ang="0">
                    <a:pos x="207" y="186"/>
                  </a:cxn>
                  <a:cxn ang="0">
                    <a:pos x="196" y="237"/>
                  </a:cxn>
                  <a:cxn ang="0">
                    <a:pos x="182" y="292"/>
                  </a:cxn>
                  <a:cxn ang="0">
                    <a:pos x="182" y="292"/>
                  </a:cxn>
                </a:cxnLst>
                <a:rect l="0" t="0" r="r" b="b"/>
                <a:pathLst>
                  <a:path w="215" h="541">
                    <a:moveTo>
                      <a:pt x="182" y="292"/>
                    </a:moveTo>
                    <a:lnTo>
                      <a:pt x="182" y="292"/>
                    </a:lnTo>
                    <a:lnTo>
                      <a:pt x="165" y="347"/>
                    </a:lnTo>
                    <a:lnTo>
                      <a:pt x="146" y="397"/>
                    </a:lnTo>
                    <a:lnTo>
                      <a:pt x="125" y="439"/>
                    </a:lnTo>
                    <a:lnTo>
                      <a:pt x="115" y="460"/>
                    </a:lnTo>
                    <a:lnTo>
                      <a:pt x="105" y="478"/>
                    </a:lnTo>
                    <a:lnTo>
                      <a:pt x="95" y="492"/>
                    </a:lnTo>
                    <a:lnTo>
                      <a:pt x="84" y="507"/>
                    </a:lnTo>
                    <a:lnTo>
                      <a:pt x="74" y="519"/>
                    </a:lnTo>
                    <a:lnTo>
                      <a:pt x="65" y="528"/>
                    </a:lnTo>
                    <a:lnTo>
                      <a:pt x="55" y="535"/>
                    </a:lnTo>
                    <a:lnTo>
                      <a:pt x="46" y="540"/>
                    </a:lnTo>
                    <a:lnTo>
                      <a:pt x="37" y="541"/>
                    </a:lnTo>
                    <a:lnTo>
                      <a:pt x="30" y="541"/>
                    </a:lnTo>
                    <a:lnTo>
                      <a:pt x="30" y="541"/>
                    </a:lnTo>
                    <a:lnTo>
                      <a:pt x="22" y="537"/>
                    </a:lnTo>
                    <a:lnTo>
                      <a:pt x="16" y="531"/>
                    </a:lnTo>
                    <a:lnTo>
                      <a:pt x="10" y="522"/>
                    </a:lnTo>
                    <a:lnTo>
                      <a:pt x="6" y="512"/>
                    </a:lnTo>
                    <a:lnTo>
                      <a:pt x="3" y="498"/>
                    </a:lnTo>
                    <a:lnTo>
                      <a:pt x="2" y="482"/>
                    </a:lnTo>
                    <a:lnTo>
                      <a:pt x="0" y="466"/>
                    </a:lnTo>
                    <a:lnTo>
                      <a:pt x="0" y="447"/>
                    </a:lnTo>
                    <a:lnTo>
                      <a:pt x="0" y="426"/>
                    </a:lnTo>
                    <a:lnTo>
                      <a:pt x="2" y="404"/>
                    </a:lnTo>
                    <a:lnTo>
                      <a:pt x="9" y="357"/>
                    </a:lnTo>
                    <a:lnTo>
                      <a:pt x="19" y="304"/>
                    </a:lnTo>
                    <a:lnTo>
                      <a:pt x="33" y="249"/>
                    </a:lnTo>
                    <a:lnTo>
                      <a:pt x="33" y="249"/>
                    </a:lnTo>
                    <a:lnTo>
                      <a:pt x="50" y="196"/>
                    </a:lnTo>
                    <a:lnTo>
                      <a:pt x="69" y="146"/>
                    </a:lnTo>
                    <a:lnTo>
                      <a:pt x="89" y="102"/>
                    </a:lnTo>
                    <a:lnTo>
                      <a:pt x="99" y="83"/>
                    </a:lnTo>
                    <a:lnTo>
                      <a:pt x="109" y="65"/>
                    </a:lnTo>
                    <a:lnTo>
                      <a:pt x="120" y="49"/>
                    </a:lnTo>
                    <a:lnTo>
                      <a:pt x="130" y="35"/>
                    </a:lnTo>
                    <a:lnTo>
                      <a:pt x="140" y="24"/>
                    </a:lnTo>
                    <a:lnTo>
                      <a:pt x="151" y="15"/>
                    </a:lnTo>
                    <a:lnTo>
                      <a:pt x="159" y="7"/>
                    </a:lnTo>
                    <a:lnTo>
                      <a:pt x="168" y="3"/>
                    </a:lnTo>
                    <a:lnTo>
                      <a:pt x="177" y="0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93" y="4"/>
                    </a:lnTo>
                    <a:lnTo>
                      <a:pt x="199" y="10"/>
                    </a:lnTo>
                    <a:lnTo>
                      <a:pt x="204" y="19"/>
                    </a:lnTo>
                    <a:lnTo>
                      <a:pt x="208" y="31"/>
                    </a:lnTo>
                    <a:lnTo>
                      <a:pt x="211" y="44"/>
                    </a:lnTo>
                    <a:lnTo>
                      <a:pt x="214" y="59"/>
                    </a:lnTo>
                    <a:lnTo>
                      <a:pt x="215" y="77"/>
                    </a:lnTo>
                    <a:lnTo>
                      <a:pt x="215" y="96"/>
                    </a:lnTo>
                    <a:lnTo>
                      <a:pt x="214" y="117"/>
                    </a:lnTo>
                    <a:lnTo>
                      <a:pt x="212" y="139"/>
                    </a:lnTo>
                    <a:lnTo>
                      <a:pt x="207" y="186"/>
                    </a:lnTo>
                    <a:lnTo>
                      <a:pt x="196" y="237"/>
                    </a:lnTo>
                    <a:lnTo>
                      <a:pt x="182" y="292"/>
                    </a:lnTo>
                    <a:lnTo>
                      <a:pt x="182" y="2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FDFDF"/>
                  </a:gs>
                  <a:gs pos="100000">
                    <a:srgbClr val="858585"/>
                  </a:gs>
                </a:gsLst>
                <a:lin ang="108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8BC25E5-93E5-3940-8E8D-2742F0BC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5762" y="0"/>
                <a:ext cx="2743200" cy="2217738"/>
              </a:xfrm>
              <a:custGeom>
                <a:avLst/>
                <a:gdLst/>
                <a:ahLst/>
                <a:cxnLst>
                  <a:cxn ang="0">
                    <a:pos x="219" y="4047"/>
                  </a:cxn>
                  <a:cxn ang="0">
                    <a:pos x="148" y="3985"/>
                  </a:cxn>
                  <a:cxn ang="0">
                    <a:pos x="138" y="3856"/>
                  </a:cxn>
                  <a:cxn ang="0">
                    <a:pos x="162" y="3490"/>
                  </a:cxn>
                  <a:cxn ang="0">
                    <a:pos x="227" y="3055"/>
                  </a:cxn>
                  <a:cxn ang="0">
                    <a:pos x="346" y="2546"/>
                  </a:cxn>
                  <a:cxn ang="0">
                    <a:pos x="539" y="2001"/>
                  </a:cxn>
                  <a:cxn ang="0">
                    <a:pos x="697" y="1673"/>
                  </a:cxn>
                  <a:cxn ang="0">
                    <a:pos x="855" y="1410"/>
                  </a:cxn>
                  <a:cxn ang="0">
                    <a:pos x="1005" y="1197"/>
                  </a:cxn>
                  <a:cxn ang="0">
                    <a:pos x="1242" y="927"/>
                  </a:cxn>
                  <a:cxn ang="0">
                    <a:pos x="1505" y="696"/>
                  </a:cxn>
                  <a:cxn ang="0">
                    <a:pos x="1792" y="504"/>
                  </a:cxn>
                  <a:cxn ang="0">
                    <a:pos x="2103" y="351"/>
                  </a:cxn>
                  <a:cxn ang="0">
                    <a:pos x="2436" y="237"/>
                  </a:cxn>
                  <a:cxn ang="0">
                    <a:pos x="2795" y="164"/>
                  </a:cxn>
                  <a:cxn ang="0">
                    <a:pos x="3039" y="143"/>
                  </a:cxn>
                  <a:cxn ang="0">
                    <a:pos x="3336" y="155"/>
                  </a:cxn>
                  <a:cxn ang="0">
                    <a:pos x="3653" y="202"/>
                  </a:cxn>
                  <a:cxn ang="0">
                    <a:pos x="4002" y="307"/>
                  </a:cxn>
                  <a:cxn ang="0">
                    <a:pos x="4320" y="464"/>
                  </a:cxn>
                  <a:cxn ang="0">
                    <a:pos x="4490" y="585"/>
                  </a:cxn>
                  <a:cxn ang="0">
                    <a:pos x="4615" y="694"/>
                  </a:cxn>
                  <a:cxn ang="0">
                    <a:pos x="4752" y="843"/>
                  </a:cxn>
                  <a:cxn ang="0">
                    <a:pos x="4873" y="1007"/>
                  </a:cxn>
                  <a:cxn ang="0">
                    <a:pos x="4956" y="1152"/>
                  </a:cxn>
                  <a:cxn ang="0">
                    <a:pos x="5184" y="1309"/>
                  </a:cxn>
                  <a:cxn ang="0">
                    <a:pos x="5053" y="1032"/>
                  </a:cxn>
                  <a:cxn ang="0">
                    <a:pos x="4890" y="787"/>
                  </a:cxn>
                  <a:cxn ang="0">
                    <a:pos x="4693" y="572"/>
                  </a:cxn>
                  <a:cxn ang="0">
                    <a:pos x="4545" y="447"/>
                  </a:cxn>
                  <a:cxn ang="0">
                    <a:pos x="4362" y="323"/>
                  </a:cxn>
                  <a:cxn ang="0">
                    <a:pos x="4062" y="177"/>
                  </a:cxn>
                  <a:cxn ang="0">
                    <a:pos x="3695" y="63"/>
                  </a:cxn>
                  <a:cxn ang="0">
                    <a:pos x="3361" y="12"/>
                  </a:cxn>
                  <a:cxn ang="0">
                    <a:pos x="3045" y="0"/>
                  </a:cxn>
                  <a:cxn ang="0">
                    <a:pos x="2851" y="13"/>
                  </a:cxn>
                  <a:cxn ang="0">
                    <a:pos x="2405" y="99"/>
                  </a:cxn>
                  <a:cxn ang="0">
                    <a:pos x="1994" y="242"/>
                  </a:cxn>
                  <a:cxn ang="0">
                    <a:pos x="1617" y="442"/>
                  </a:cxn>
                  <a:cxn ang="0">
                    <a:pos x="1276" y="699"/>
                  </a:cxn>
                  <a:cxn ang="0">
                    <a:pos x="971" y="1011"/>
                  </a:cxn>
                  <a:cxn ang="0">
                    <a:pos x="703" y="1382"/>
                  </a:cxn>
                  <a:cxn ang="0">
                    <a:pos x="549" y="1648"/>
                  </a:cxn>
                  <a:cxn ang="0">
                    <a:pos x="319" y="2173"/>
                  </a:cxn>
                  <a:cxn ang="0">
                    <a:pos x="162" y="2691"/>
                  </a:cxn>
                  <a:cxn ang="0">
                    <a:pos x="64" y="3168"/>
                  </a:cxn>
                  <a:cxn ang="0">
                    <a:pos x="14" y="3571"/>
                  </a:cxn>
                  <a:cxn ang="0">
                    <a:pos x="0" y="3864"/>
                  </a:cxn>
                  <a:cxn ang="0">
                    <a:pos x="5" y="4018"/>
                  </a:cxn>
                  <a:cxn ang="0">
                    <a:pos x="39" y="4077"/>
                  </a:cxn>
                  <a:cxn ang="0">
                    <a:pos x="132" y="4161"/>
                  </a:cxn>
                  <a:cxn ang="0">
                    <a:pos x="182" y="4190"/>
                  </a:cxn>
                  <a:cxn ang="0">
                    <a:pos x="202" y="4174"/>
                  </a:cxn>
                  <a:cxn ang="0">
                    <a:pos x="228" y="4099"/>
                  </a:cxn>
                  <a:cxn ang="0">
                    <a:pos x="227" y="4053"/>
                  </a:cxn>
                </a:cxnLst>
                <a:rect l="0" t="0" r="r" b="b"/>
                <a:pathLst>
                  <a:path w="5184" h="4192">
                    <a:moveTo>
                      <a:pt x="222" y="4050"/>
                    </a:moveTo>
                    <a:lnTo>
                      <a:pt x="222" y="4050"/>
                    </a:lnTo>
                    <a:lnTo>
                      <a:pt x="222" y="4050"/>
                    </a:lnTo>
                    <a:lnTo>
                      <a:pt x="222" y="4050"/>
                    </a:lnTo>
                    <a:lnTo>
                      <a:pt x="219" y="4047"/>
                    </a:lnTo>
                    <a:lnTo>
                      <a:pt x="219" y="4047"/>
                    </a:lnTo>
                    <a:lnTo>
                      <a:pt x="197" y="4032"/>
                    </a:lnTo>
                    <a:lnTo>
                      <a:pt x="175" y="4015"/>
                    </a:lnTo>
                    <a:lnTo>
                      <a:pt x="156" y="3994"/>
                    </a:lnTo>
                    <a:lnTo>
                      <a:pt x="148" y="3985"/>
                    </a:lnTo>
                    <a:lnTo>
                      <a:pt x="141" y="3975"/>
                    </a:lnTo>
                    <a:lnTo>
                      <a:pt x="141" y="3975"/>
                    </a:lnTo>
                    <a:lnTo>
                      <a:pt x="140" y="3956"/>
                    </a:lnTo>
                    <a:lnTo>
                      <a:pt x="138" y="3929"/>
                    </a:lnTo>
                    <a:lnTo>
                      <a:pt x="138" y="3856"/>
                    </a:lnTo>
                    <a:lnTo>
                      <a:pt x="141" y="3757"/>
                    </a:lnTo>
                    <a:lnTo>
                      <a:pt x="144" y="3698"/>
                    </a:lnTo>
                    <a:lnTo>
                      <a:pt x="148" y="3633"/>
                    </a:lnTo>
                    <a:lnTo>
                      <a:pt x="154" y="3564"/>
                    </a:lnTo>
                    <a:lnTo>
                      <a:pt x="162" y="3490"/>
                    </a:lnTo>
                    <a:lnTo>
                      <a:pt x="171" y="3410"/>
                    </a:lnTo>
                    <a:lnTo>
                      <a:pt x="182" y="3328"/>
                    </a:lnTo>
                    <a:lnTo>
                      <a:pt x="194" y="3241"/>
                    </a:lnTo>
                    <a:lnTo>
                      <a:pt x="209" y="3149"/>
                    </a:lnTo>
                    <a:lnTo>
                      <a:pt x="227" y="3055"/>
                    </a:lnTo>
                    <a:lnTo>
                      <a:pt x="246" y="2958"/>
                    </a:lnTo>
                    <a:lnTo>
                      <a:pt x="266" y="2857"/>
                    </a:lnTo>
                    <a:lnTo>
                      <a:pt x="290" y="2756"/>
                    </a:lnTo>
                    <a:lnTo>
                      <a:pt x="317" y="2651"/>
                    </a:lnTo>
                    <a:lnTo>
                      <a:pt x="346" y="2546"/>
                    </a:lnTo>
                    <a:lnTo>
                      <a:pt x="378" y="2439"/>
                    </a:lnTo>
                    <a:lnTo>
                      <a:pt x="414" y="2330"/>
                    </a:lnTo>
                    <a:lnTo>
                      <a:pt x="452" y="2220"/>
                    </a:lnTo>
                    <a:lnTo>
                      <a:pt x="495" y="2111"/>
                    </a:lnTo>
                    <a:lnTo>
                      <a:pt x="539" y="2001"/>
                    </a:lnTo>
                    <a:lnTo>
                      <a:pt x="588" y="1892"/>
                    </a:lnTo>
                    <a:lnTo>
                      <a:pt x="614" y="1837"/>
                    </a:lnTo>
                    <a:lnTo>
                      <a:pt x="641" y="1783"/>
                    </a:lnTo>
                    <a:lnTo>
                      <a:pt x="667" y="1728"/>
                    </a:lnTo>
                    <a:lnTo>
                      <a:pt x="697" y="1673"/>
                    </a:lnTo>
                    <a:lnTo>
                      <a:pt x="726" y="1620"/>
                    </a:lnTo>
                    <a:lnTo>
                      <a:pt x="756" y="1567"/>
                    </a:lnTo>
                    <a:lnTo>
                      <a:pt x="788" y="1514"/>
                    </a:lnTo>
                    <a:lnTo>
                      <a:pt x="821" y="1461"/>
                    </a:lnTo>
                    <a:lnTo>
                      <a:pt x="855" y="1410"/>
                    </a:lnTo>
                    <a:lnTo>
                      <a:pt x="889" y="1358"/>
                    </a:lnTo>
                    <a:lnTo>
                      <a:pt x="924" y="1306"/>
                    </a:lnTo>
                    <a:lnTo>
                      <a:pt x="961" y="1256"/>
                    </a:lnTo>
                    <a:lnTo>
                      <a:pt x="961" y="1256"/>
                    </a:lnTo>
                    <a:lnTo>
                      <a:pt x="1005" y="1197"/>
                    </a:lnTo>
                    <a:lnTo>
                      <a:pt x="1051" y="1140"/>
                    </a:lnTo>
                    <a:lnTo>
                      <a:pt x="1098" y="1084"/>
                    </a:lnTo>
                    <a:lnTo>
                      <a:pt x="1145" y="1031"/>
                    </a:lnTo>
                    <a:lnTo>
                      <a:pt x="1194" y="978"/>
                    </a:lnTo>
                    <a:lnTo>
                      <a:pt x="1242" y="927"/>
                    </a:lnTo>
                    <a:lnTo>
                      <a:pt x="1294" y="877"/>
                    </a:lnTo>
                    <a:lnTo>
                      <a:pt x="1346" y="830"/>
                    </a:lnTo>
                    <a:lnTo>
                      <a:pt x="1397" y="784"/>
                    </a:lnTo>
                    <a:lnTo>
                      <a:pt x="1450" y="739"/>
                    </a:lnTo>
                    <a:lnTo>
                      <a:pt x="1505" y="696"/>
                    </a:lnTo>
                    <a:lnTo>
                      <a:pt x="1561" y="655"/>
                    </a:lnTo>
                    <a:lnTo>
                      <a:pt x="1617" y="615"/>
                    </a:lnTo>
                    <a:lnTo>
                      <a:pt x="1674" y="576"/>
                    </a:lnTo>
                    <a:lnTo>
                      <a:pt x="1733" y="540"/>
                    </a:lnTo>
                    <a:lnTo>
                      <a:pt x="1792" y="504"/>
                    </a:lnTo>
                    <a:lnTo>
                      <a:pt x="1853" y="470"/>
                    </a:lnTo>
                    <a:lnTo>
                      <a:pt x="1913" y="438"/>
                    </a:lnTo>
                    <a:lnTo>
                      <a:pt x="1975" y="407"/>
                    </a:lnTo>
                    <a:lnTo>
                      <a:pt x="2038" y="379"/>
                    </a:lnTo>
                    <a:lnTo>
                      <a:pt x="2103" y="351"/>
                    </a:lnTo>
                    <a:lnTo>
                      <a:pt x="2168" y="324"/>
                    </a:lnTo>
                    <a:lnTo>
                      <a:pt x="2233" y="301"/>
                    </a:lnTo>
                    <a:lnTo>
                      <a:pt x="2301" y="279"/>
                    </a:lnTo>
                    <a:lnTo>
                      <a:pt x="2369" y="257"/>
                    </a:lnTo>
                    <a:lnTo>
                      <a:pt x="2436" y="237"/>
                    </a:lnTo>
                    <a:lnTo>
                      <a:pt x="2507" y="220"/>
                    </a:lnTo>
                    <a:lnTo>
                      <a:pt x="2578" y="203"/>
                    </a:lnTo>
                    <a:lnTo>
                      <a:pt x="2649" y="189"/>
                    </a:lnTo>
                    <a:lnTo>
                      <a:pt x="2721" y="175"/>
                    </a:lnTo>
                    <a:lnTo>
                      <a:pt x="2795" y="164"/>
                    </a:lnTo>
                    <a:lnTo>
                      <a:pt x="2868" y="153"/>
                    </a:lnTo>
                    <a:lnTo>
                      <a:pt x="2868" y="153"/>
                    </a:lnTo>
                    <a:lnTo>
                      <a:pt x="2916" y="149"/>
                    </a:lnTo>
                    <a:lnTo>
                      <a:pt x="2969" y="146"/>
                    </a:lnTo>
                    <a:lnTo>
                      <a:pt x="3039" y="143"/>
                    </a:lnTo>
                    <a:lnTo>
                      <a:pt x="3125" y="143"/>
                    </a:lnTo>
                    <a:lnTo>
                      <a:pt x="3174" y="144"/>
                    </a:lnTo>
                    <a:lnTo>
                      <a:pt x="3225" y="146"/>
                    </a:lnTo>
                    <a:lnTo>
                      <a:pt x="3278" y="150"/>
                    </a:lnTo>
                    <a:lnTo>
                      <a:pt x="3336" y="155"/>
                    </a:lnTo>
                    <a:lnTo>
                      <a:pt x="3395" y="161"/>
                    </a:lnTo>
                    <a:lnTo>
                      <a:pt x="3457" y="168"/>
                    </a:lnTo>
                    <a:lnTo>
                      <a:pt x="3520" y="178"/>
                    </a:lnTo>
                    <a:lnTo>
                      <a:pt x="3586" y="189"/>
                    </a:lnTo>
                    <a:lnTo>
                      <a:pt x="3653" y="202"/>
                    </a:lnTo>
                    <a:lnTo>
                      <a:pt x="3720" y="218"/>
                    </a:lnTo>
                    <a:lnTo>
                      <a:pt x="3790" y="236"/>
                    </a:lnTo>
                    <a:lnTo>
                      <a:pt x="3861" y="257"/>
                    </a:lnTo>
                    <a:lnTo>
                      <a:pt x="3931" y="280"/>
                    </a:lnTo>
                    <a:lnTo>
                      <a:pt x="4002" y="307"/>
                    </a:lnTo>
                    <a:lnTo>
                      <a:pt x="4073" y="336"/>
                    </a:lnTo>
                    <a:lnTo>
                      <a:pt x="4145" y="369"/>
                    </a:lnTo>
                    <a:lnTo>
                      <a:pt x="4216" y="405"/>
                    </a:lnTo>
                    <a:lnTo>
                      <a:pt x="4285" y="444"/>
                    </a:lnTo>
                    <a:lnTo>
                      <a:pt x="4320" y="464"/>
                    </a:lnTo>
                    <a:lnTo>
                      <a:pt x="4354" y="487"/>
                    </a:lnTo>
                    <a:lnTo>
                      <a:pt x="4390" y="510"/>
                    </a:lnTo>
                    <a:lnTo>
                      <a:pt x="4424" y="534"/>
                    </a:lnTo>
                    <a:lnTo>
                      <a:pt x="4458" y="559"/>
                    </a:lnTo>
                    <a:lnTo>
                      <a:pt x="4490" y="585"/>
                    </a:lnTo>
                    <a:lnTo>
                      <a:pt x="4524" y="612"/>
                    </a:lnTo>
                    <a:lnTo>
                      <a:pt x="4556" y="640"/>
                    </a:lnTo>
                    <a:lnTo>
                      <a:pt x="4556" y="640"/>
                    </a:lnTo>
                    <a:lnTo>
                      <a:pt x="4586" y="666"/>
                    </a:lnTo>
                    <a:lnTo>
                      <a:pt x="4615" y="694"/>
                    </a:lnTo>
                    <a:lnTo>
                      <a:pt x="4645" y="722"/>
                    </a:lnTo>
                    <a:lnTo>
                      <a:pt x="4673" y="752"/>
                    </a:lnTo>
                    <a:lnTo>
                      <a:pt x="4699" y="781"/>
                    </a:lnTo>
                    <a:lnTo>
                      <a:pt x="4726" y="812"/>
                    </a:lnTo>
                    <a:lnTo>
                      <a:pt x="4752" y="843"/>
                    </a:lnTo>
                    <a:lnTo>
                      <a:pt x="4777" y="874"/>
                    </a:lnTo>
                    <a:lnTo>
                      <a:pt x="4803" y="907"/>
                    </a:lnTo>
                    <a:lnTo>
                      <a:pt x="4826" y="939"/>
                    </a:lnTo>
                    <a:lnTo>
                      <a:pt x="4850" y="973"/>
                    </a:lnTo>
                    <a:lnTo>
                      <a:pt x="4873" y="1007"/>
                    </a:lnTo>
                    <a:lnTo>
                      <a:pt x="4894" y="1042"/>
                    </a:lnTo>
                    <a:lnTo>
                      <a:pt x="4916" y="1078"/>
                    </a:lnTo>
                    <a:lnTo>
                      <a:pt x="4937" y="1115"/>
                    </a:lnTo>
                    <a:lnTo>
                      <a:pt x="4956" y="1152"/>
                    </a:lnTo>
                    <a:lnTo>
                      <a:pt x="4956" y="1152"/>
                    </a:lnTo>
                    <a:lnTo>
                      <a:pt x="5015" y="1188"/>
                    </a:lnTo>
                    <a:lnTo>
                      <a:pt x="5072" y="1227"/>
                    </a:lnTo>
                    <a:lnTo>
                      <a:pt x="5130" y="1268"/>
                    </a:lnTo>
                    <a:lnTo>
                      <a:pt x="5184" y="1309"/>
                    </a:lnTo>
                    <a:lnTo>
                      <a:pt x="5184" y="1309"/>
                    </a:lnTo>
                    <a:lnTo>
                      <a:pt x="5161" y="1250"/>
                    </a:lnTo>
                    <a:lnTo>
                      <a:pt x="5136" y="1194"/>
                    </a:lnTo>
                    <a:lnTo>
                      <a:pt x="5111" y="1140"/>
                    </a:lnTo>
                    <a:lnTo>
                      <a:pt x="5083" y="1085"/>
                    </a:lnTo>
                    <a:lnTo>
                      <a:pt x="5053" y="1032"/>
                    </a:lnTo>
                    <a:lnTo>
                      <a:pt x="5024" y="980"/>
                    </a:lnTo>
                    <a:lnTo>
                      <a:pt x="4993" y="930"/>
                    </a:lnTo>
                    <a:lnTo>
                      <a:pt x="4959" y="882"/>
                    </a:lnTo>
                    <a:lnTo>
                      <a:pt x="4925" y="833"/>
                    </a:lnTo>
                    <a:lnTo>
                      <a:pt x="4890" y="787"/>
                    </a:lnTo>
                    <a:lnTo>
                      <a:pt x="4853" y="742"/>
                    </a:lnTo>
                    <a:lnTo>
                      <a:pt x="4816" y="697"/>
                    </a:lnTo>
                    <a:lnTo>
                      <a:pt x="4776" y="655"/>
                    </a:lnTo>
                    <a:lnTo>
                      <a:pt x="4735" y="612"/>
                    </a:lnTo>
                    <a:lnTo>
                      <a:pt x="4693" y="572"/>
                    </a:lnTo>
                    <a:lnTo>
                      <a:pt x="4651" y="532"/>
                    </a:lnTo>
                    <a:lnTo>
                      <a:pt x="4651" y="532"/>
                    </a:lnTo>
                    <a:lnTo>
                      <a:pt x="4615" y="503"/>
                    </a:lnTo>
                    <a:lnTo>
                      <a:pt x="4580" y="475"/>
                    </a:lnTo>
                    <a:lnTo>
                      <a:pt x="4545" y="447"/>
                    </a:lnTo>
                    <a:lnTo>
                      <a:pt x="4509" y="420"/>
                    </a:lnTo>
                    <a:lnTo>
                      <a:pt x="4472" y="394"/>
                    </a:lnTo>
                    <a:lnTo>
                      <a:pt x="4435" y="370"/>
                    </a:lnTo>
                    <a:lnTo>
                      <a:pt x="4399" y="346"/>
                    </a:lnTo>
                    <a:lnTo>
                      <a:pt x="4362" y="323"/>
                    </a:lnTo>
                    <a:lnTo>
                      <a:pt x="4325" y="302"/>
                    </a:lnTo>
                    <a:lnTo>
                      <a:pt x="4288" y="282"/>
                    </a:lnTo>
                    <a:lnTo>
                      <a:pt x="4213" y="243"/>
                    </a:lnTo>
                    <a:lnTo>
                      <a:pt x="4138" y="208"/>
                    </a:lnTo>
                    <a:lnTo>
                      <a:pt x="4062" y="177"/>
                    </a:lnTo>
                    <a:lnTo>
                      <a:pt x="3987" y="149"/>
                    </a:lnTo>
                    <a:lnTo>
                      <a:pt x="3914" y="122"/>
                    </a:lnTo>
                    <a:lnTo>
                      <a:pt x="3840" y="100"/>
                    </a:lnTo>
                    <a:lnTo>
                      <a:pt x="3768" y="81"/>
                    </a:lnTo>
                    <a:lnTo>
                      <a:pt x="3695" y="63"/>
                    </a:lnTo>
                    <a:lnTo>
                      <a:pt x="3625" y="50"/>
                    </a:lnTo>
                    <a:lnTo>
                      <a:pt x="3555" y="37"/>
                    </a:lnTo>
                    <a:lnTo>
                      <a:pt x="3489" y="27"/>
                    </a:lnTo>
                    <a:lnTo>
                      <a:pt x="3424" y="19"/>
                    </a:lnTo>
                    <a:lnTo>
                      <a:pt x="3361" y="12"/>
                    </a:lnTo>
                    <a:lnTo>
                      <a:pt x="3302" y="7"/>
                    </a:lnTo>
                    <a:lnTo>
                      <a:pt x="3244" y="3"/>
                    </a:lnTo>
                    <a:lnTo>
                      <a:pt x="3190" y="1"/>
                    </a:lnTo>
                    <a:lnTo>
                      <a:pt x="3138" y="0"/>
                    </a:lnTo>
                    <a:lnTo>
                      <a:pt x="3045" y="0"/>
                    </a:lnTo>
                    <a:lnTo>
                      <a:pt x="2970" y="3"/>
                    </a:lnTo>
                    <a:lnTo>
                      <a:pt x="2910" y="7"/>
                    </a:lnTo>
                    <a:lnTo>
                      <a:pt x="2870" y="10"/>
                    </a:lnTo>
                    <a:lnTo>
                      <a:pt x="2851" y="13"/>
                    </a:lnTo>
                    <a:lnTo>
                      <a:pt x="2851" y="13"/>
                    </a:lnTo>
                    <a:lnTo>
                      <a:pt x="2759" y="25"/>
                    </a:lnTo>
                    <a:lnTo>
                      <a:pt x="2668" y="40"/>
                    </a:lnTo>
                    <a:lnTo>
                      <a:pt x="2579" y="58"/>
                    </a:lnTo>
                    <a:lnTo>
                      <a:pt x="2491" y="77"/>
                    </a:lnTo>
                    <a:lnTo>
                      <a:pt x="2405" y="99"/>
                    </a:lnTo>
                    <a:lnTo>
                      <a:pt x="2320" y="122"/>
                    </a:lnTo>
                    <a:lnTo>
                      <a:pt x="2236" y="149"/>
                    </a:lnTo>
                    <a:lnTo>
                      <a:pt x="2155" y="177"/>
                    </a:lnTo>
                    <a:lnTo>
                      <a:pt x="2074" y="208"/>
                    </a:lnTo>
                    <a:lnTo>
                      <a:pt x="1994" y="242"/>
                    </a:lnTo>
                    <a:lnTo>
                      <a:pt x="1916" y="277"/>
                    </a:lnTo>
                    <a:lnTo>
                      <a:pt x="1839" y="314"/>
                    </a:lnTo>
                    <a:lnTo>
                      <a:pt x="1764" y="355"/>
                    </a:lnTo>
                    <a:lnTo>
                      <a:pt x="1690" y="397"/>
                    </a:lnTo>
                    <a:lnTo>
                      <a:pt x="1617" y="442"/>
                    </a:lnTo>
                    <a:lnTo>
                      <a:pt x="1546" y="488"/>
                    </a:lnTo>
                    <a:lnTo>
                      <a:pt x="1477" y="538"/>
                    </a:lnTo>
                    <a:lnTo>
                      <a:pt x="1409" y="590"/>
                    </a:lnTo>
                    <a:lnTo>
                      <a:pt x="1341" y="643"/>
                    </a:lnTo>
                    <a:lnTo>
                      <a:pt x="1276" y="699"/>
                    </a:lnTo>
                    <a:lnTo>
                      <a:pt x="1213" y="756"/>
                    </a:lnTo>
                    <a:lnTo>
                      <a:pt x="1149" y="817"/>
                    </a:lnTo>
                    <a:lnTo>
                      <a:pt x="1089" y="880"/>
                    </a:lnTo>
                    <a:lnTo>
                      <a:pt x="1030" y="945"/>
                    </a:lnTo>
                    <a:lnTo>
                      <a:pt x="971" y="1011"/>
                    </a:lnTo>
                    <a:lnTo>
                      <a:pt x="915" y="1082"/>
                    </a:lnTo>
                    <a:lnTo>
                      <a:pt x="859" y="1153"/>
                    </a:lnTo>
                    <a:lnTo>
                      <a:pt x="806" y="1227"/>
                    </a:lnTo>
                    <a:lnTo>
                      <a:pt x="753" y="1303"/>
                    </a:lnTo>
                    <a:lnTo>
                      <a:pt x="703" y="1382"/>
                    </a:lnTo>
                    <a:lnTo>
                      <a:pt x="653" y="1463"/>
                    </a:lnTo>
                    <a:lnTo>
                      <a:pt x="605" y="1545"/>
                    </a:lnTo>
                    <a:lnTo>
                      <a:pt x="605" y="1545"/>
                    </a:lnTo>
                    <a:lnTo>
                      <a:pt x="577" y="1597"/>
                    </a:lnTo>
                    <a:lnTo>
                      <a:pt x="549" y="1648"/>
                    </a:lnTo>
                    <a:lnTo>
                      <a:pt x="498" y="1752"/>
                    </a:lnTo>
                    <a:lnTo>
                      <a:pt x="448" y="1856"/>
                    </a:lnTo>
                    <a:lnTo>
                      <a:pt x="402" y="1962"/>
                    </a:lnTo>
                    <a:lnTo>
                      <a:pt x="359" y="2067"/>
                    </a:lnTo>
                    <a:lnTo>
                      <a:pt x="319" y="2173"/>
                    </a:lnTo>
                    <a:lnTo>
                      <a:pt x="283" y="2278"/>
                    </a:lnTo>
                    <a:lnTo>
                      <a:pt x="249" y="2383"/>
                    </a:lnTo>
                    <a:lnTo>
                      <a:pt x="218" y="2487"/>
                    </a:lnTo>
                    <a:lnTo>
                      <a:pt x="188" y="2591"/>
                    </a:lnTo>
                    <a:lnTo>
                      <a:pt x="162" y="2691"/>
                    </a:lnTo>
                    <a:lnTo>
                      <a:pt x="138" y="2791"/>
                    </a:lnTo>
                    <a:lnTo>
                      <a:pt x="116" y="2888"/>
                    </a:lnTo>
                    <a:lnTo>
                      <a:pt x="97" y="2984"/>
                    </a:lnTo>
                    <a:lnTo>
                      <a:pt x="79" y="3077"/>
                    </a:lnTo>
                    <a:lnTo>
                      <a:pt x="64" y="3168"/>
                    </a:lnTo>
                    <a:lnTo>
                      <a:pt x="51" y="3255"/>
                    </a:lnTo>
                    <a:lnTo>
                      <a:pt x="39" y="3340"/>
                    </a:lnTo>
                    <a:lnTo>
                      <a:pt x="29" y="3421"/>
                    </a:lnTo>
                    <a:lnTo>
                      <a:pt x="22" y="3497"/>
                    </a:lnTo>
                    <a:lnTo>
                      <a:pt x="14" y="3571"/>
                    </a:lnTo>
                    <a:lnTo>
                      <a:pt x="8" y="3639"/>
                    </a:lnTo>
                    <a:lnTo>
                      <a:pt x="4" y="3702"/>
                    </a:lnTo>
                    <a:lnTo>
                      <a:pt x="1" y="3763"/>
                    </a:lnTo>
                    <a:lnTo>
                      <a:pt x="0" y="3816"/>
                    </a:lnTo>
                    <a:lnTo>
                      <a:pt x="0" y="3864"/>
                    </a:lnTo>
                    <a:lnTo>
                      <a:pt x="0" y="3907"/>
                    </a:lnTo>
                    <a:lnTo>
                      <a:pt x="0" y="3944"/>
                    </a:lnTo>
                    <a:lnTo>
                      <a:pt x="1" y="3975"/>
                    </a:lnTo>
                    <a:lnTo>
                      <a:pt x="4" y="4000"/>
                    </a:lnTo>
                    <a:lnTo>
                      <a:pt x="5" y="4018"/>
                    </a:lnTo>
                    <a:lnTo>
                      <a:pt x="8" y="4028"/>
                    </a:lnTo>
                    <a:lnTo>
                      <a:pt x="8" y="4028"/>
                    </a:lnTo>
                    <a:lnTo>
                      <a:pt x="17" y="4044"/>
                    </a:lnTo>
                    <a:lnTo>
                      <a:pt x="28" y="4061"/>
                    </a:lnTo>
                    <a:lnTo>
                      <a:pt x="39" y="4077"/>
                    </a:lnTo>
                    <a:lnTo>
                      <a:pt x="51" y="4091"/>
                    </a:lnTo>
                    <a:lnTo>
                      <a:pt x="64" y="4105"/>
                    </a:lnTo>
                    <a:lnTo>
                      <a:pt x="79" y="4118"/>
                    </a:lnTo>
                    <a:lnTo>
                      <a:pt x="106" y="4142"/>
                    </a:lnTo>
                    <a:lnTo>
                      <a:pt x="132" y="4161"/>
                    </a:lnTo>
                    <a:lnTo>
                      <a:pt x="154" y="4176"/>
                    </a:lnTo>
                    <a:lnTo>
                      <a:pt x="181" y="4192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2" y="4190"/>
                    </a:lnTo>
                    <a:lnTo>
                      <a:pt x="187" y="4190"/>
                    </a:lnTo>
                    <a:lnTo>
                      <a:pt x="191" y="4187"/>
                    </a:lnTo>
                    <a:lnTo>
                      <a:pt x="197" y="4181"/>
                    </a:lnTo>
                    <a:lnTo>
                      <a:pt x="202" y="4174"/>
                    </a:lnTo>
                    <a:lnTo>
                      <a:pt x="207" y="4164"/>
                    </a:lnTo>
                    <a:lnTo>
                      <a:pt x="212" y="4153"/>
                    </a:lnTo>
                    <a:lnTo>
                      <a:pt x="222" y="4127"/>
                    </a:lnTo>
                    <a:lnTo>
                      <a:pt x="222" y="4127"/>
                    </a:lnTo>
                    <a:lnTo>
                      <a:pt x="228" y="4099"/>
                    </a:lnTo>
                    <a:lnTo>
                      <a:pt x="230" y="4086"/>
                    </a:lnTo>
                    <a:lnTo>
                      <a:pt x="231" y="4075"/>
                    </a:lnTo>
                    <a:lnTo>
                      <a:pt x="230" y="4066"/>
                    </a:lnTo>
                    <a:lnTo>
                      <a:pt x="228" y="4059"/>
                    </a:lnTo>
                    <a:lnTo>
                      <a:pt x="227" y="4053"/>
                    </a:lnTo>
                    <a:lnTo>
                      <a:pt x="222" y="4050"/>
                    </a:lnTo>
                    <a:lnTo>
                      <a:pt x="222" y="4050"/>
                    </a:lnTo>
                    <a:close/>
                  </a:path>
                </a:pathLst>
              </a:custGeom>
              <a:gradFill flip="none" rotWithShape="1">
                <a:gsLst>
                  <a:gs pos="38000">
                    <a:srgbClr val="414141"/>
                  </a:gs>
                  <a:gs pos="0">
                    <a:srgbClr val="A6A6A6"/>
                  </a:gs>
                  <a:gs pos="100000">
                    <a:srgbClr val="A6A6A6"/>
                  </a:gs>
                  <a:gs pos="74000">
                    <a:srgbClr val="DFDFD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noFill/>
                <a:round/>
                <a:headEnd/>
                <a:tailEnd/>
              </a:ln>
              <a:effectLst>
                <a:innerShdw blurRad="66675" dist="50800" dir="13500000">
                  <a:srgbClr val="000000">
                    <a:alpha val="50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  <a:spcBef>
                    <a:spcPct val="20000"/>
                  </a:spcBef>
                  <a:defRPr/>
                </a:pPr>
                <a:endParaRPr lang="en-US" sz="1600"/>
              </a:p>
            </p:txBody>
          </p:sp>
          <p:sp>
            <p:nvSpPr>
              <p:cNvPr id="110" name="Line 28">
                <a:extLst>
                  <a:ext uri="{FF2B5EF4-FFF2-40B4-BE49-F238E27FC236}">
                    <a16:creationId xmlns:a16="http://schemas.microsoft.com/office/drawing/2014/main" id="{73345DED-0D01-A944-ABAE-8F5E220E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29">
                <a:extLst>
                  <a:ext uri="{FF2B5EF4-FFF2-40B4-BE49-F238E27FC236}">
                    <a16:creationId xmlns:a16="http://schemas.microsoft.com/office/drawing/2014/main" id="{B9E50F67-B1B0-3E43-AE73-874FDCF21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5475" y="2058988"/>
                <a:ext cx="1588" cy="1588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4">
              <a:extLst>
                <a:ext uri="{FF2B5EF4-FFF2-40B4-BE49-F238E27FC236}">
                  <a16:creationId xmlns:a16="http://schemas.microsoft.com/office/drawing/2014/main" id="{BD682635-C72A-8C4C-8E4F-56ED2B5DA97C}"/>
                </a:ext>
              </a:extLst>
            </p:cNvPr>
            <p:cNvGrpSpPr/>
            <p:nvPr/>
          </p:nvGrpSpPr>
          <p:grpSpPr>
            <a:xfrm>
              <a:off x="4858472" y="1509364"/>
              <a:ext cx="941843" cy="1552796"/>
              <a:chOff x="8843962" y="2613025"/>
              <a:chExt cx="2043113" cy="3368437"/>
            </a:xfrm>
          </p:grpSpPr>
          <p:grpSp>
            <p:nvGrpSpPr>
              <p:cNvPr id="91" name="Group 70">
                <a:extLst>
                  <a:ext uri="{FF2B5EF4-FFF2-40B4-BE49-F238E27FC236}">
                    <a16:creationId xmlns:a16="http://schemas.microsoft.com/office/drawing/2014/main" id="{881093F1-0E58-B448-9F0C-BC08A39177EA}"/>
                  </a:ext>
                </a:extLst>
              </p:cNvPr>
              <p:cNvGrpSpPr/>
              <p:nvPr/>
            </p:nvGrpSpPr>
            <p:grpSpPr>
              <a:xfrm>
                <a:off x="8843962" y="2613025"/>
                <a:ext cx="2043113" cy="3368437"/>
                <a:chOff x="8843962" y="2613025"/>
                <a:chExt cx="2043113" cy="3368437"/>
              </a:xfrm>
            </p:grpSpPr>
            <p:sp>
              <p:nvSpPr>
                <p:cNvPr id="96" name="Freeform 27">
                  <a:extLst>
                    <a:ext uri="{FF2B5EF4-FFF2-40B4-BE49-F238E27FC236}">
                      <a16:creationId xmlns:a16="http://schemas.microsoft.com/office/drawing/2014/main" id="{B793F851-800A-7549-A482-B47A9978F7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3962" y="2613025"/>
                  <a:ext cx="2043113" cy="2081213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" y="12"/>
                    </a:cxn>
                    <a:cxn ang="0">
                      <a:pos x="40" y="3"/>
                    </a:cxn>
                    <a:cxn ang="0">
                      <a:pos x="95" y="0"/>
                    </a:cxn>
                    <a:cxn ang="0">
                      <a:pos x="183" y="8"/>
                    </a:cxn>
                    <a:cxn ang="0">
                      <a:pos x="248" y="18"/>
                    </a:cxn>
                    <a:cxn ang="0">
                      <a:pos x="443" y="70"/>
                    </a:cxn>
                    <a:cxn ang="0">
                      <a:pos x="925" y="214"/>
                    </a:cxn>
                    <a:cxn ang="0">
                      <a:pos x="1357" y="338"/>
                    </a:cxn>
                    <a:cxn ang="0">
                      <a:pos x="1722" y="428"/>
                    </a:cxn>
                    <a:cxn ang="0">
                      <a:pos x="1932" y="468"/>
                    </a:cxn>
                    <a:cxn ang="0">
                      <a:pos x="2123" y="494"/>
                    </a:cxn>
                    <a:cxn ang="0">
                      <a:pos x="2240" y="502"/>
                    </a:cxn>
                    <a:cxn ang="0">
                      <a:pos x="2409" y="503"/>
                    </a:cxn>
                    <a:cxn ang="0">
                      <a:pos x="2571" y="496"/>
                    </a:cxn>
                    <a:cxn ang="0">
                      <a:pos x="2823" y="468"/>
                    </a:cxn>
                    <a:cxn ang="0">
                      <a:pos x="3087" y="419"/>
                    </a:cxn>
                    <a:cxn ang="0">
                      <a:pos x="3292" y="367"/>
                    </a:cxn>
                    <a:cxn ang="0">
                      <a:pos x="3454" y="322"/>
                    </a:cxn>
                    <a:cxn ang="0">
                      <a:pos x="3624" y="285"/>
                    </a:cxn>
                    <a:cxn ang="0">
                      <a:pos x="3770" y="267"/>
                    </a:cxn>
                    <a:cxn ang="0">
                      <a:pos x="3836" y="272"/>
                    </a:cxn>
                    <a:cxn ang="0">
                      <a:pos x="3861" y="282"/>
                    </a:cxn>
                    <a:cxn ang="0">
                      <a:pos x="3841" y="325"/>
                    </a:cxn>
                    <a:cxn ang="0">
                      <a:pos x="3789" y="485"/>
                    </a:cxn>
                    <a:cxn ang="0">
                      <a:pos x="3729" y="764"/>
                    </a:cxn>
                    <a:cxn ang="0">
                      <a:pos x="3680" y="1087"/>
                    </a:cxn>
                    <a:cxn ang="0">
                      <a:pos x="3656" y="1320"/>
                    </a:cxn>
                    <a:cxn ang="0">
                      <a:pos x="3640" y="1584"/>
                    </a:cxn>
                    <a:cxn ang="0">
                      <a:pos x="3633" y="1877"/>
                    </a:cxn>
                    <a:cxn ang="0">
                      <a:pos x="3633" y="2089"/>
                    </a:cxn>
                    <a:cxn ang="0">
                      <a:pos x="3649" y="3807"/>
                    </a:cxn>
                    <a:cxn ang="0">
                      <a:pos x="2377" y="3931"/>
                    </a:cxn>
                    <a:cxn ang="0">
                      <a:pos x="2378" y="3763"/>
                    </a:cxn>
                    <a:cxn ang="0">
                      <a:pos x="2368" y="3502"/>
                    </a:cxn>
                    <a:cxn ang="0">
                      <a:pos x="2346" y="3251"/>
                    </a:cxn>
                    <a:cxn ang="0">
                      <a:pos x="2307" y="2968"/>
                    </a:cxn>
                    <a:cxn ang="0">
                      <a:pos x="2247" y="2670"/>
                    </a:cxn>
                    <a:cxn ang="0">
                      <a:pos x="2176" y="2418"/>
                    </a:cxn>
                    <a:cxn ang="0">
                      <a:pos x="2125" y="2269"/>
                    </a:cxn>
                    <a:cxn ang="0">
                      <a:pos x="2064" y="2126"/>
                    </a:cxn>
                    <a:cxn ang="0">
                      <a:pos x="1995" y="1988"/>
                    </a:cxn>
                    <a:cxn ang="0">
                      <a:pos x="1917" y="1857"/>
                    </a:cxn>
                    <a:cxn ang="0">
                      <a:pos x="1828" y="1736"/>
                    </a:cxn>
                    <a:cxn ang="0">
                      <a:pos x="1730" y="1627"/>
                    </a:cxn>
                    <a:cxn ang="0">
                      <a:pos x="1619" y="1529"/>
                    </a:cxn>
                    <a:cxn ang="0">
                      <a:pos x="1516" y="1454"/>
                    </a:cxn>
                    <a:cxn ang="0">
                      <a:pos x="1290" y="1308"/>
                    </a:cxn>
                    <a:cxn ang="0">
                      <a:pos x="931" y="1093"/>
                    </a:cxn>
                    <a:cxn ang="0">
                      <a:pos x="698" y="941"/>
                    </a:cxn>
                    <a:cxn ang="0">
                      <a:pos x="534" y="819"/>
                    </a:cxn>
                    <a:cxn ang="0">
                      <a:pos x="387" y="687"/>
                    </a:cxn>
                    <a:cxn ang="0">
                      <a:pos x="263" y="541"/>
                    </a:cxn>
                    <a:cxn ang="0">
                      <a:pos x="210" y="462"/>
                    </a:cxn>
                    <a:cxn ang="0">
                      <a:pos x="165" y="379"/>
                    </a:cxn>
                    <a:cxn ang="0">
                      <a:pos x="129" y="291"/>
                    </a:cxn>
                    <a:cxn ang="0">
                      <a:pos x="102" y="199"/>
                    </a:cxn>
                    <a:cxn ang="0">
                      <a:pos x="89" y="134"/>
                    </a:cxn>
                    <a:cxn ang="0">
                      <a:pos x="28" y="64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3861" h="3931">
                      <a:moveTo>
                        <a:pt x="0" y="25"/>
                      </a:move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5" y="18"/>
                      </a:lnTo>
                      <a:lnTo>
                        <a:pt x="8" y="15"/>
                      </a:lnTo>
                      <a:lnTo>
                        <a:pt x="12" y="12"/>
                      </a:lnTo>
                      <a:lnTo>
                        <a:pt x="20" y="9"/>
                      </a:lnTo>
                      <a:lnTo>
                        <a:pt x="28" y="6"/>
                      </a:lnTo>
                      <a:lnTo>
                        <a:pt x="40" y="3"/>
                      </a:lnTo>
                      <a:lnTo>
                        <a:pt x="55" y="2"/>
                      </a:lnTo>
                      <a:lnTo>
                        <a:pt x="74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49" y="3"/>
                      </a:lnTo>
                      <a:lnTo>
                        <a:pt x="183" y="8"/>
                      </a:lnTo>
                      <a:lnTo>
                        <a:pt x="221" y="14"/>
                      </a:lnTo>
                      <a:lnTo>
                        <a:pt x="221" y="14"/>
                      </a:lnTo>
                      <a:lnTo>
                        <a:pt x="248" y="18"/>
                      </a:lnTo>
                      <a:lnTo>
                        <a:pt x="277" y="25"/>
                      </a:lnTo>
                      <a:lnTo>
                        <a:pt x="353" y="43"/>
                      </a:lnTo>
                      <a:lnTo>
                        <a:pt x="443" y="70"/>
                      </a:lnTo>
                      <a:lnTo>
                        <a:pt x="547" y="101"/>
                      </a:lnTo>
                      <a:lnTo>
                        <a:pt x="791" y="174"/>
                      </a:lnTo>
                      <a:lnTo>
                        <a:pt x="925" y="214"/>
                      </a:lnTo>
                      <a:lnTo>
                        <a:pt x="1065" y="255"/>
                      </a:lnTo>
                      <a:lnTo>
                        <a:pt x="1209" y="298"/>
                      </a:lnTo>
                      <a:lnTo>
                        <a:pt x="1357" y="338"/>
                      </a:lnTo>
                      <a:lnTo>
                        <a:pt x="1506" y="376"/>
                      </a:lnTo>
                      <a:lnTo>
                        <a:pt x="1651" y="412"/>
                      </a:lnTo>
                      <a:lnTo>
                        <a:pt x="1722" y="428"/>
                      </a:lnTo>
                      <a:lnTo>
                        <a:pt x="1793" y="443"/>
                      </a:lnTo>
                      <a:lnTo>
                        <a:pt x="1864" y="456"/>
                      </a:lnTo>
                      <a:lnTo>
                        <a:pt x="1932" y="468"/>
                      </a:lnTo>
                      <a:lnTo>
                        <a:pt x="1996" y="478"/>
                      </a:lnTo>
                      <a:lnTo>
                        <a:pt x="2061" y="487"/>
                      </a:lnTo>
                      <a:lnTo>
                        <a:pt x="2123" y="494"/>
                      </a:lnTo>
                      <a:lnTo>
                        <a:pt x="2182" y="499"/>
                      </a:lnTo>
                      <a:lnTo>
                        <a:pt x="2182" y="499"/>
                      </a:lnTo>
                      <a:lnTo>
                        <a:pt x="2240" y="502"/>
                      </a:lnTo>
                      <a:lnTo>
                        <a:pt x="2296" y="503"/>
                      </a:lnTo>
                      <a:lnTo>
                        <a:pt x="2353" y="504"/>
                      </a:lnTo>
                      <a:lnTo>
                        <a:pt x="2409" y="503"/>
                      </a:lnTo>
                      <a:lnTo>
                        <a:pt x="2464" y="502"/>
                      </a:lnTo>
                      <a:lnTo>
                        <a:pt x="2518" y="500"/>
                      </a:lnTo>
                      <a:lnTo>
                        <a:pt x="2571" y="496"/>
                      </a:lnTo>
                      <a:lnTo>
                        <a:pt x="2624" y="493"/>
                      </a:lnTo>
                      <a:lnTo>
                        <a:pt x="2726" y="481"/>
                      </a:lnTo>
                      <a:lnTo>
                        <a:pt x="2823" y="468"/>
                      </a:lnTo>
                      <a:lnTo>
                        <a:pt x="2918" y="453"/>
                      </a:lnTo>
                      <a:lnTo>
                        <a:pt x="3005" y="437"/>
                      </a:lnTo>
                      <a:lnTo>
                        <a:pt x="3087" y="419"/>
                      </a:lnTo>
                      <a:lnTo>
                        <a:pt x="3163" y="401"/>
                      </a:lnTo>
                      <a:lnTo>
                        <a:pt x="3232" y="384"/>
                      </a:lnTo>
                      <a:lnTo>
                        <a:pt x="3292" y="367"/>
                      </a:lnTo>
                      <a:lnTo>
                        <a:pt x="3391" y="339"/>
                      </a:lnTo>
                      <a:lnTo>
                        <a:pt x="3454" y="322"/>
                      </a:lnTo>
                      <a:lnTo>
                        <a:pt x="3454" y="322"/>
                      </a:lnTo>
                      <a:lnTo>
                        <a:pt x="3505" y="308"/>
                      </a:lnTo>
                      <a:lnTo>
                        <a:pt x="3562" y="297"/>
                      </a:lnTo>
                      <a:lnTo>
                        <a:pt x="3624" y="285"/>
                      </a:lnTo>
                      <a:lnTo>
                        <a:pt x="3686" y="274"/>
                      </a:lnTo>
                      <a:lnTo>
                        <a:pt x="3743" y="269"/>
                      </a:lnTo>
                      <a:lnTo>
                        <a:pt x="3770" y="267"/>
                      </a:lnTo>
                      <a:lnTo>
                        <a:pt x="3795" y="267"/>
                      </a:lnTo>
                      <a:lnTo>
                        <a:pt x="3817" y="269"/>
                      </a:lnTo>
                      <a:lnTo>
                        <a:pt x="3836" y="272"/>
                      </a:lnTo>
                      <a:lnTo>
                        <a:pt x="3851" y="276"/>
                      </a:lnTo>
                      <a:lnTo>
                        <a:pt x="3857" y="279"/>
                      </a:lnTo>
                      <a:lnTo>
                        <a:pt x="3861" y="282"/>
                      </a:lnTo>
                      <a:lnTo>
                        <a:pt x="3861" y="282"/>
                      </a:lnTo>
                      <a:lnTo>
                        <a:pt x="3854" y="297"/>
                      </a:lnTo>
                      <a:lnTo>
                        <a:pt x="3841" y="325"/>
                      </a:lnTo>
                      <a:lnTo>
                        <a:pt x="3826" y="364"/>
                      </a:lnTo>
                      <a:lnTo>
                        <a:pt x="3808" y="418"/>
                      </a:lnTo>
                      <a:lnTo>
                        <a:pt x="3789" y="485"/>
                      </a:lnTo>
                      <a:lnTo>
                        <a:pt x="3770" y="565"/>
                      </a:lnTo>
                      <a:lnTo>
                        <a:pt x="3749" y="658"/>
                      </a:lnTo>
                      <a:lnTo>
                        <a:pt x="3729" y="764"/>
                      </a:lnTo>
                      <a:lnTo>
                        <a:pt x="3708" y="882"/>
                      </a:lnTo>
                      <a:lnTo>
                        <a:pt x="3689" y="1015"/>
                      </a:lnTo>
                      <a:lnTo>
                        <a:pt x="3680" y="1087"/>
                      </a:lnTo>
                      <a:lnTo>
                        <a:pt x="3671" y="1161"/>
                      </a:lnTo>
                      <a:lnTo>
                        <a:pt x="3664" y="1239"/>
                      </a:lnTo>
                      <a:lnTo>
                        <a:pt x="3656" y="1320"/>
                      </a:lnTo>
                      <a:lnTo>
                        <a:pt x="3650" y="1404"/>
                      </a:lnTo>
                      <a:lnTo>
                        <a:pt x="3645" y="1492"/>
                      </a:lnTo>
                      <a:lnTo>
                        <a:pt x="3640" y="1584"/>
                      </a:lnTo>
                      <a:lnTo>
                        <a:pt x="3637" y="1678"/>
                      </a:lnTo>
                      <a:lnTo>
                        <a:pt x="3634" y="1777"/>
                      </a:lnTo>
                      <a:lnTo>
                        <a:pt x="3633" y="1877"/>
                      </a:lnTo>
                      <a:lnTo>
                        <a:pt x="3631" y="1982"/>
                      </a:lnTo>
                      <a:lnTo>
                        <a:pt x="3633" y="2089"/>
                      </a:lnTo>
                      <a:lnTo>
                        <a:pt x="3633" y="2089"/>
                      </a:lnTo>
                      <a:lnTo>
                        <a:pt x="3642" y="2869"/>
                      </a:lnTo>
                      <a:lnTo>
                        <a:pt x="3646" y="3447"/>
                      </a:lnTo>
                      <a:lnTo>
                        <a:pt x="3649" y="3807"/>
                      </a:lnTo>
                      <a:lnTo>
                        <a:pt x="3649" y="3931"/>
                      </a:lnTo>
                      <a:lnTo>
                        <a:pt x="2377" y="3931"/>
                      </a:lnTo>
                      <a:lnTo>
                        <a:pt x="2377" y="3931"/>
                      </a:lnTo>
                      <a:lnTo>
                        <a:pt x="2378" y="3910"/>
                      </a:lnTo>
                      <a:lnTo>
                        <a:pt x="2378" y="3853"/>
                      </a:lnTo>
                      <a:lnTo>
                        <a:pt x="2378" y="3763"/>
                      </a:lnTo>
                      <a:lnTo>
                        <a:pt x="2375" y="3645"/>
                      </a:lnTo>
                      <a:lnTo>
                        <a:pt x="2371" y="3576"/>
                      </a:lnTo>
                      <a:lnTo>
                        <a:pt x="2368" y="3502"/>
                      </a:lnTo>
                      <a:lnTo>
                        <a:pt x="2362" y="3422"/>
                      </a:lnTo>
                      <a:lnTo>
                        <a:pt x="2355" y="3338"/>
                      </a:lnTo>
                      <a:lnTo>
                        <a:pt x="2346" y="3251"/>
                      </a:lnTo>
                      <a:lnTo>
                        <a:pt x="2335" y="3160"/>
                      </a:lnTo>
                      <a:lnTo>
                        <a:pt x="2322" y="3066"/>
                      </a:lnTo>
                      <a:lnTo>
                        <a:pt x="2307" y="2968"/>
                      </a:lnTo>
                      <a:lnTo>
                        <a:pt x="2290" y="2869"/>
                      </a:lnTo>
                      <a:lnTo>
                        <a:pt x="2269" y="2771"/>
                      </a:lnTo>
                      <a:lnTo>
                        <a:pt x="2247" y="2670"/>
                      </a:lnTo>
                      <a:lnTo>
                        <a:pt x="2220" y="2569"/>
                      </a:lnTo>
                      <a:lnTo>
                        <a:pt x="2192" y="2468"/>
                      </a:lnTo>
                      <a:lnTo>
                        <a:pt x="2176" y="2418"/>
                      </a:lnTo>
                      <a:lnTo>
                        <a:pt x="2160" y="2368"/>
                      </a:lnTo>
                      <a:lnTo>
                        <a:pt x="2142" y="2319"/>
                      </a:lnTo>
                      <a:lnTo>
                        <a:pt x="2125" y="2269"/>
                      </a:lnTo>
                      <a:lnTo>
                        <a:pt x="2106" y="2221"/>
                      </a:lnTo>
                      <a:lnTo>
                        <a:pt x="2085" y="2174"/>
                      </a:lnTo>
                      <a:lnTo>
                        <a:pt x="2064" y="2126"/>
                      </a:lnTo>
                      <a:lnTo>
                        <a:pt x="2042" y="2079"/>
                      </a:lnTo>
                      <a:lnTo>
                        <a:pt x="2019" y="2033"/>
                      </a:lnTo>
                      <a:lnTo>
                        <a:pt x="1995" y="1988"/>
                      </a:lnTo>
                      <a:lnTo>
                        <a:pt x="1970" y="1944"/>
                      </a:lnTo>
                      <a:lnTo>
                        <a:pt x="1943" y="1899"/>
                      </a:lnTo>
                      <a:lnTo>
                        <a:pt x="1917" y="1857"/>
                      </a:lnTo>
                      <a:lnTo>
                        <a:pt x="1889" y="1815"/>
                      </a:lnTo>
                      <a:lnTo>
                        <a:pt x="1859" y="1775"/>
                      </a:lnTo>
                      <a:lnTo>
                        <a:pt x="1828" y="1736"/>
                      </a:lnTo>
                      <a:lnTo>
                        <a:pt x="1796" y="1697"/>
                      </a:lnTo>
                      <a:lnTo>
                        <a:pt x="1763" y="1662"/>
                      </a:lnTo>
                      <a:lnTo>
                        <a:pt x="1730" y="1627"/>
                      </a:lnTo>
                      <a:lnTo>
                        <a:pt x="1694" y="1593"/>
                      </a:lnTo>
                      <a:lnTo>
                        <a:pt x="1657" y="1560"/>
                      </a:lnTo>
                      <a:lnTo>
                        <a:pt x="1619" y="1529"/>
                      </a:lnTo>
                      <a:lnTo>
                        <a:pt x="1619" y="1529"/>
                      </a:lnTo>
                      <a:lnTo>
                        <a:pt x="1569" y="1491"/>
                      </a:lnTo>
                      <a:lnTo>
                        <a:pt x="1516" y="1454"/>
                      </a:lnTo>
                      <a:lnTo>
                        <a:pt x="1461" y="1417"/>
                      </a:lnTo>
                      <a:lnTo>
                        <a:pt x="1405" y="1380"/>
                      </a:lnTo>
                      <a:lnTo>
                        <a:pt x="1290" y="1308"/>
                      </a:lnTo>
                      <a:lnTo>
                        <a:pt x="1172" y="1237"/>
                      </a:lnTo>
                      <a:lnTo>
                        <a:pt x="1051" y="1165"/>
                      </a:lnTo>
                      <a:lnTo>
                        <a:pt x="931" y="1093"/>
                      </a:lnTo>
                      <a:lnTo>
                        <a:pt x="813" y="1019"/>
                      </a:lnTo>
                      <a:lnTo>
                        <a:pt x="754" y="981"/>
                      </a:lnTo>
                      <a:lnTo>
                        <a:pt x="698" y="941"/>
                      </a:lnTo>
                      <a:lnTo>
                        <a:pt x="642" y="901"/>
                      </a:lnTo>
                      <a:lnTo>
                        <a:pt x="587" y="861"/>
                      </a:lnTo>
                      <a:lnTo>
                        <a:pt x="534" y="819"/>
                      </a:lnTo>
                      <a:lnTo>
                        <a:pt x="482" y="776"/>
                      </a:lnTo>
                      <a:lnTo>
                        <a:pt x="434" y="732"/>
                      </a:lnTo>
                      <a:lnTo>
                        <a:pt x="387" y="687"/>
                      </a:lnTo>
                      <a:lnTo>
                        <a:pt x="342" y="640"/>
                      </a:lnTo>
                      <a:lnTo>
                        <a:pt x="301" y="591"/>
                      </a:lnTo>
                      <a:lnTo>
                        <a:pt x="263" y="541"/>
                      </a:lnTo>
                      <a:lnTo>
                        <a:pt x="244" y="515"/>
                      </a:lnTo>
                      <a:lnTo>
                        <a:pt x="226" y="488"/>
                      </a:lnTo>
                      <a:lnTo>
                        <a:pt x="210" y="462"/>
                      </a:lnTo>
                      <a:lnTo>
                        <a:pt x="195" y="435"/>
                      </a:lnTo>
                      <a:lnTo>
                        <a:pt x="179" y="407"/>
                      </a:lnTo>
                      <a:lnTo>
                        <a:pt x="165" y="379"/>
                      </a:lnTo>
                      <a:lnTo>
                        <a:pt x="152" y="350"/>
                      </a:lnTo>
                      <a:lnTo>
                        <a:pt x="140" y="322"/>
                      </a:lnTo>
                      <a:lnTo>
                        <a:pt x="129" y="291"/>
                      </a:lnTo>
                      <a:lnTo>
                        <a:pt x="118" y="261"/>
                      </a:lnTo>
                      <a:lnTo>
                        <a:pt x="109" y="230"/>
                      </a:lnTo>
                      <a:lnTo>
                        <a:pt x="102" y="199"/>
                      </a:lnTo>
                      <a:lnTo>
                        <a:pt x="95" y="167"/>
                      </a:lnTo>
                      <a:lnTo>
                        <a:pt x="89" y="134"/>
                      </a:lnTo>
                      <a:lnTo>
                        <a:pt x="89" y="134"/>
                      </a:lnTo>
                      <a:lnTo>
                        <a:pt x="73" y="117"/>
                      </a:lnTo>
                      <a:lnTo>
                        <a:pt x="56" y="99"/>
                      </a:lnTo>
                      <a:lnTo>
                        <a:pt x="28" y="64"/>
                      </a:lnTo>
                      <a:lnTo>
                        <a:pt x="8" y="36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4">
                        <a:lumMod val="75000"/>
                      </a:schemeClr>
                    </a:gs>
                    <a:gs pos="3000">
                      <a:schemeClr val="accent4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30">
                  <a:extLst>
                    <a:ext uri="{FF2B5EF4-FFF2-40B4-BE49-F238E27FC236}">
                      <a16:creationId xmlns:a16="http://schemas.microsoft.com/office/drawing/2014/main" id="{0BA9E922-B35C-8349-B07C-F96D5407F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1263" y="4679950"/>
                  <a:ext cx="673101" cy="857548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31">
                  <a:extLst>
                    <a:ext uri="{FF2B5EF4-FFF2-40B4-BE49-F238E27FC236}">
                      <a16:creationId xmlns:a16="http://schemas.microsoft.com/office/drawing/2014/main" id="{D0564C14-377B-6A48-A7EC-45000D5EE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1263" y="5530611"/>
                  <a:ext cx="673101" cy="4508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19"/>
                    </a:cxn>
                    <a:cxn ang="0">
                      <a:pos x="0" y="719"/>
                    </a:cxn>
                    <a:cxn ang="0">
                      <a:pos x="1" y="727"/>
                    </a:cxn>
                    <a:cxn ang="0">
                      <a:pos x="4" y="734"/>
                    </a:cxn>
                    <a:cxn ang="0">
                      <a:pos x="7" y="740"/>
                    </a:cxn>
                    <a:cxn ang="0">
                      <a:pos x="13" y="747"/>
                    </a:cxn>
                    <a:cxn ang="0">
                      <a:pos x="20" y="753"/>
                    </a:cxn>
                    <a:cxn ang="0">
                      <a:pos x="29" y="759"/>
                    </a:cxn>
                    <a:cxn ang="0">
                      <a:pos x="50" y="771"/>
                    </a:cxn>
                    <a:cxn ang="0">
                      <a:pos x="76" y="783"/>
                    </a:cxn>
                    <a:cxn ang="0">
                      <a:pos x="109" y="795"/>
                    </a:cxn>
                    <a:cxn ang="0">
                      <a:pos x="146" y="805"/>
                    </a:cxn>
                    <a:cxn ang="0">
                      <a:pos x="187" y="814"/>
                    </a:cxn>
                    <a:cxn ang="0">
                      <a:pos x="231" y="823"/>
                    </a:cxn>
                    <a:cxn ang="0">
                      <a:pos x="280" y="830"/>
                    </a:cxn>
                    <a:cxn ang="0">
                      <a:pos x="333" y="837"/>
                    </a:cxn>
                    <a:cxn ang="0">
                      <a:pos x="389" y="842"/>
                    </a:cxn>
                    <a:cxn ang="0">
                      <a:pos x="446" y="846"/>
                    </a:cxn>
                    <a:cxn ang="0">
                      <a:pos x="508" y="851"/>
                    </a:cxn>
                    <a:cxn ang="0">
                      <a:pos x="570" y="852"/>
                    </a:cxn>
                    <a:cxn ang="0">
                      <a:pos x="637" y="852"/>
                    </a:cxn>
                    <a:cxn ang="0">
                      <a:pos x="637" y="852"/>
                    </a:cxn>
                    <a:cxn ang="0">
                      <a:pos x="701" y="852"/>
                    </a:cxn>
                    <a:cxn ang="0">
                      <a:pos x="763" y="851"/>
                    </a:cxn>
                    <a:cxn ang="0">
                      <a:pos x="825" y="846"/>
                    </a:cxn>
                    <a:cxn ang="0">
                      <a:pos x="883" y="842"/>
                    </a:cxn>
                    <a:cxn ang="0">
                      <a:pos x="939" y="837"/>
                    </a:cxn>
                    <a:cxn ang="0">
                      <a:pos x="992" y="830"/>
                    </a:cxn>
                    <a:cxn ang="0">
                      <a:pos x="1041" y="823"/>
                    </a:cxn>
                    <a:cxn ang="0">
                      <a:pos x="1085" y="814"/>
                    </a:cxn>
                    <a:cxn ang="0">
                      <a:pos x="1126" y="805"/>
                    </a:cxn>
                    <a:cxn ang="0">
                      <a:pos x="1163" y="795"/>
                    </a:cxn>
                    <a:cxn ang="0">
                      <a:pos x="1195" y="783"/>
                    </a:cxn>
                    <a:cxn ang="0">
                      <a:pos x="1222" y="771"/>
                    </a:cxn>
                    <a:cxn ang="0">
                      <a:pos x="1243" y="759"/>
                    </a:cxn>
                    <a:cxn ang="0">
                      <a:pos x="1251" y="753"/>
                    </a:cxn>
                    <a:cxn ang="0">
                      <a:pos x="1259" y="747"/>
                    </a:cxn>
                    <a:cxn ang="0">
                      <a:pos x="1265" y="740"/>
                    </a:cxn>
                    <a:cxn ang="0">
                      <a:pos x="1268" y="734"/>
                    </a:cxn>
                    <a:cxn ang="0">
                      <a:pos x="1271" y="727"/>
                    </a:cxn>
                    <a:cxn ang="0">
                      <a:pos x="1272" y="719"/>
                    </a:cxn>
                    <a:cxn ang="0">
                      <a:pos x="127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2" h="852">
                      <a:moveTo>
                        <a:pt x="0" y="0"/>
                      </a:moveTo>
                      <a:lnTo>
                        <a:pt x="0" y="719"/>
                      </a:lnTo>
                      <a:lnTo>
                        <a:pt x="0" y="719"/>
                      </a:lnTo>
                      <a:lnTo>
                        <a:pt x="1" y="727"/>
                      </a:lnTo>
                      <a:lnTo>
                        <a:pt x="4" y="734"/>
                      </a:lnTo>
                      <a:lnTo>
                        <a:pt x="7" y="740"/>
                      </a:lnTo>
                      <a:lnTo>
                        <a:pt x="13" y="747"/>
                      </a:lnTo>
                      <a:lnTo>
                        <a:pt x="20" y="753"/>
                      </a:lnTo>
                      <a:lnTo>
                        <a:pt x="29" y="759"/>
                      </a:lnTo>
                      <a:lnTo>
                        <a:pt x="50" y="771"/>
                      </a:lnTo>
                      <a:lnTo>
                        <a:pt x="76" y="783"/>
                      </a:lnTo>
                      <a:lnTo>
                        <a:pt x="109" y="795"/>
                      </a:lnTo>
                      <a:lnTo>
                        <a:pt x="146" y="805"/>
                      </a:lnTo>
                      <a:lnTo>
                        <a:pt x="187" y="814"/>
                      </a:lnTo>
                      <a:lnTo>
                        <a:pt x="231" y="823"/>
                      </a:lnTo>
                      <a:lnTo>
                        <a:pt x="280" y="830"/>
                      </a:lnTo>
                      <a:lnTo>
                        <a:pt x="333" y="837"/>
                      </a:lnTo>
                      <a:lnTo>
                        <a:pt x="389" y="842"/>
                      </a:lnTo>
                      <a:lnTo>
                        <a:pt x="446" y="846"/>
                      </a:lnTo>
                      <a:lnTo>
                        <a:pt x="508" y="851"/>
                      </a:lnTo>
                      <a:lnTo>
                        <a:pt x="570" y="852"/>
                      </a:lnTo>
                      <a:lnTo>
                        <a:pt x="637" y="852"/>
                      </a:lnTo>
                      <a:lnTo>
                        <a:pt x="637" y="852"/>
                      </a:lnTo>
                      <a:lnTo>
                        <a:pt x="701" y="852"/>
                      </a:lnTo>
                      <a:lnTo>
                        <a:pt x="763" y="851"/>
                      </a:lnTo>
                      <a:lnTo>
                        <a:pt x="825" y="846"/>
                      </a:lnTo>
                      <a:lnTo>
                        <a:pt x="883" y="842"/>
                      </a:lnTo>
                      <a:lnTo>
                        <a:pt x="939" y="837"/>
                      </a:lnTo>
                      <a:lnTo>
                        <a:pt x="992" y="830"/>
                      </a:lnTo>
                      <a:lnTo>
                        <a:pt x="1041" y="823"/>
                      </a:lnTo>
                      <a:lnTo>
                        <a:pt x="1085" y="814"/>
                      </a:lnTo>
                      <a:lnTo>
                        <a:pt x="1126" y="805"/>
                      </a:lnTo>
                      <a:lnTo>
                        <a:pt x="1163" y="795"/>
                      </a:lnTo>
                      <a:lnTo>
                        <a:pt x="1195" y="783"/>
                      </a:lnTo>
                      <a:lnTo>
                        <a:pt x="1222" y="771"/>
                      </a:lnTo>
                      <a:lnTo>
                        <a:pt x="1243" y="759"/>
                      </a:lnTo>
                      <a:lnTo>
                        <a:pt x="1251" y="753"/>
                      </a:lnTo>
                      <a:lnTo>
                        <a:pt x="1259" y="747"/>
                      </a:lnTo>
                      <a:lnTo>
                        <a:pt x="1265" y="740"/>
                      </a:lnTo>
                      <a:lnTo>
                        <a:pt x="1268" y="734"/>
                      </a:lnTo>
                      <a:lnTo>
                        <a:pt x="1271" y="727"/>
                      </a:lnTo>
                      <a:lnTo>
                        <a:pt x="1272" y="719"/>
                      </a:lnTo>
                      <a:lnTo>
                        <a:pt x="12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83">
                <a:extLst>
                  <a:ext uri="{FF2B5EF4-FFF2-40B4-BE49-F238E27FC236}">
                    <a16:creationId xmlns:a16="http://schemas.microsoft.com/office/drawing/2014/main" id="{A433971E-3B8F-9B4B-B950-6ECCFC5E32CB}"/>
                  </a:ext>
                </a:extLst>
              </p:cNvPr>
              <p:cNvGrpSpPr/>
              <p:nvPr/>
            </p:nvGrpSpPr>
            <p:grpSpPr>
              <a:xfrm>
                <a:off x="8913812" y="2667000"/>
                <a:ext cx="1672695" cy="3201098"/>
                <a:chOff x="8913812" y="2667000"/>
                <a:chExt cx="1672695" cy="3201098"/>
              </a:xfrm>
            </p:grpSpPr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087A0E06-ACB3-084E-9648-1AA768250C33}"/>
                    </a:ext>
                  </a:extLst>
                </p:cNvPr>
                <p:cNvSpPr/>
                <p:nvPr/>
              </p:nvSpPr>
              <p:spPr>
                <a:xfrm>
                  <a:off x="8913812" y="2667000"/>
                  <a:ext cx="1672695" cy="411700"/>
                </a:xfrm>
                <a:custGeom>
                  <a:avLst/>
                  <a:gdLst>
                    <a:gd name="connsiteX0" fmla="*/ 44450 w 1367367"/>
                    <a:gd name="connsiteY0" fmla="*/ 0 h 336550"/>
                    <a:gd name="connsiteX1" fmla="*/ 336550 w 1367367"/>
                    <a:gd name="connsiteY1" fmla="*/ 88900 h 336550"/>
                    <a:gd name="connsiteX2" fmla="*/ 734483 w 1367367"/>
                    <a:gd name="connsiteY2" fmla="*/ 186267 h 336550"/>
                    <a:gd name="connsiteX3" fmla="*/ 1123950 w 1367367"/>
                    <a:gd name="connsiteY3" fmla="*/ 232833 h 336550"/>
                    <a:gd name="connsiteX4" fmla="*/ 1339850 w 1367367"/>
                    <a:gd name="connsiteY4" fmla="*/ 198967 h 336550"/>
                    <a:gd name="connsiteX5" fmla="*/ 1289050 w 1367367"/>
                    <a:gd name="connsiteY5" fmla="*/ 266700 h 336550"/>
                    <a:gd name="connsiteX6" fmla="*/ 1077383 w 1367367"/>
                    <a:gd name="connsiteY6" fmla="*/ 313267 h 336550"/>
                    <a:gd name="connsiteX7" fmla="*/ 683683 w 1367367"/>
                    <a:gd name="connsiteY7" fmla="*/ 317500 h 336550"/>
                    <a:gd name="connsiteX8" fmla="*/ 209550 w 1367367"/>
                    <a:gd name="connsiteY8" fmla="*/ 198967 h 336550"/>
                    <a:gd name="connsiteX9" fmla="*/ 69850 w 1367367"/>
                    <a:gd name="connsiteY9" fmla="*/ 88900 h 336550"/>
                    <a:gd name="connsiteX10" fmla="*/ 44450 w 1367367"/>
                    <a:gd name="connsiteY10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7367" h="336550">
                      <a:moveTo>
                        <a:pt x="44450" y="0"/>
                      </a:moveTo>
                      <a:cubicBezTo>
                        <a:pt x="88900" y="0"/>
                        <a:pt x="221545" y="57856"/>
                        <a:pt x="336550" y="88900"/>
                      </a:cubicBezTo>
                      <a:cubicBezTo>
                        <a:pt x="451556" y="119945"/>
                        <a:pt x="603250" y="162278"/>
                        <a:pt x="734483" y="186267"/>
                      </a:cubicBezTo>
                      <a:cubicBezTo>
                        <a:pt x="865716" y="210256"/>
                        <a:pt x="1023056" y="230716"/>
                        <a:pt x="1123950" y="232833"/>
                      </a:cubicBezTo>
                      <a:cubicBezTo>
                        <a:pt x="1224844" y="234950"/>
                        <a:pt x="1312333" y="193323"/>
                        <a:pt x="1339850" y="198967"/>
                      </a:cubicBezTo>
                      <a:cubicBezTo>
                        <a:pt x="1367367" y="204611"/>
                        <a:pt x="1332794" y="247650"/>
                        <a:pt x="1289050" y="266700"/>
                      </a:cubicBezTo>
                      <a:cubicBezTo>
                        <a:pt x="1245306" y="285750"/>
                        <a:pt x="1178277" y="304800"/>
                        <a:pt x="1077383" y="313267"/>
                      </a:cubicBezTo>
                      <a:cubicBezTo>
                        <a:pt x="976489" y="321734"/>
                        <a:pt x="828322" y="336550"/>
                        <a:pt x="683683" y="317500"/>
                      </a:cubicBezTo>
                      <a:cubicBezTo>
                        <a:pt x="539044" y="298450"/>
                        <a:pt x="311855" y="237067"/>
                        <a:pt x="209550" y="198967"/>
                      </a:cubicBezTo>
                      <a:cubicBezTo>
                        <a:pt x="107245" y="160867"/>
                        <a:pt x="102305" y="122767"/>
                        <a:pt x="69850" y="88900"/>
                      </a:cubicBezTo>
                      <a:cubicBezTo>
                        <a:pt x="37395" y="55033"/>
                        <a:pt x="0" y="0"/>
                        <a:pt x="4445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000">
                      <a:srgbClr val="FFFFFF"/>
                    </a:gs>
                    <a:gs pos="73000">
                      <a:srgbClr val="FFFFFF">
                        <a:alpha val="0"/>
                      </a:srgbClr>
                    </a:gs>
                  </a:gsLst>
                  <a:lin ang="564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54B4F4F7-7272-D54A-9583-12EC4FAE5604}"/>
                    </a:ext>
                  </a:extLst>
                </p:cNvPr>
                <p:cNvSpPr/>
                <p:nvPr/>
              </p:nvSpPr>
              <p:spPr>
                <a:xfrm>
                  <a:off x="9070622" y="2808111"/>
                  <a:ext cx="1235428" cy="1897944"/>
                </a:xfrm>
                <a:custGeom>
                  <a:avLst/>
                  <a:gdLst>
                    <a:gd name="connsiteX0" fmla="*/ 1411 w 1235428"/>
                    <a:gd name="connsiteY0" fmla="*/ 11289 h 1897944"/>
                    <a:gd name="connsiteX1" fmla="*/ 200378 w 1235428"/>
                    <a:gd name="connsiteY1" fmla="*/ 222956 h 1897944"/>
                    <a:gd name="connsiteX2" fmla="*/ 450145 w 1235428"/>
                    <a:gd name="connsiteY2" fmla="*/ 349956 h 1897944"/>
                    <a:gd name="connsiteX3" fmla="*/ 797278 w 1235428"/>
                    <a:gd name="connsiteY3" fmla="*/ 608189 h 1897944"/>
                    <a:gd name="connsiteX4" fmla="*/ 1025878 w 1235428"/>
                    <a:gd name="connsiteY4" fmla="*/ 1124656 h 1897944"/>
                    <a:gd name="connsiteX5" fmla="*/ 1165578 w 1235428"/>
                    <a:gd name="connsiteY5" fmla="*/ 1353256 h 1897944"/>
                    <a:gd name="connsiteX6" fmla="*/ 1195211 w 1235428"/>
                    <a:gd name="connsiteY6" fmla="*/ 1882422 h 1897944"/>
                    <a:gd name="connsiteX7" fmla="*/ 1207911 w 1235428"/>
                    <a:gd name="connsiteY7" fmla="*/ 1260122 h 1897944"/>
                    <a:gd name="connsiteX8" fmla="*/ 1030111 w 1235428"/>
                    <a:gd name="connsiteY8" fmla="*/ 862189 h 1897944"/>
                    <a:gd name="connsiteX9" fmla="*/ 1008945 w 1235428"/>
                    <a:gd name="connsiteY9" fmla="*/ 468489 h 1897944"/>
                    <a:gd name="connsiteX10" fmla="*/ 509411 w 1235428"/>
                    <a:gd name="connsiteY10" fmla="*/ 273756 h 1897944"/>
                    <a:gd name="connsiteX11" fmla="*/ 191911 w 1235428"/>
                    <a:gd name="connsiteY11" fmla="*/ 155222 h 1897944"/>
                    <a:gd name="connsiteX12" fmla="*/ 1411 w 1235428"/>
                    <a:gd name="connsiteY12" fmla="*/ 11289 h 189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5428" h="1897944">
                      <a:moveTo>
                        <a:pt x="1411" y="11289"/>
                      </a:moveTo>
                      <a:cubicBezTo>
                        <a:pt x="2822" y="22578"/>
                        <a:pt x="125589" y="166512"/>
                        <a:pt x="200378" y="222956"/>
                      </a:cubicBezTo>
                      <a:cubicBezTo>
                        <a:pt x="275167" y="279401"/>
                        <a:pt x="350662" y="285751"/>
                        <a:pt x="450145" y="349956"/>
                      </a:cubicBezTo>
                      <a:cubicBezTo>
                        <a:pt x="549628" y="414161"/>
                        <a:pt x="701323" y="479072"/>
                        <a:pt x="797278" y="608189"/>
                      </a:cubicBezTo>
                      <a:cubicBezTo>
                        <a:pt x="893234" y="737306"/>
                        <a:pt x="964495" y="1000478"/>
                        <a:pt x="1025878" y="1124656"/>
                      </a:cubicBezTo>
                      <a:cubicBezTo>
                        <a:pt x="1087261" y="1248834"/>
                        <a:pt x="1137356" y="1226962"/>
                        <a:pt x="1165578" y="1353256"/>
                      </a:cubicBezTo>
                      <a:cubicBezTo>
                        <a:pt x="1193800" y="1479550"/>
                        <a:pt x="1188156" y="1897944"/>
                        <a:pt x="1195211" y="1882422"/>
                      </a:cubicBezTo>
                      <a:cubicBezTo>
                        <a:pt x="1202266" y="1866900"/>
                        <a:pt x="1235428" y="1430161"/>
                        <a:pt x="1207911" y="1260122"/>
                      </a:cubicBezTo>
                      <a:cubicBezTo>
                        <a:pt x="1180394" y="1090083"/>
                        <a:pt x="1063272" y="994128"/>
                        <a:pt x="1030111" y="862189"/>
                      </a:cubicBezTo>
                      <a:cubicBezTo>
                        <a:pt x="996950" y="730250"/>
                        <a:pt x="1095728" y="566561"/>
                        <a:pt x="1008945" y="468489"/>
                      </a:cubicBezTo>
                      <a:cubicBezTo>
                        <a:pt x="922162" y="370417"/>
                        <a:pt x="645583" y="325967"/>
                        <a:pt x="509411" y="273756"/>
                      </a:cubicBezTo>
                      <a:cubicBezTo>
                        <a:pt x="373239" y="221545"/>
                        <a:pt x="275872" y="202494"/>
                        <a:pt x="191911" y="155222"/>
                      </a:cubicBezTo>
                      <a:cubicBezTo>
                        <a:pt x="107950" y="107950"/>
                        <a:pt x="0" y="0"/>
                        <a:pt x="1411" y="1128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1878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ACE27CA0-2DBB-AC4B-90DB-672DD8476F92}"/>
                    </a:ext>
                  </a:extLst>
                </p:cNvPr>
                <p:cNvSpPr/>
                <p:nvPr/>
              </p:nvSpPr>
              <p:spPr>
                <a:xfrm>
                  <a:off x="10215562" y="4343403"/>
                  <a:ext cx="211137" cy="1524695"/>
                </a:xfrm>
                <a:custGeom>
                  <a:avLst/>
                  <a:gdLst>
                    <a:gd name="connsiteX0" fmla="*/ 37042 w 153459"/>
                    <a:gd name="connsiteY0" fmla="*/ 95250 h 2247900"/>
                    <a:gd name="connsiteX1" fmla="*/ 5292 w 153459"/>
                    <a:gd name="connsiteY1" fmla="*/ 520700 h 2247900"/>
                    <a:gd name="connsiteX2" fmla="*/ 68792 w 153459"/>
                    <a:gd name="connsiteY2" fmla="*/ 857250 h 2247900"/>
                    <a:gd name="connsiteX3" fmla="*/ 17992 w 153459"/>
                    <a:gd name="connsiteY3" fmla="*/ 1397000 h 2247900"/>
                    <a:gd name="connsiteX4" fmla="*/ 30692 w 153459"/>
                    <a:gd name="connsiteY4" fmla="*/ 2006600 h 2247900"/>
                    <a:gd name="connsiteX5" fmla="*/ 43392 w 153459"/>
                    <a:gd name="connsiteY5" fmla="*/ 2190750 h 2247900"/>
                    <a:gd name="connsiteX6" fmla="*/ 56092 w 153459"/>
                    <a:gd name="connsiteY6" fmla="*/ 1663700 h 2247900"/>
                    <a:gd name="connsiteX7" fmla="*/ 68792 w 153459"/>
                    <a:gd name="connsiteY7" fmla="*/ 1231900 h 2247900"/>
                    <a:gd name="connsiteX8" fmla="*/ 144992 w 153459"/>
                    <a:gd name="connsiteY8" fmla="*/ 1009650 h 2247900"/>
                    <a:gd name="connsiteX9" fmla="*/ 119592 w 153459"/>
                    <a:gd name="connsiteY9" fmla="*/ 768350 h 2247900"/>
                    <a:gd name="connsiteX10" fmla="*/ 62442 w 153459"/>
                    <a:gd name="connsiteY10" fmla="*/ 615950 h 2247900"/>
                    <a:gd name="connsiteX11" fmla="*/ 43392 w 153459"/>
                    <a:gd name="connsiteY11" fmla="*/ 215900 h 2247900"/>
                    <a:gd name="connsiteX12" fmla="*/ 43392 w 153459"/>
                    <a:gd name="connsiteY12" fmla="*/ 31750 h 2247900"/>
                    <a:gd name="connsiteX13" fmla="*/ 30692 w 153459"/>
                    <a:gd name="connsiteY13" fmla="*/ 254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459" h="2247900">
                      <a:moveTo>
                        <a:pt x="37042" y="95250"/>
                      </a:moveTo>
                      <a:cubicBezTo>
                        <a:pt x="18521" y="244475"/>
                        <a:pt x="0" y="393700"/>
                        <a:pt x="5292" y="520700"/>
                      </a:cubicBezTo>
                      <a:cubicBezTo>
                        <a:pt x="10584" y="647700"/>
                        <a:pt x="66675" y="711200"/>
                        <a:pt x="68792" y="857250"/>
                      </a:cubicBezTo>
                      <a:cubicBezTo>
                        <a:pt x="70909" y="1003300"/>
                        <a:pt x="24342" y="1205442"/>
                        <a:pt x="17992" y="1397000"/>
                      </a:cubicBezTo>
                      <a:cubicBezTo>
                        <a:pt x="11642" y="1588558"/>
                        <a:pt x="26459" y="1874308"/>
                        <a:pt x="30692" y="2006600"/>
                      </a:cubicBezTo>
                      <a:cubicBezTo>
                        <a:pt x="34925" y="2138892"/>
                        <a:pt x="39159" y="2247900"/>
                        <a:pt x="43392" y="2190750"/>
                      </a:cubicBezTo>
                      <a:cubicBezTo>
                        <a:pt x="47625" y="2133600"/>
                        <a:pt x="51859" y="1823508"/>
                        <a:pt x="56092" y="1663700"/>
                      </a:cubicBezTo>
                      <a:cubicBezTo>
                        <a:pt x="60325" y="1503892"/>
                        <a:pt x="53975" y="1340908"/>
                        <a:pt x="68792" y="1231900"/>
                      </a:cubicBezTo>
                      <a:cubicBezTo>
                        <a:pt x="83609" y="1122892"/>
                        <a:pt x="136525" y="1086908"/>
                        <a:pt x="144992" y="1009650"/>
                      </a:cubicBezTo>
                      <a:cubicBezTo>
                        <a:pt x="153459" y="932392"/>
                        <a:pt x="133350" y="833967"/>
                        <a:pt x="119592" y="768350"/>
                      </a:cubicBezTo>
                      <a:cubicBezTo>
                        <a:pt x="105834" y="702733"/>
                        <a:pt x="75142" y="708025"/>
                        <a:pt x="62442" y="615950"/>
                      </a:cubicBezTo>
                      <a:cubicBezTo>
                        <a:pt x="49742" y="523875"/>
                        <a:pt x="46567" y="313267"/>
                        <a:pt x="43392" y="215900"/>
                      </a:cubicBezTo>
                      <a:cubicBezTo>
                        <a:pt x="40217" y="118533"/>
                        <a:pt x="45509" y="63500"/>
                        <a:pt x="43392" y="31750"/>
                      </a:cubicBezTo>
                      <a:cubicBezTo>
                        <a:pt x="41275" y="0"/>
                        <a:pt x="35983" y="12700"/>
                        <a:pt x="30692" y="25400"/>
                      </a:cubicBezTo>
                    </a:path>
                  </a:pathLst>
                </a:custGeom>
                <a:gradFill flip="none" rotWithShape="1">
                  <a:gsLst>
                    <a:gs pos="28000">
                      <a:srgbClr val="FFFFFF"/>
                    </a:gs>
                    <a:gs pos="80000">
                      <a:srgbClr val="FFFFFF">
                        <a:alpha val="0"/>
                      </a:srgbClr>
                    </a:gs>
                  </a:gsLst>
                  <a:lin ang="21300000" scaled="0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4" name="Group 452">
            <a:extLst>
              <a:ext uri="{FF2B5EF4-FFF2-40B4-BE49-F238E27FC236}">
                <a16:creationId xmlns:a16="http://schemas.microsoft.com/office/drawing/2014/main" id="{9F2C6E4F-54B3-1B47-A4F0-7C1805F207DA}"/>
              </a:ext>
            </a:extLst>
          </p:cNvPr>
          <p:cNvGrpSpPr/>
          <p:nvPr userDrawn="1"/>
        </p:nvGrpSpPr>
        <p:grpSpPr>
          <a:xfrm flipH="1">
            <a:off x="2577980" y="3156163"/>
            <a:ext cx="670046" cy="853440"/>
            <a:chOff x="0" y="4222962"/>
            <a:chExt cx="579436" cy="853440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5C48599-2405-CF4F-AE7E-8A115EA6E5BA}"/>
                </a:ext>
              </a:extLst>
            </p:cNvPr>
            <p:cNvCxnSpPr/>
            <p:nvPr/>
          </p:nvCxnSpPr>
          <p:spPr>
            <a:xfrm rot="10800000">
              <a:off x="0" y="4638570"/>
              <a:ext cx="578802" cy="127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F535846-C4CC-594A-8EE2-816906E24C81}"/>
                </a:ext>
              </a:extLst>
            </p:cNvPr>
            <p:cNvCxnSpPr/>
            <p:nvPr/>
          </p:nvCxnSpPr>
          <p:spPr>
            <a:xfrm rot="5400000">
              <a:off x="152081" y="4649047"/>
              <a:ext cx="853440" cy="1270"/>
            </a:xfrm>
            <a:prstGeom prst="line">
              <a:avLst/>
            </a:prstGeom>
            <a:ln w="3175" cap="flat" cmpd="sng" algn="ctr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E397707A-CCDE-FF45-B86D-CC7E739E8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233" y="3162494"/>
            <a:ext cx="1827213" cy="847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6" name="Text Placeholder 117">
            <a:extLst>
              <a:ext uri="{FF2B5EF4-FFF2-40B4-BE49-F238E27FC236}">
                <a16:creationId xmlns:a16="http://schemas.microsoft.com/office/drawing/2014/main" id="{B28B93E0-793A-A848-BA91-083031B411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368" y="3505200"/>
            <a:ext cx="5793208" cy="351197"/>
          </a:xfrm>
          <a:prstGeom prst="rect">
            <a:avLst/>
          </a:prstGeom>
        </p:spPr>
        <p:txBody>
          <a:bodyPr>
            <a:prstTxWarp prst="textArchDown">
              <a:avLst/>
            </a:prstTxWarp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90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61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54B54-A19D-4040-B83D-8E8FE882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544144"/>
            <a:ext cx="7010402" cy="57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F8CA2-3795-4E15-828C-9E9B64356E1B}"/>
              </a:ext>
            </a:extLst>
          </p:cNvPr>
          <p:cNvSpPr txBox="1"/>
          <p:nvPr/>
        </p:nvSpPr>
        <p:spPr>
          <a:xfrm>
            <a:off x="609600" y="304800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Helvetica" panose="020B0604020202020204" pitchFamily="34" charset="0"/>
                <a:cs typeface="Helvetica" panose="020B0604020202020204" pitchFamily="34" charset="0"/>
              </a:rPr>
              <a:t>KASPERSKY</a:t>
            </a:r>
          </a:p>
        </p:txBody>
      </p:sp>
      <p:pic>
        <p:nvPicPr>
          <p:cNvPr id="6148" name="Picture 4" descr="https://media.kasperskycontenthub.com/wp-content/uploads/sites/43/2018/03/07101219/180307-olympic-destroyer-2-3.png">
            <a:extLst>
              <a:ext uri="{FF2B5EF4-FFF2-40B4-BE49-F238E27FC236}">
                <a16:creationId xmlns:a16="http://schemas.microsoft.com/office/drawing/2014/main" id="{99FFF568-703E-416A-9F1E-B85E7458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969711"/>
            <a:ext cx="5353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ilves.ru/assets/Anons/_resampled/SetWidth190-K-symbol_RGB.png">
            <a:extLst>
              <a:ext uri="{FF2B5EF4-FFF2-40B4-BE49-F238E27FC236}">
                <a16:creationId xmlns:a16="http://schemas.microsoft.com/office/drawing/2014/main" id="{A06206C5-B8EF-4783-BDCA-54A46E376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84" y="457201"/>
            <a:ext cx="113701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242C7F-BB30-4F24-ABE7-D75EB8DC1039}"/>
              </a:ext>
            </a:extLst>
          </p:cNvPr>
          <p:cNvSpPr/>
          <p:nvPr/>
        </p:nvSpPr>
        <p:spPr>
          <a:xfrm>
            <a:off x="10591800" y="3200400"/>
            <a:ext cx="1143001" cy="7620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28EEB-F125-4E19-98B7-28D150BD056D}"/>
              </a:ext>
            </a:extLst>
          </p:cNvPr>
          <p:cNvSpPr/>
          <p:nvPr/>
        </p:nvSpPr>
        <p:spPr>
          <a:xfrm>
            <a:off x="10591799" y="5486400"/>
            <a:ext cx="1143001" cy="7620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071FA-AD38-443B-9D71-0A2B1BE16466}"/>
              </a:ext>
            </a:extLst>
          </p:cNvPr>
          <p:cNvSpPr/>
          <p:nvPr/>
        </p:nvSpPr>
        <p:spPr>
          <a:xfrm>
            <a:off x="476250" y="2274838"/>
            <a:ext cx="5695950" cy="2215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Wiper component of Olympic Destroyer contains strong resemblance to Lazarus Group’s BlueNoroff wiper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Metadata - Rich Header in both wiper components are identical</a:t>
            </a:r>
          </a:p>
        </p:txBody>
      </p:sp>
    </p:spTree>
    <p:extLst>
      <p:ext uri="{BB962C8B-B14F-4D97-AF65-F5344CB8AC3E}">
        <p14:creationId xmlns:p14="http://schemas.microsoft.com/office/powerpoint/2010/main" val="402071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8D3FD-D008-4D0B-AED3-4D16AC992190}"/>
              </a:ext>
            </a:extLst>
          </p:cNvPr>
          <p:cNvSpPr txBox="1"/>
          <p:nvPr/>
        </p:nvSpPr>
        <p:spPr>
          <a:xfrm>
            <a:off x="609600" y="304800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Helvetica" panose="020B0604020202020204" pitchFamily="34" charset="0"/>
                <a:cs typeface="Helvetica" panose="020B0604020202020204" pitchFamily="34" charset="0"/>
              </a:rPr>
              <a:t>KASPERSKY</a:t>
            </a:r>
          </a:p>
        </p:txBody>
      </p:sp>
      <p:pic>
        <p:nvPicPr>
          <p:cNvPr id="5" name="Picture 4" descr="http://www.ilves.ru/assets/Anons/_resampled/SetWidth190-K-symbol_RGB.png">
            <a:extLst>
              <a:ext uri="{FF2B5EF4-FFF2-40B4-BE49-F238E27FC236}">
                <a16:creationId xmlns:a16="http://schemas.microsoft.com/office/drawing/2014/main" id="{D35774DD-7F49-4DC5-89A0-F934D306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84" y="457201"/>
            <a:ext cx="113701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D24A8-177F-48B4-A281-680599624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95500"/>
            <a:ext cx="7162800" cy="2667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ADF0B2-30F5-4A25-8EC4-1A53D287D432}"/>
              </a:ext>
            </a:extLst>
          </p:cNvPr>
          <p:cNvSpPr/>
          <p:nvPr/>
        </p:nvSpPr>
        <p:spPr>
          <a:xfrm>
            <a:off x="1295400" y="5137475"/>
            <a:ext cx="9601200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“A quick visual inspection of the file shows something very unusual for a file created with Visual Studio 6: references to ‘mscoree.dll’ that did not exist at the time.”</a:t>
            </a:r>
          </a:p>
        </p:txBody>
      </p:sp>
    </p:spTree>
    <p:extLst>
      <p:ext uri="{BB962C8B-B14F-4D97-AF65-F5344CB8AC3E}">
        <p14:creationId xmlns:p14="http://schemas.microsoft.com/office/powerpoint/2010/main" val="234576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kasperskydaily.com/wp-content/uploads/sites/90/2018/03/08191834/olympic-destroyer-featured.jpg">
            <a:extLst>
              <a:ext uri="{FF2B5EF4-FFF2-40B4-BE49-F238E27FC236}">
                <a16:creationId xmlns:a16="http://schemas.microsoft.com/office/drawing/2014/main" id="{5124E0D3-132F-4B3F-8B25-601EB881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0"/>
            <a:ext cx="1045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098F1B-32A8-41B1-AEE3-A30502E3A151}"/>
              </a:ext>
            </a:extLst>
          </p:cNvPr>
          <p:cNvSpPr/>
          <p:nvPr/>
        </p:nvSpPr>
        <p:spPr>
          <a:xfrm>
            <a:off x="1295400" y="4724400"/>
            <a:ext cx="9601200" cy="15696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Помимо</a:t>
            </a:r>
            <a:r>
              <a:rPr lang="en-US" sz="2400" dirty="0"/>
              <a:t> </a:t>
            </a:r>
            <a:r>
              <a:rPr lang="en-US" sz="2400" dirty="0" err="1"/>
              <a:t>всего</a:t>
            </a:r>
            <a:r>
              <a:rPr lang="en-US" sz="2400" dirty="0"/>
              <a:t> </a:t>
            </a:r>
            <a:r>
              <a:rPr lang="en-US" sz="2400" dirty="0" err="1"/>
              <a:t>прочего</a:t>
            </a:r>
            <a:r>
              <a:rPr lang="en-US" sz="2400" dirty="0"/>
              <a:t>, в </a:t>
            </a:r>
            <a:r>
              <a:rPr lang="en-US" sz="2400" dirty="0" err="1"/>
              <a:t>процессе</a:t>
            </a:r>
            <a:r>
              <a:rPr lang="en-US" sz="2400" dirty="0"/>
              <a:t> </a:t>
            </a:r>
            <a:r>
              <a:rPr lang="en-US" sz="2400" dirty="0" err="1"/>
              <a:t>изучения</a:t>
            </a:r>
            <a:r>
              <a:rPr lang="en-US" sz="2400" dirty="0"/>
              <a:t> Olympic Destroyer </a:t>
            </a:r>
            <a:r>
              <a:rPr lang="en-US" sz="2400" dirty="0" err="1"/>
              <a:t>наши</a:t>
            </a:r>
            <a:r>
              <a:rPr lang="en-US" sz="2400" dirty="0"/>
              <a:t> </a:t>
            </a:r>
            <a:r>
              <a:rPr lang="en-US" sz="2400" dirty="0" err="1"/>
              <a:t>эксперты</a:t>
            </a:r>
            <a:r>
              <a:rPr lang="en-US" sz="2400" dirty="0"/>
              <a:t> </a:t>
            </a:r>
            <a:r>
              <a:rPr lang="en-US" sz="2400" dirty="0" err="1"/>
              <a:t>обнаружили</a:t>
            </a:r>
            <a:r>
              <a:rPr lang="en-US" sz="2400" dirty="0"/>
              <a:t> </a:t>
            </a:r>
            <a:r>
              <a:rPr lang="en-US" sz="2400" dirty="0" err="1"/>
              <a:t>ряд</a:t>
            </a:r>
            <a:r>
              <a:rPr lang="en-US" sz="2400" dirty="0"/>
              <a:t> </a:t>
            </a:r>
            <a:r>
              <a:rPr lang="en-US" sz="2400" dirty="0" err="1"/>
              <a:t>улик</a:t>
            </a:r>
            <a:r>
              <a:rPr lang="en-US" sz="2400" dirty="0"/>
              <a:t>, </a:t>
            </a:r>
            <a:r>
              <a:rPr lang="en-US" sz="2400" dirty="0" err="1"/>
              <a:t>указывающих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совсем</a:t>
            </a:r>
            <a:r>
              <a:rPr lang="en-US" sz="2400" dirty="0"/>
              <a:t> </a:t>
            </a:r>
            <a:r>
              <a:rPr lang="en-US" sz="2400" dirty="0" err="1"/>
              <a:t>другого</a:t>
            </a:r>
            <a:r>
              <a:rPr lang="en-US" sz="2400" dirty="0"/>
              <a:t> </a:t>
            </a:r>
            <a:r>
              <a:rPr lang="en-US" sz="2400" dirty="0" err="1"/>
              <a:t>автора</a:t>
            </a:r>
            <a:r>
              <a:rPr lang="en-US" sz="2400" dirty="0"/>
              <a:t> — </a:t>
            </a:r>
            <a:r>
              <a:rPr lang="en-US" sz="2400" dirty="0" err="1"/>
              <a:t>русскоязычную</a:t>
            </a:r>
            <a:r>
              <a:rPr lang="en-US" sz="2400" dirty="0"/>
              <a:t> </a:t>
            </a:r>
            <a:r>
              <a:rPr lang="en-US" sz="2400" dirty="0" err="1"/>
              <a:t>хакерскую</a:t>
            </a:r>
            <a:r>
              <a:rPr lang="en-US" sz="2400" dirty="0"/>
              <a:t> </a:t>
            </a:r>
            <a:r>
              <a:rPr lang="en-US" sz="2400" dirty="0" err="1"/>
              <a:t>группировку</a:t>
            </a:r>
            <a:r>
              <a:rPr lang="en-US" sz="2400" dirty="0"/>
              <a:t> </a:t>
            </a:r>
            <a:r>
              <a:rPr lang="en-US" sz="2400" dirty="0" err="1"/>
              <a:t>Sofacy</a:t>
            </a:r>
            <a:r>
              <a:rPr lang="en-US" sz="2400" dirty="0"/>
              <a:t> (</a:t>
            </a:r>
            <a:r>
              <a:rPr lang="en-US" sz="2400" dirty="0" err="1"/>
              <a:t>также</a:t>
            </a:r>
            <a:r>
              <a:rPr lang="en-US" sz="2400" dirty="0"/>
              <a:t> </a:t>
            </a:r>
            <a:r>
              <a:rPr lang="en-US" sz="2400" dirty="0" err="1"/>
              <a:t>известную</a:t>
            </a:r>
            <a:r>
              <a:rPr lang="en-US" sz="2400" dirty="0"/>
              <a:t> </a:t>
            </a:r>
            <a:r>
              <a:rPr lang="en-US" sz="2400" dirty="0" err="1"/>
              <a:t>как</a:t>
            </a:r>
            <a:r>
              <a:rPr lang="en-US" sz="2400" dirty="0"/>
              <a:t> APT28 и Fancy Bear).</a:t>
            </a:r>
          </a:p>
        </p:txBody>
      </p:sp>
      <p:pic>
        <p:nvPicPr>
          <p:cNvPr id="2052" name="Picture 4" descr="http://www.ilves.ru/assets/Anons/_resampled/SetWidth190-K-symbol_RGB.png">
            <a:extLst>
              <a:ext uri="{FF2B5EF4-FFF2-40B4-BE49-F238E27FC236}">
                <a16:creationId xmlns:a16="http://schemas.microsoft.com/office/drawing/2014/main" id="{F38FAD5A-9560-45DF-9987-8F2DC60A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457200"/>
            <a:ext cx="18097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2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B30A57-3C0E-4AF4-B758-DFA6E396C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57" y="1219200"/>
            <a:ext cx="8824686" cy="487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DBEAFE-138E-423A-A075-DFF82219986C}"/>
              </a:ext>
            </a:extLst>
          </p:cNvPr>
          <p:cNvSpPr/>
          <p:nvPr/>
        </p:nvSpPr>
        <p:spPr>
          <a:xfrm>
            <a:off x="3048000" y="44975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4400" dirty="0">
                <a:solidFill>
                  <a:prstClr val="black"/>
                </a:solidFill>
                <a:latin typeface="HelveticaNeueLT Std Med Cn" panose="020B0606030502030204" pitchFamily="34" charset="0"/>
              </a:rPr>
              <a:t>Russian Motive?</a:t>
            </a:r>
          </a:p>
        </p:txBody>
      </p:sp>
    </p:spTree>
    <p:extLst>
      <p:ext uri="{BB962C8B-B14F-4D97-AF65-F5344CB8AC3E}">
        <p14:creationId xmlns:p14="http://schemas.microsoft.com/office/powerpoint/2010/main" val="48427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D5FC7-FE94-457A-AD63-E545AD61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33450"/>
            <a:ext cx="9753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60BFF-26CE-4839-9B04-2EF8EFE2A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 r="298"/>
          <a:stretch/>
        </p:blipFill>
        <p:spPr>
          <a:xfrm>
            <a:off x="1117600" y="228600"/>
            <a:ext cx="9956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70B7EA-60D2-4CF0-B7CC-9C570F80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8" y="304800"/>
            <a:ext cx="1081594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9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wn in the photo provided by a citizen is a notice from the Korean-language website of the PyeongChang Organizing Committee for the 2018 Olympic &amp; Paralympic Games (POCOG), which says the website is suffering a malfunction. (Yonhap)">
            <a:extLst>
              <a:ext uri="{FF2B5EF4-FFF2-40B4-BE49-F238E27FC236}">
                <a16:creationId xmlns:a16="http://schemas.microsoft.com/office/drawing/2014/main" id="{B2001967-07C0-4BF9-90AF-9FFCE24A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3789"/>
            <a:ext cx="8991600" cy="597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6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FCCFF-40FF-460F-9A28-14A17117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4" y="1295400"/>
            <a:ext cx="10892512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ED88C-7A9E-498C-BF2F-AEB4CD7AF6DD}"/>
              </a:ext>
            </a:extLst>
          </p:cNvPr>
          <p:cNvSpPr txBox="1"/>
          <p:nvPr/>
        </p:nvSpPr>
        <p:spPr>
          <a:xfrm>
            <a:off x="1524000" y="304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NeueLT Std Med Cn" panose="020B0606030502030204" pitchFamily="34" charset="0"/>
              </a:rPr>
              <a:t>Olympic Destroyer Functionality Overview</a:t>
            </a:r>
          </a:p>
        </p:txBody>
      </p:sp>
    </p:spTree>
    <p:extLst>
      <p:ext uri="{BB962C8B-B14F-4D97-AF65-F5344CB8AC3E}">
        <p14:creationId xmlns:p14="http://schemas.microsoft.com/office/powerpoint/2010/main" val="14993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edia.kasperskycontenthub.com/wp-content/uploads/sites/43/2018/03/07162212/180306-olympic-destroyer-6.png">
            <a:extLst>
              <a:ext uri="{FF2B5EF4-FFF2-40B4-BE49-F238E27FC236}">
                <a16:creationId xmlns:a16="http://schemas.microsoft.com/office/drawing/2014/main" id="{07B12C36-40A8-4DFB-B334-0A58BDB5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A3DDFB-E75D-4F13-B07F-B298327B4BCB}"/>
              </a:ext>
            </a:extLst>
          </p:cNvPr>
          <p:cNvSpPr/>
          <p:nvPr/>
        </p:nvSpPr>
        <p:spPr>
          <a:xfrm>
            <a:off x="8305800" y="5715000"/>
            <a:ext cx="235585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1585" y="6596390"/>
            <a:ext cx="12188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B2B2B2"/>
                </a:solidFill>
                <a:cs typeface="Arial"/>
              </a:rPr>
              <a:t>When scaling, group all elements to be scaled. Scale as needed. Use the “Increase Font Size,” “Decrease Font Size” buttons or manually change the font size for the editable text.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8D5EE9-1800-4943-8A08-CC73D5D1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Olympic Destroyer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A1E56-0437-7244-A730-0DAA37DC5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62494"/>
            <a:ext cx="2514447" cy="876106"/>
          </a:xfrm>
        </p:spPr>
        <p:txBody>
          <a:bodyPr>
            <a:normAutofit/>
          </a:bodyPr>
          <a:lstStyle/>
          <a:p>
            <a:r>
              <a:rPr lang="en-US" sz="1800" dirty="0"/>
              <a:t>Combine various samples into a single piece of malware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0EB9-3261-4C7F-8ADE-9A323CC71AA7}"/>
              </a:ext>
            </a:extLst>
          </p:cNvPr>
          <p:cNvSpPr txBox="1"/>
          <p:nvPr/>
        </p:nvSpPr>
        <p:spPr>
          <a:xfrm>
            <a:off x="3124200" y="12809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NotPetya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BadRabbit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70E11-EE99-4AA8-9428-84B711C7FECC}"/>
              </a:ext>
            </a:extLst>
          </p:cNvPr>
          <p:cNvSpPr txBox="1"/>
          <p:nvPr/>
        </p:nvSpPr>
        <p:spPr>
          <a:xfrm>
            <a:off x="4724401" y="13249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mimikatz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PsExec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B77A3-05D1-48B0-B44F-21BF6BEDB556}"/>
              </a:ext>
            </a:extLst>
          </p:cNvPr>
          <p:cNvSpPr txBox="1"/>
          <p:nvPr/>
        </p:nvSpPr>
        <p:spPr>
          <a:xfrm>
            <a:off x="7684547" y="12809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Lazarus/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BlueNoroff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690B7-C83A-4923-95E6-B9248D9F3D4B}"/>
              </a:ext>
            </a:extLst>
          </p:cNvPr>
          <p:cNvSpPr txBox="1"/>
          <p:nvPr/>
        </p:nvSpPr>
        <p:spPr>
          <a:xfrm>
            <a:off x="6152337" y="2665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APT3, APT10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kasperskycontenthub.com/wp-content/uploads/sites/43/2018/03/07162159/180306-olympic-destroyer-9.png">
            <a:extLst>
              <a:ext uri="{FF2B5EF4-FFF2-40B4-BE49-F238E27FC236}">
                <a16:creationId xmlns:a16="http://schemas.microsoft.com/office/drawing/2014/main" id="{D1797FD2-0C09-48D9-9935-B1470FDE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" y="1295400"/>
            <a:ext cx="11791354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DFB5DC-2662-4937-8157-FF8E0AAFC5FE}"/>
              </a:ext>
            </a:extLst>
          </p:cNvPr>
          <p:cNvSpPr/>
          <p:nvPr/>
        </p:nvSpPr>
        <p:spPr>
          <a:xfrm>
            <a:off x="1594546" y="3403690"/>
            <a:ext cx="3739454" cy="48251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kasperskycontenthub.com/wp-content/uploads/sites/43/2018/03/07162154/180306-olympic-destroyer-10.png">
            <a:extLst>
              <a:ext uri="{FF2B5EF4-FFF2-40B4-BE49-F238E27FC236}">
                <a16:creationId xmlns:a16="http://schemas.microsoft.com/office/drawing/2014/main" id="{922E860A-96BB-4FD8-9219-BA96A890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1295400"/>
            <a:ext cx="9789724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1C83EA-6DA8-4835-847B-F739761FD508}"/>
              </a:ext>
            </a:extLst>
          </p:cNvPr>
          <p:cNvSpPr/>
          <p:nvPr/>
        </p:nvSpPr>
        <p:spPr>
          <a:xfrm>
            <a:off x="6400800" y="3146640"/>
            <a:ext cx="3733800" cy="35856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.kasperskycontenthub.com/wp-content/uploads/sites/43/2018/03/07162149/180306-olympic-destroyer-11.png">
            <a:extLst>
              <a:ext uri="{FF2B5EF4-FFF2-40B4-BE49-F238E27FC236}">
                <a16:creationId xmlns:a16="http://schemas.microsoft.com/office/drawing/2014/main" id="{71240B1C-D597-4165-B5DF-9726DCF6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2" y="1295400"/>
            <a:ext cx="9296398" cy="41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E7BC07-1A01-435A-8412-B84A27DC918D}"/>
              </a:ext>
            </a:extLst>
          </p:cNvPr>
          <p:cNvSpPr/>
          <p:nvPr/>
        </p:nvSpPr>
        <p:spPr>
          <a:xfrm>
            <a:off x="8305800" y="3048000"/>
            <a:ext cx="1600200" cy="4572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5CB51-92EC-4D41-B86D-1390EF94F945}"/>
              </a:ext>
            </a:extLst>
          </p:cNvPr>
          <p:cNvSpPr/>
          <p:nvPr/>
        </p:nvSpPr>
        <p:spPr>
          <a:xfrm>
            <a:off x="1905000" y="3429000"/>
            <a:ext cx="5562600" cy="4572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0E6A27-7B57-4EA1-9D61-0CABC24CF52E}"/>
              </a:ext>
            </a:extLst>
          </p:cNvPr>
          <p:cNvSpPr/>
          <p:nvPr/>
        </p:nvSpPr>
        <p:spPr>
          <a:xfrm>
            <a:off x="723900" y="1571685"/>
            <a:ext cx="10744200" cy="45243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 dirty="0"/>
          </a:p>
        </p:txBody>
      </p:sp>
      <p:pic>
        <p:nvPicPr>
          <p:cNvPr id="4098" name="Picture 2" descr="Image result for china">
            <a:extLst>
              <a:ext uri="{FF2B5EF4-FFF2-40B4-BE49-F238E27FC236}">
                <a16:creationId xmlns:a16="http://schemas.microsoft.com/office/drawing/2014/main" id="{59D97F39-06E5-4975-BE2F-5CAD7B6D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81" y="3054458"/>
            <a:ext cx="25908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3617AB-0DFC-4BA6-8BE4-055C97B746C6}"/>
              </a:ext>
            </a:extLst>
          </p:cNvPr>
          <p:cNvSpPr/>
          <p:nvPr/>
        </p:nvSpPr>
        <p:spPr>
          <a:xfrm>
            <a:off x="2286000" y="5334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Motives for attack on the Olympics?</a:t>
            </a:r>
          </a:p>
        </p:txBody>
      </p:sp>
      <p:pic>
        <p:nvPicPr>
          <p:cNvPr id="4100" name="Picture 4" descr="Image result for Russia">
            <a:extLst>
              <a:ext uri="{FF2B5EF4-FFF2-40B4-BE49-F238E27FC236}">
                <a16:creationId xmlns:a16="http://schemas.microsoft.com/office/drawing/2014/main" id="{5E404EC4-1F11-4C1A-914F-79DDC278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3479" y="3054458"/>
            <a:ext cx="25908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orth Korea flag">
            <a:extLst>
              <a:ext uri="{FF2B5EF4-FFF2-40B4-BE49-F238E27FC236}">
                <a16:creationId xmlns:a16="http://schemas.microsoft.com/office/drawing/2014/main" id="{7FF655E3-C4EC-482E-A72E-B7A8885B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43" y="3054458"/>
            <a:ext cx="3467315" cy="17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FCA80-FB9B-4722-8984-90D6F9F1E919}"/>
              </a:ext>
            </a:extLst>
          </p:cNvPr>
          <p:cNvSpPr/>
          <p:nvPr/>
        </p:nvSpPr>
        <p:spPr>
          <a:xfrm>
            <a:off x="5143500" y="5029200"/>
            <a:ext cx="1905000" cy="461665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North Korea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875BC-E2EB-41C5-B954-978FCCE04F51}"/>
              </a:ext>
            </a:extLst>
          </p:cNvPr>
          <p:cNvSpPr/>
          <p:nvPr/>
        </p:nvSpPr>
        <p:spPr>
          <a:xfrm>
            <a:off x="2057400" y="5024735"/>
            <a:ext cx="88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China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F8540-35E2-4E8A-86BC-5094E1314922}"/>
              </a:ext>
            </a:extLst>
          </p:cNvPr>
          <p:cNvSpPr/>
          <p:nvPr/>
        </p:nvSpPr>
        <p:spPr>
          <a:xfrm>
            <a:off x="9163008" y="5024735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Russia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1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0D21F-7264-4EA9-8841-435EC300079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CBBBE1-384C-446A-A6D3-6371B4AF91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819B5A-7D51-4362-9DF5-F003DF77B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Funnel chart paint cans</Template>
  <TotalTime>14020</TotalTime>
  <Words>853</Words>
  <Application>Microsoft Office PowerPoint</Application>
  <PresentationFormat>Widescreen</PresentationFormat>
  <Paragraphs>174</Paragraphs>
  <Slides>16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HelveticaNeueLT Std Med Cn</vt:lpstr>
      <vt:lpstr>Office Theme</vt:lpstr>
      <vt:lpstr>PowerPoint Presentation</vt:lpstr>
      <vt:lpstr>PowerPoint Presentation</vt:lpstr>
      <vt:lpstr>PowerPoint Presentation</vt:lpstr>
      <vt:lpstr>PowerPoint Presentation</vt:lpstr>
      <vt:lpstr>Olympic Destroyer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Josh Hakala</dc:creator>
  <cp:keywords/>
  <dc:description/>
  <cp:lastModifiedBy>Josh Hakala</cp:lastModifiedBy>
  <cp:revision>222</cp:revision>
  <dcterms:created xsi:type="dcterms:W3CDTF">2018-07-24T04:41:37Z</dcterms:created>
  <dcterms:modified xsi:type="dcterms:W3CDTF">2019-08-29T02:16:09Z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