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70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684F-1A22-CB52-9146-1AE4F29BF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8124C-10A2-0BA8-6D28-0EB93C108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Los Angelos Centric Analysis</a:t>
            </a:r>
          </a:p>
        </p:txBody>
      </p:sp>
    </p:spTree>
    <p:extLst>
      <p:ext uri="{BB962C8B-B14F-4D97-AF65-F5344CB8AC3E}">
        <p14:creationId xmlns:p14="http://schemas.microsoft.com/office/powerpoint/2010/main" val="393033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9BD88-BB9D-0C4E-16B2-19B5EAC50C41}"/>
              </a:ext>
            </a:extLst>
          </p:cNvPr>
          <p:cNvSpPr txBox="1"/>
          <p:nvPr/>
        </p:nvSpPr>
        <p:spPr>
          <a:xfrm>
            <a:off x="823291" y="234028"/>
            <a:ext cx="6888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Deep Analysis: Gender &amp; Descent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1D91A-9CF5-8E42-5A39-456FB7FE0F31}"/>
              </a:ext>
            </a:extLst>
          </p:cNvPr>
          <p:cNvSpPr txBox="1"/>
          <p:nvPr/>
        </p:nvSpPr>
        <p:spPr>
          <a:xfrm>
            <a:off x="845747" y="5121376"/>
            <a:ext cx="10361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Individuals of Hispanic descent have the largest segment of the population (57%), yet they experience the lowest victimization rate (16%). In contrast, those of Black descent have the lowest population rate (10%), but face the highest victimization rate (42%).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C6297-F8BE-A6C4-C0E9-122EE57C5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3" y="1413747"/>
            <a:ext cx="4837505" cy="34226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91420-F3D1-CD9C-9154-86A865F55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26" y="1416240"/>
            <a:ext cx="5025887" cy="34226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990AEB-A097-982B-3E47-32B20045D28F}"/>
              </a:ext>
            </a:extLst>
          </p:cNvPr>
          <p:cNvSpPr txBox="1"/>
          <p:nvPr/>
        </p:nvSpPr>
        <p:spPr>
          <a:xfrm>
            <a:off x="845747" y="818803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By adding a new metric of Total Population of LA </a:t>
            </a:r>
          </a:p>
        </p:txBody>
      </p:sp>
    </p:spTree>
    <p:extLst>
      <p:ext uri="{BB962C8B-B14F-4D97-AF65-F5344CB8AC3E}">
        <p14:creationId xmlns:p14="http://schemas.microsoft.com/office/powerpoint/2010/main" val="324337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9BD88-BB9D-0C4E-16B2-19B5EAC50C41}"/>
              </a:ext>
            </a:extLst>
          </p:cNvPr>
          <p:cNvSpPr txBox="1"/>
          <p:nvPr/>
        </p:nvSpPr>
        <p:spPr>
          <a:xfrm>
            <a:off x="168700" y="2526506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Three out of five late-reported crimes involve victims who are children, while the second being Bigamy (act of marrying one person while still legally married to another).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F7090-33BD-A4A3-4AA8-E6C1217C7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6913" y="2299494"/>
            <a:ext cx="7796387" cy="385921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FDFD1-8405-697A-7BB1-318F3CE7FA52}"/>
              </a:ext>
            </a:extLst>
          </p:cNvPr>
          <p:cNvSpPr txBox="1"/>
          <p:nvPr/>
        </p:nvSpPr>
        <p:spPr>
          <a:xfrm>
            <a:off x="719347" y="-854765"/>
            <a:ext cx="10753306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3600" b="1" dirty="0">
                <a:latin typeface="+mj-lt"/>
              </a:rPr>
              <a:t>Average delay of most late reported crimes</a:t>
            </a:r>
          </a:p>
        </p:txBody>
      </p:sp>
    </p:spTree>
    <p:extLst>
      <p:ext uri="{BB962C8B-B14F-4D97-AF65-F5344CB8AC3E}">
        <p14:creationId xmlns:p14="http://schemas.microsoft.com/office/powerpoint/2010/main" val="51465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9BD88-BB9D-0C4E-16B2-19B5EAC50C41}"/>
              </a:ext>
            </a:extLst>
          </p:cNvPr>
          <p:cNvSpPr txBox="1"/>
          <p:nvPr/>
        </p:nvSpPr>
        <p:spPr>
          <a:xfrm>
            <a:off x="810001" y="4817533"/>
            <a:ext cx="10572000" cy="779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Crimes at Day vs Night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A8956-2690-CAE2-5277-E00BFBC7F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32" y="221007"/>
            <a:ext cx="8403535" cy="41578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9045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DE6F-F803-2E8D-FF5F-189BB91E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FE7A-4C84-7304-4C22-08C8A4FEB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03" y="2669548"/>
            <a:ext cx="10554574" cy="3636511"/>
          </a:xfrm>
        </p:spPr>
        <p:txBody>
          <a:bodyPr/>
          <a:lstStyle/>
          <a:p>
            <a:r>
              <a:rPr lang="en-US" dirty="0"/>
              <a:t>The year 2022 has the highest crime rate, a 12% increase since the previous year</a:t>
            </a:r>
          </a:p>
          <a:p>
            <a:r>
              <a:rPr lang="en-US" dirty="0"/>
              <a:t>In general, more crimes are committed in daylight than night throughout the years.</a:t>
            </a:r>
          </a:p>
          <a:p>
            <a:r>
              <a:rPr lang="en-US" dirty="0"/>
              <a:t>Central LA, 77</a:t>
            </a:r>
            <a:r>
              <a:rPr lang="en-US" baseline="30000" dirty="0"/>
              <a:t>th</a:t>
            </a:r>
            <a:r>
              <a:rPr lang="en-US" dirty="0"/>
              <a:t> Street and Pacific have the most No. of crimes</a:t>
            </a:r>
          </a:p>
          <a:p>
            <a:r>
              <a:rPr lang="en-US" dirty="0"/>
              <a:t>Even though, Black descent have the lowest population rate of 10%, they face the highest victimization rate of 42%.</a:t>
            </a:r>
          </a:p>
          <a:p>
            <a:r>
              <a:rPr lang="en-US" sz="18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Three out of five late-reported crimes involve victims who are children, while the second being Bigamy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4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13DA86-BE3D-D154-60E4-512EF554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923" y="-869856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Table of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BB812-8590-3DAF-9FD8-1120BB674BB5}"/>
              </a:ext>
            </a:extLst>
          </p:cNvPr>
          <p:cNvSpPr txBox="1"/>
          <p:nvPr/>
        </p:nvSpPr>
        <p:spPr>
          <a:xfrm>
            <a:off x="1566141" y="2063826"/>
            <a:ext cx="66848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Questions &amp;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Approach &amp;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Technical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Crimes analysis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Crimes analysis by neighborhoods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Gender and Descent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metric: Total LA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Average late reported crimes</a:t>
            </a:r>
          </a:p>
        </p:txBody>
      </p:sp>
    </p:spTree>
    <p:extLst>
      <p:ext uri="{BB962C8B-B14F-4D97-AF65-F5344CB8AC3E}">
        <p14:creationId xmlns:p14="http://schemas.microsoft.com/office/powerpoint/2010/main" val="106460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1BB3-FBBE-40D2-2AA2-D13EB48B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6" y="2919857"/>
            <a:ext cx="4309328" cy="1018284"/>
          </a:xfrm>
        </p:spPr>
        <p:txBody>
          <a:bodyPr anchor="ctr">
            <a:normAutofit fontScale="90000"/>
          </a:bodyPr>
          <a:lstStyle/>
          <a:p>
            <a:r>
              <a:rPr lang="en-US" sz="66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585C-7A45-43F0-1503-F3374F38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757" y="2040000"/>
            <a:ext cx="5985727" cy="2777998"/>
          </a:xfrm>
          <a:effectLst/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year had the greatest number of crimes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areas had the most crimes.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Are there more crimes at night? what are the most common ones?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gender/descent is more likely to become a victim?</a:t>
            </a:r>
          </a:p>
        </p:txBody>
      </p:sp>
    </p:spTree>
    <p:extLst>
      <p:ext uri="{BB962C8B-B14F-4D97-AF65-F5344CB8AC3E}">
        <p14:creationId xmlns:p14="http://schemas.microsoft.com/office/powerpoint/2010/main" val="4345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BC7AC-0676-C0E3-E7ED-FCCC810C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AF313-6D1E-120B-6217-92D311F9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42" y="2580096"/>
            <a:ext cx="11509513" cy="3636511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2020 might have had the greatest number of crimes due to the unrest caused by the COVID-19 Pandemic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areas which are the most densely populated are likely to have a higher crime rate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Women from the racial group with the largest population are more likely</a:t>
            </a:r>
          </a:p>
          <a:p>
            <a:pPr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61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1171D0-5640-7675-2876-F38ECAA645C0}"/>
              </a:ext>
            </a:extLst>
          </p:cNvPr>
          <p:cNvSpPr txBox="1"/>
          <p:nvPr/>
        </p:nvSpPr>
        <p:spPr>
          <a:xfrm>
            <a:off x="874644" y="884583"/>
            <a:ext cx="4841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Approach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52C8B-A760-169F-69DE-43267C01DA18}"/>
              </a:ext>
            </a:extLst>
          </p:cNvPr>
          <p:cNvSpPr txBox="1"/>
          <p:nvPr/>
        </p:nvSpPr>
        <p:spPr>
          <a:xfrm>
            <a:off x="874643" y="1653209"/>
            <a:ext cx="10545417" cy="341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Download the data from “catalog.data.gov/dataset/crime-data-from-2020-to-present” (Primary Source)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Standardized, clean and compiled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Columns Area, Date Occ, Date </a:t>
            </a:r>
            <a:r>
              <a:rPr lang="en-US" sz="2000" dirty="0" err="1"/>
              <a:t>Rpdt</a:t>
            </a:r>
            <a:r>
              <a:rPr lang="en-US" sz="2000" dirty="0"/>
              <a:t>, </a:t>
            </a:r>
            <a:r>
              <a:rPr lang="en-US" sz="2000" dirty="0" err="1"/>
              <a:t>Vict</a:t>
            </a:r>
            <a:r>
              <a:rPr lang="en-US" sz="2000" dirty="0"/>
              <a:t> Sex, </a:t>
            </a:r>
            <a:r>
              <a:rPr lang="en-US" sz="2000" dirty="0" err="1"/>
              <a:t>Vict</a:t>
            </a:r>
            <a:r>
              <a:rPr lang="en-US" sz="2000" dirty="0"/>
              <a:t> </a:t>
            </a:r>
            <a:r>
              <a:rPr lang="en-US" sz="2000" dirty="0" err="1"/>
              <a:t>Desent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will be considered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Statistical inference, feature engineering and graphical visualizations will be employed</a:t>
            </a:r>
          </a:p>
        </p:txBody>
      </p:sp>
    </p:spTree>
    <p:extLst>
      <p:ext uri="{BB962C8B-B14F-4D97-AF65-F5344CB8AC3E}">
        <p14:creationId xmlns:p14="http://schemas.microsoft.com/office/powerpoint/2010/main" val="156172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9BD88-BB9D-0C4E-16B2-19B5EAC50C41}"/>
              </a:ext>
            </a:extLst>
          </p:cNvPr>
          <p:cNvSpPr txBox="1"/>
          <p:nvPr/>
        </p:nvSpPr>
        <p:spPr>
          <a:xfrm>
            <a:off x="874644" y="884583"/>
            <a:ext cx="4480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Technical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1D91A-9CF5-8E42-5A39-456FB7FE0F31}"/>
              </a:ext>
            </a:extLst>
          </p:cNvPr>
          <p:cNvSpPr txBox="1"/>
          <p:nvPr/>
        </p:nvSpPr>
        <p:spPr>
          <a:xfrm>
            <a:off x="874643" y="1653209"/>
            <a:ext cx="10545417" cy="24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Dataset being clean enough, it had many irrelevant and missing-values columns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Column data were not in a standardized format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Required a lot of feature analysis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/>
              <a:t>For deep analysis feature engineering was done</a:t>
            </a:r>
          </a:p>
        </p:txBody>
      </p:sp>
    </p:spTree>
    <p:extLst>
      <p:ext uri="{BB962C8B-B14F-4D97-AF65-F5344CB8AC3E}">
        <p14:creationId xmlns:p14="http://schemas.microsoft.com/office/powerpoint/2010/main" val="56324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89BD88-BB9D-0C4E-16B2-19B5EAC50C41}"/>
              </a:ext>
            </a:extLst>
          </p:cNvPr>
          <p:cNvSpPr txBox="1"/>
          <p:nvPr/>
        </p:nvSpPr>
        <p:spPr>
          <a:xfrm>
            <a:off x="823291" y="492444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Crime analysis per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1D91A-9CF5-8E42-5A39-456FB7FE0F31}"/>
              </a:ext>
            </a:extLst>
          </p:cNvPr>
          <p:cNvSpPr txBox="1"/>
          <p:nvPr/>
        </p:nvSpPr>
        <p:spPr>
          <a:xfrm>
            <a:off x="834585" y="5030832"/>
            <a:ext cx="10361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 seems that the number of crimes had peaked in 2022 </a:t>
            </a: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with a 12% increase since 2021, while most of the crimes in the day time throughout the years.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of blue bars">
            <a:extLst>
              <a:ext uri="{FF2B5EF4-FFF2-40B4-BE49-F238E27FC236}">
                <a16:creationId xmlns:a16="http://schemas.microsoft.com/office/drawing/2014/main" id="{75F0FECD-6176-26D6-4B79-ECF2429A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24" y="1427058"/>
            <a:ext cx="4679800" cy="2983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C48CB-08A4-B144-AA9A-50CF6BBE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77" y="1414093"/>
            <a:ext cx="4610965" cy="29833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7FF17-9797-3CF6-A949-EB58B7DB561F}"/>
              </a:ext>
            </a:extLst>
          </p:cNvPr>
          <p:cNvSpPr txBox="1"/>
          <p:nvPr/>
        </p:nvSpPr>
        <p:spPr>
          <a:xfrm>
            <a:off x="1511625" y="4397465"/>
            <a:ext cx="3510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i="1" dirty="0">
                <a:latin typeface="Aptos" panose="020B0004020202020204" pitchFamily="34" charset="0"/>
                <a:cs typeface="Arial" panose="020B0604020202020204" pitchFamily="34" charset="0"/>
              </a:rPr>
              <a:t>Note: Data is only till the 2nd Sept of  2024.</a:t>
            </a:r>
          </a:p>
        </p:txBody>
      </p:sp>
    </p:spTree>
    <p:extLst>
      <p:ext uri="{BB962C8B-B14F-4D97-AF65-F5344CB8AC3E}">
        <p14:creationId xmlns:p14="http://schemas.microsoft.com/office/powerpoint/2010/main" val="415845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89BD88-BB9D-0C4E-16B2-19B5EAC50C41}"/>
              </a:ext>
            </a:extLst>
          </p:cNvPr>
          <p:cNvSpPr txBox="1"/>
          <p:nvPr/>
        </p:nvSpPr>
        <p:spPr>
          <a:xfrm>
            <a:off x="810001" y="4817533"/>
            <a:ext cx="10572000" cy="779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Crimes at Day vs Night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C95094-92B9-A732-9AE5-C356C097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1626" y="965947"/>
            <a:ext cx="5044215" cy="2723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61575-54AE-4666-8FAA-EE4559AF3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63" y="965948"/>
            <a:ext cx="5238219" cy="27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9BD88-BB9D-0C4E-16B2-19B5EAC50C41}"/>
              </a:ext>
            </a:extLst>
          </p:cNvPr>
          <p:cNvSpPr txBox="1"/>
          <p:nvPr/>
        </p:nvSpPr>
        <p:spPr>
          <a:xfrm>
            <a:off x="439054" y="-95829"/>
            <a:ext cx="3772551" cy="41748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>
              <a:lnSpc>
                <a:spcPct val="107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Highest No. of Crimes</a:t>
            </a:r>
          </a:p>
          <a:p>
            <a:pPr marL="514350" marR="0" indent="-514350">
              <a:lnSpc>
                <a:spcPct val="107000"/>
              </a:lnSpc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sz="3000" dirty="0">
                <a:solidFill>
                  <a:srgbClr val="FEFEFE"/>
                </a:solidFill>
                <a:ea typeface="+mj-ea"/>
                <a:cs typeface="+mj-cs"/>
              </a:rPr>
              <a:t>Central LA </a:t>
            </a:r>
          </a:p>
          <a:p>
            <a:pPr marL="514350" marR="0" indent="-514350">
              <a:lnSpc>
                <a:spcPct val="107000"/>
              </a:lnSpc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sz="3000" dirty="0">
                <a:solidFill>
                  <a:srgbClr val="FEFEFE"/>
                </a:solidFill>
                <a:ea typeface="+mj-ea"/>
                <a:cs typeface="+mj-cs"/>
              </a:rPr>
              <a:t>77th Street</a:t>
            </a:r>
          </a:p>
          <a:p>
            <a:pPr marL="514350" marR="0" indent="-514350">
              <a:lnSpc>
                <a:spcPct val="107000"/>
              </a:lnSpc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sz="3000" dirty="0">
                <a:solidFill>
                  <a:srgbClr val="FEFEFE"/>
                </a:solidFill>
                <a:ea typeface="+mj-ea"/>
                <a:cs typeface="+mj-cs"/>
              </a:rPr>
              <a:t>Pacific.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B4946-C9A5-9B40-68E4-CCDF96792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2118" y="1534986"/>
            <a:ext cx="5630441" cy="3758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573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481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Gothic</vt:lpstr>
      <vt:lpstr>Wingdings 2</vt:lpstr>
      <vt:lpstr>Quotable</vt:lpstr>
      <vt:lpstr>Crime Data Analysis</vt:lpstr>
      <vt:lpstr>Table of Content</vt:lpstr>
      <vt:lpstr>Questions</vt:lpstr>
      <vt:lpstr>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 Shhzi</dc:creator>
  <cp:lastModifiedBy>Malik Shhzi</cp:lastModifiedBy>
  <cp:revision>2</cp:revision>
  <dcterms:created xsi:type="dcterms:W3CDTF">2024-09-19T08:19:18Z</dcterms:created>
  <dcterms:modified xsi:type="dcterms:W3CDTF">2024-09-19T10:11:23Z</dcterms:modified>
</cp:coreProperties>
</file>