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81"/>
    <p:restoredTop sz="94663"/>
  </p:normalViewPr>
  <p:slideViewPr>
    <p:cSldViewPr snapToGrid="0" snapToObjects="1">
      <p:cViewPr varScale="1">
        <p:scale>
          <a:sx n="102" d="100"/>
          <a:sy n="102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020C-CE91-C145-A4C2-46C364E18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274DF-B67E-5A46-9D50-A3E50224E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C4C3-900C-284C-8F2D-A7ED16C9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503A-0843-2F4A-BF32-28D86221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DB8-1230-E048-9755-FEE0DDAE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CF73-9675-D641-A558-7C7D4E3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29323-49AA-C24D-A818-72B1F20F3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C442-0CD0-F346-B8FF-F8E818C9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1DBC-66CB-774F-8906-E27E5B13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5AED-C288-724C-B788-945F38FE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51A42-B055-114E-9662-70F2BFBFE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451AA-4AE0-3147-B054-C957BCD8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B4B0-EAD9-C140-8D1C-6C060C93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E46C-54D1-CD4E-ADDA-BC91C55A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D3D1-8230-B944-B8C5-2F732707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2698-AD8F-734C-8784-B911B8B9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4CBB-A5BA-9A44-BFEE-2DC82F90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B0C6A-14E3-3B41-83DF-74D2C034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E009-9FF4-CA43-B020-E893565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38E2-678E-5C4A-862D-21C6E6CA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8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8403-A3FC-1C41-A31B-8FDD9EBB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718A5-FBCE-1A42-94D5-2AE76C22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5A5E-2D2A-134D-9A6D-3D0B9507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4DB3-EC17-0541-AC59-4186844A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1AAF-2863-FA4C-A8DA-D78E665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47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41D-5805-794E-8D74-78B93B18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E8AA-6011-624D-94A6-854ABCD89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FE6B5-E161-2E48-AF2D-3A4C5FEF4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E3ACD-FC44-0A4B-8B75-2460196E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971B3-AC16-9947-91D2-FAA6C2AC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33235-9C8B-0540-B924-CD518DE2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7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2B64-C30C-D641-B21A-255C0FA5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4A1A1-949B-FD48-BAAD-205841FF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266BD-0592-C946-8DFC-795F7625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EA9C3-99EF-C145-9627-325AD4794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4587A-B824-A842-BD0B-541F5B6CF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FF16-1B88-2D42-B450-8EB25233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B59BE-A0C7-D444-816B-835CD82F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04566-3557-3A47-B330-433D3D84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31A7-A84C-4946-BDD8-B207E245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D09B3-382C-7B47-B851-D968D7EF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E673A-532D-AB4F-BD40-87285FAE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85643-B283-F44E-B184-99CDA0C9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4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C55F3-C200-974E-95C3-935C1150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FEDD6-5292-2048-AA4D-0AAE9A71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50AD-3D32-6945-919B-288C8E88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7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800B-672B-064A-AF71-55959DAB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C1FF-94CE-154B-A1BB-F5E9F5240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C32C1-9C7E-4142-92A8-C048C42AB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0D31C-B987-4343-BFC0-EDCFE91F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1BD15-182A-A844-83E1-C591B7C9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BA9E-27F8-E14F-9AF9-45EDC7FB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3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D200-B304-4E48-93A1-5C84C095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C7B67-16CE-CA4A-8FD9-3BB54A46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8436-A8D2-214A-BC3A-A91328F63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BB50-5778-5F4C-B380-B88A400F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23B5-2074-1543-B245-990A4AF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0BFC-55E6-B142-A2E7-E15BFDF8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1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06DAE-F0C0-8C43-BFA5-2331DDC4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87B23-5DD5-FA48-ACB8-550C544D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E7D24-8363-BE45-8130-75043ECB3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0D2E-8484-7741-9BC5-38744ADFCE35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D17F-36AA-A047-AB06-3D9440D6E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4633-BE81-0746-A8A3-7210AE4D9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7031-BDCC-2240-A8E7-158E0BD926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6D9E847-BAE7-B04F-8939-616B96A271E6}"/>
              </a:ext>
            </a:extLst>
          </p:cNvPr>
          <p:cNvGrpSpPr/>
          <p:nvPr/>
        </p:nvGrpSpPr>
        <p:grpSpPr>
          <a:xfrm>
            <a:off x="7741786" y="402549"/>
            <a:ext cx="2602471" cy="2286469"/>
            <a:chOff x="1160059" y="928100"/>
            <a:chExt cx="3957850" cy="228646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14D298-1519-574E-BBA3-3204615766D5}"/>
                </a:ext>
              </a:extLst>
            </p:cNvPr>
            <p:cNvSpPr/>
            <p:nvPr/>
          </p:nvSpPr>
          <p:spPr>
            <a:xfrm>
              <a:off x="1160059" y="928100"/>
              <a:ext cx="3957850" cy="228646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PROJECT FOLDER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A552126-EEBA-C04B-B8D1-A6BF3E9437ED}"/>
                </a:ext>
              </a:extLst>
            </p:cNvPr>
            <p:cNvSpPr/>
            <p:nvPr/>
          </p:nvSpPr>
          <p:spPr>
            <a:xfrm>
              <a:off x="1253318" y="1487606"/>
              <a:ext cx="3771331" cy="62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Notebook 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7597B12-471E-9C47-A634-5CC0423570FC}"/>
                </a:ext>
              </a:extLst>
            </p:cNvPr>
            <p:cNvSpPr/>
            <p:nvPr/>
          </p:nvSpPr>
          <p:spPr>
            <a:xfrm>
              <a:off x="1253318" y="2279176"/>
              <a:ext cx="3771331" cy="62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Notebook 2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B1D4BBA-A74B-5D4B-A905-A075ACEF399C}"/>
              </a:ext>
            </a:extLst>
          </p:cNvPr>
          <p:cNvSpPr/>
          <p:nvPr/>
        </p:nvSpPr>
        <p:spPr>
          <a:xfrm>
            <a:off x="580078" y="1429751"/>
            <a:ext cx="3265091" cy="3915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EXECUTION</a:t>
            </a:r>
          </a:p>
          <a:p>
            <a:pPr algn="ctr"/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Get notebook path from database</a:t>
            </a:r>
          </a:p>
          <a:p>
            <a:pPr marL="342900" indent="-342900">
              <a:buAutoNum type="arabicPeriod"/>
            </a:pPr>
            <a:r>
              <a:rPr lang="en-GB" dirty="0"/>
              <a:t>Get actual notebook from project folder</a:t>
            </a:r>
          </a:p>
          <a:p>
            <a:pPr marL="342900" indent="-342900">
              <a:buAutoNum type="arabicPeriod"/>
            </a:pPr>
            <a:r>
              <a:rPr lang="en-GB" dirty="0"/>
              <a:t>Check if notebook already exists in the cache (</a:t>
            </a:r>
            <a:r>
              <a:rPr lang="en-GB" i="1" dirty="0"/>
              <a:t>via</a:t>
            </a:r>
            <a:r>
              <a:rPr lang="en-GB" dirty="0"/>
              <a:t> hash)</a:t>
            </a:r>
          </a:p>
          <a:p>
            <a:pPr marL="342900" indent="-342900">
              <a:buAutoNum type="arabicPeriod"/>
            </a:pPr>
            <a:r>
              <a:rPr lang="en-GB" dirty="0"/>
              <a:t>If not</a:t>
            </a:r>
            <a:r>
              <a:rPr lang="en-GB"/>
              <a:t>, read </a:t>
            </a:r>
            <a:r>
              <a:rPr lang="en-GB" dirty="0"/>
              <a:t>notebook and execute</a:t>
            </a:r>
          </a:p>
          <a:p>
            <a:pPr marL="342900" indent="-342900">
              <a:buAutoNum type="arabicPeriod"/>
            </a:pPr>
            <a:r>
              <a:rPr lang="en-GB" dirty="0"/>
              <a:t>If successful, write executed notebook to the cache.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A181FA-2185-0D42-A5FC-5B2CCF8BA0FE}"/>
              </a:ext>
            </a:extLst>
          </p:cNvPr>
          <p:cNvGrpSpPr/>
          <p:nvPr/>
        </p:nvGrpSpPr>
        <p:grpSpPr>
          <a:xfrm>
            <a:off x="7464932" y="2750998"/>
            <a:ext cx="3156176" cy="3914315"/>
            <a:chOff x="6062776" y="2426524"/>
            <a:chExt cx="3156176" cy="391431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2E6690-A1DB-7442-8119-96D082E60BFE}"/>
                </a:ext>
              </a:extLst>
            </p:cNvPr>
            <p:cNvGrpSpPr/>
            <p:nvPr/>
          </p:nvGrpSpPr>
          <p:grpSpPr>
            <a:xfrm>
              <a:off x="6062776" y="2426524"/>
              <a:ext cx="3156176" cy="3914315"/>
              <a:chOff x="6662381" y="77319"/>
              <a:chExt cx="3957851" cy="3914315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08CCB0D-0644-C343-819B-DE77443F4D33}"/>
                  </a:ext>
                </a:extLst>
              </p:cNvPr>
              <p:cNvSpPr/>
              <p:nvPr/>
            </p:nvSpPr>
            <p:spPr>
              <a:xfrm>
                <a:off x="6662381" y="77319"/>
                <a:ext cx="3957851" cy="391431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CACHE FOLDER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4F067-80A4-1748-874A-54AFA4B30CDA}"/>
                  </a:ext>
                </a:extLst>
              </p:cNvPr>
              <p:cNvSpPr/>
              <p:nvPr/>
            </p:nvSpPr>
            <p:spPr>
              <a:xfrm>
                <a:off x="6755640" y="1487606"/>
                <a:ext cx="3771331" cy="22941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COMMITTED NOTEBOOKS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16D0068-F8FF-B544-A7F3-1F1FA3691C49}"/>
                  </a:ext>
                </a:extLst>
              </p:cNvPr>
              <p:cNvSpPr/>
              <p:nvPr/>
            </p:nvSpPr>
            <p:spPr>
              <a:xfrm>
                <a:off x="6863889" y="2113613"/>
                <a:ext cx="3539285" cy="626007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Notebook A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98D3446-0E89-EC44-8B2A-EB0D5A02652D}"/>
                  </a:ext>
                </a:extLst>
              </p:cNvPr>
              <p:cNvSpPr/>
              <p:nvPr/>
            </p:nvSpPr>
            <p:spPr>
              <a:xfrm>
                <a:off x="6863889" y="2905183"/>
                <a:ext cx="3539285" cy="626007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Notebook B</a:t>
                </a:r>
              </a:p>
            </p:txBody>
          </p:sp>
        </p:grp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3DBEB3F-5D4E-6143-ABCE-7CA3C8CBDC27}"/>
                </a:ext>
              </a:extLst>
            </p:cNvPr>
            <p:cNvSpPr/>
            <p:nvPr/>
          </p:nvSpPr>
          <p:spPr>
            <a:xfrm>
              <a:off x="6137145" y="3004521"/>
              <a:ext cx="3007436" cy="6667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PROJECT DATABASE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6754473-9A8B-C640-A41C-AE99274C9152}"/>
              </a:ext>
            </a:extLst>
          </p:cNvPr>
          <p:cNvCxnSpPr/>
          <p:nvPr/>
        </p:nvCxnSpPr>
        <p:spPr>
          <a:xfrm flipH="1" flipV="1">
            <a:off x="10282933" y="2066629"/>
            <a:ext cx="263804" cy="1595730"/>
          </a:xfrm>
          <a:prstGeom prst="curvedConnector3">
            <a:avLst>
              <a:gd name="adj1" fmla="val -86655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42B9EDD-48BE-3C48-8BE2-DF8D7B3A2858}"/>
              </a:ext>
            </a:extLst>
          </p:cNvPr>
          <p:cNvCxnSpPr>
            <a:cxnSpLocks/>
            <a:stCxn id="16" idx="3"/>
            <a:endCxn id="7" idx="3"/>
          </p:cNvCxnSpPr>
          <p:nvPr/>
        </p:nvCxnSpPr>
        <p:spPr>
          <a:xfrm flipH="1" flipV="1">
            <a:off x="10282933" y="1275059"/>
            <a:ext cx="263804" cy="2387300"/>
          </a:xfrm>
          <a:prstGeom prst="curvedConnector3">
            <a:avLst>
              <a:gd name="adj1" fmla="val -86655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35A8FC0-C2B7-EB4A-9EEA-F0261EA4CFB0}"/>
              </a:ext>
            </a:extLst>
          </p:cNvPr>
          <p:cNvSpPr/>
          <p:nvPr/>
        </p:nvSpPr>
        <p:spPr>
          <a:xfrm>
            <a:off x="4337538" y="1429751"/>
            <a:ext cx="2790093" cy="32784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EXECUTOR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CA3775-7051-8340-85DC-2ACB97FE74D6}"/>
              </a:ext>
            </a:extLst>
          </p:cNvPr>
          <p:cNvSpPr/>
          <p:nvPr/>
        </p:nvSpPr>
        <p:spPr>
          <a:xfrm>
            <a:off x="4492671" y="2242550"/>
            <a:ext cx="2479825" cy="626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Notebook 1 Copy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6F1174-D8EC-5A4E-883D-5C76F57E7AF2}"/>
              </a:ext>
            </a:extLst>
          </p:cNvPr>
          <p:cNvCxnSpPr>
            <a:cxnSpLocks/>
            <a:stCxn id="7" idx="1"/>
            <a:endCxn id="37" idx="0"/>
          </p:cNvCxnSpPr>
          <p:nvPr/>
        </p:nvCxnSpPr>
        <p:spPr>
          <a:xfrm flipH="1">
            <a:off x="5732584" y="1275059"/>
            <a:ext cx="2070524" cy="9674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1FA5FFD-F8B5-EC4B-BBD0-DCC45FBCC3FD}"/>
              </a:ext>
            </a:extLst>
          </p:cNvPr>
          <p:cNvSpPr/>
          <p:nvPr/>
        </p:nvSpPr>
        <p:spPr>
          <a:xfrm>
            <a:off x="4492671" y="3474047"/>
            <a:ext cx="2479825" cy="6260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Notebook 1 Executed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1D1E15-8DC6-B743-8FB0-2A31221D32FB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732584" y="2868557"/>
            <a:ext cx="0" cy="605490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44F606-8F8B-6F4B-B4A6-3014A6961237}"/>
              </a:ext>
            </a:extLst>
          </p:cNvPr>
          <p:cNvCxnSpPr>
            <a:cxnSpLocks/>
            <a:stCxn id="40" idx="2"/>
            <a:endCxn id="10" idx="1"/>
          </p:cNvCxnSpPr>
          <p:nvPr/>
        </p:nvCxnSpPr>
        <p:spPr>
          <a:xfrm>
            <a:off x="5732584" y="4100054"/>
            <a:ext cx="1893040" cy="100024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58B316FF-6175-794F-B073-CBD14EF62487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>
            <a:off x="10282933" y="1275059"/>
            <a:ext cx="263804" cy="4033309"/>
          </a:xfrm>
          <a:prstGeom prst="curvedConnector3">
            <a:avLst>
              <a:gd name="adj1" fmla="val 426623"/>
            </a:avLst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FC7B178-E3EE-BA43-8416-107DE422E2DB}"/>
              </a:ext>
            </a:extLst>
          </p:cNvPr>
          <p:cNvSpPr txBox="1"/>
          <p:nvPr/>
        </p:nvSpPr>
        <p:spPr>
          <a:xfrm>
            <a:off x="10621106" y="3662358"/>
            <a:ext cx="1007767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HASH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9C9A9A-1212-6343-B47F-61860E51360B}"/>
              </a:ext>
            </a:extLst>
          </p:cNvPr>
          <p:cNvSpPr txBox="1"/>
          <p:nvPr/>
        </p:nvSpPr>
        <p:spPr>
          <a:xfrm>
            <a:off x="10287943" y="1798755"/>
            <a:ext cx="1340931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URI</a:t>
            </a:r>
          </a:p>
        </p:txBody>
      </p:sp>
    </p:spTree>
    <p:extLst>
      <p:ext uri="{BB962C8B-B14F-4D97-AF65-F5344CB8AC3E}">
        <p14:creationId xmlns:p14="http://schemas.microsoft.com/office/powerpoint/2010/main" val="12043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6D9E847-BAE7-B04F-8939-616B96A271E6}"/>
              </a:ext>
            </a:extLst>
          </p:cNvPr>
          <p:cNvGrpSpPr/>
          <p:nvPr/>
        </p:nvGrpSpPr>
        <p:grpSpPr>
          <a:xfrm>
            <a:off x="7741786" y="170485"/>
            <a:ext cx="2602471" cy="2518533"/>
            <a:chOff x="1160059" y="696036"/>
            <a:chExt cx="3957851" cy="251853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C14D298-1519-574E-BBA3-3204615766D5}"/>
                </a:ext>
              </a:extLst>
            </p:cNvPr>
            <p:cNvSpPr/>
            <p:nvPr/>
          </p:nvSpPr>
          <p:spPr>
            <a:xfrm>
              <a:off x="1160059" y="696036"/>
              <a:ext cx="3957851" cy="251853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NORMAL/SOURCE FOLDER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A552126-EEBA-C04B-B8D1-A6BF3E9437ED}"/>
                </a:ext>
              </a:extLst>
            </p:cNvPr>
            <p:cNvSpPr/>
            <p:nvPr/>
          </p:nvSpPr>
          <p:spPr>
            <a:xfrm>
              <a:off x="1253318" y="1487606"/>
              <a:ext cx="3771331" cy="62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Notebook 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7597B12-471E-9C47-A634-5CC0423570FC}"/>
                </a:ext>
              </a:extLst>
            </p:cNvPr>
            <p:cNvSpPr/>
            <p:nvPr/>
          </p:nvSpPr>
          <p:spPr>
            <a:xfrm>
              <a:off x="1253318" y="2279176"/>
              <a:ext cx="3771331" cy="62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Notebook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A181FA-2185-0D42-A5FC-5B2CCF8BA0FE}"/>
              </a:ext>
            </a:extLst>
          </p:cNvPr>
          <p:cNvGrpSpPr/>
          <p:nvPr/>
        </p:nvGrpSpPr>
        <p:grpSpPr>
          <a:xfrm>
            <a:off x="7464932" y="2750999"/>
            <a:ext cx="3156176" cy="3696694"/>
            <a:chOff x="6062776" y="2426525"/>
            <a:chExt cx="3156176" cy="369669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2E6690-A1DB-7442-8119-96D082E60BFE}"/>
                </a:ext>
              </a:extLst>
            </p:cNvPr>
            <p:cNvGrpSpPr/>
            <p:nvPr/>
          </p:nvGrpSpPr>
          <p:grpSpPr>
            <a:xfrm>
              <a:off x="6062776" y="2426525"/>
              <a:ext cx="3156176" cy="3696694"/>
              <a:chOff x="6662381" y="77320"/>
              <a:chExt cx="3957851" cy="369669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08CCB0D-0644-C343-819B-DE77443F4D33}"/>
                  </a:ext>
                </a:extLst>
              </p:cNvPr>
              <p:cNvSpPr/>
              <p:nvPr/>
            </p:nvSpPr>
            <p:spPr>
              <a:xfrm>
                <a:off x="6662381" y="77320"/>
                <a:ext cx="3957851" cy="369669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CACHE FOLDER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4F067-80A4-1748-874A-54AFA4B30CDA}"/>
                  </a:ext>
                </a:extLst>
              </p:cNvPr>
              <p:cNvSpPr/>
              <p:nvPr/>
            </p:nvSpPr>
            <p:spPr>
              <a:xfrm>
                <a:off x="6755640" y="1487606"/>
                <a:ext cx="3771331" cy="60564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COMMITTED NOTEBOOKS</a:t>
                </a:r>
              </a:p>
            </p:txBody>
          </p:sp>
        </p:grp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3DBEB3F-5D4E-6143-ABCE-7CA3C8CBDC27}"/>
                </a:ext>
              </a:extLst>
            </p:cNvPr>
            <p:cNvSpPr/>
            <p:nvPr/>
          </p:nvSpPr>
          <p:spPr>
            <a:xfrm>
              <a:off x="6137145" y="3004521"/>
              <a:ext cx="3007436" cy="66672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STAGED NOTEBOOK DB</a:t>
              </a:r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6754473-9A8B-C640-A41C-AE99274C9152}"/>
              </a:ext>
            </a:extLst>
          </p:cNvPr>
          <p:cNvCxnSpPr/>
          <p:nvPr/>
        </p:nvCxnSpPr>
        <p:spPr>
          <a:xfrm flipH="1" flipV="1">
            <a:off x="10282933" y="2066629"/>
            <a:ext cx="263804" cy="1595730"/>
          </a:xfrm>
          <a:prstGeom prst="curvedConnector3">
            <a:avLst>
              <a:gd name="adj1" fmla="val -86655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42B9EDD-48BE-3C48-8BE2-DF8D7B3A2858}"/>
              </a:ext>
            </a:extLst>
          </p:cNvPr>
          <p:cNvCxnSpPr>
            <a:cxnSpLocks/>
            <a:stCxn id="16" idx="3"/>
            <a:endCxn id="7" idx="3"/>
          </p:cNvCxnSpPr>
          <p:nvPr/>
        </p:nvCxnSpPr>
        <p:spPr>
          <a:xfrm flipH="1" flipV="1">
            <a:off x="10282933" y="1275059"/>
            <a:ext cx="263804" cy="2387300"/>
          </a:xfrm>
          <a:prstGeom prst="curvedConnector3">
            <a:avLst>
              <a:gd name="adj1" fmla="val -86655"/>
            </a:avLst>
          </a:prstGeom>
          <a:ln w="254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35A8FC0-C2B7-EB4A-9EEA-F0261EA4CFB0}"/>
              </a:ext>
            </a:extLst>
          </p:cNvPr>
          <p:cNvSpPr/>
          <p:nvPr/>
        </p:nvSpPr>
        <p:spPr>
          <a:xfrm>
            <a:off x="4337538" y="1429751"/>
            <a:ext cx="2790093" cy="32784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EXECUTOR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CA3775-7051-8340-85DC-2ACB97FE74D6}"/>
              </a:ext>
            </a:extLst>
          </p:cNvPr>
          <p:cNvSpPr/>
          <p:nvPr/>
        </p:nvSpPr>
        <p:spPr>
          <a:xfrm>
            <a:off x="4492671" y="2242550"/>
            <a:ext cx="2479825" cy="626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Notebook 1 Copy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6F1174-D8EC-5A4E-883D-5C76F57E7AF2}"/>
              </a:ext>
            </a:extLst>
          </p:cNvPr>
          <p:cNvCxnSpPr>
            <a:cxnSpLocks/>
            <a:stCxn id="7" idx="1"/>
            <a:endCxn id="37" idx="0"/>
          </p:cNvCxnSpPr>
          <p:nvPr/>
        </p:nvCxnSpPr>
        <p:spPr>
          <a:xfrm flipH="1">
            <a:off x="5732584" y="1275059"/>
            <a:ext cx="2070524" cy="96749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FFD8F69-E759-CE4F-BC1B-E1181E98736A}"/>
              </a:ext>
            </a:extLst>
          </p:cNvPr>
          <p:cNvSpPr/>
          <p:nvPr/>
        </p:nvSpPr>
        <p:spPr>
          <a:xfrm>
            <a:off x="7516380" y="4890521"/>
            <a:ext cx="3007436" cy="1242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FAILED NOTEBOOKS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1FA5FFD-F8B5-EC4B-BBD0-DCC45FBCC3FD}"/>
              </a:ext>
            </a:extLst>
          </p:cNvPr>
          <p:cNvSpPr/>
          <p:nvPr/>
        </p:nvSpPr>
        <p:spPr>
          <a:xfrm>
            <a:off x="4492671" y="3474047"/>
            <a:ext cx="2479825" cy="6260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Notebook 1 Failed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1D1E15-8DC6-B743-8FB0-2A31221D32FB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5732584" y="2868557"/>
            <a:ext cx="0" cy="605490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44F606-8F8B-6F4B-B4A6-3014A696123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5732584" y="4100054"/>
            <a:ext cx="1911307" cy="151351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FC7B178-E3EE-BA43-8416-107DE422E2DB}"/>
              </a:ext>
            </a:extLst>
          </p:cNvPr>
          <p:cNvSpPr txBox="1"/>
          <p:nvPr/>
        </p:nvSpPr>
        <p:spPr>
          <a:xfrm>
            <a:off x="10861991" y="4137681"/>
            <a:ext cx="1078523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Linked</a:t>
            </a:r>
          </a:p>
          <a:p>
            <a:r>
              <a:rPr lang="en-GB" dirty="0"/>
              <a:t>to DB record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50B56-8A3B-924E-A96D-71088BD34098}"/>
              </a:ext>
            </a:extLst>
          </p:cNvPr>
          <p:cNvSpPr txBox="1"/>
          <p:nvPr/>
        </p:nvSpPr>
        <p:spPr>
          <a:xfrm>
            <a:off x="4180642" y="398504"/>
            <a:ext cx="310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On Failure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EA49F84-7AC6-794C-A8DF-F8451F9EF813}"/>
              </a:ext>
            </a:extLst>
          </p:cNvPr>
          <p:cNvSpPr/>
          <p:nvPr/>
        </p:nvSpPr>
        <p:spPr>
          <a:xfrm>
            <a:off x="7643891" y="5314041"/>
            <a:ext cx="2822392" cy="626007"/>
          </a:xfrm>
          <a:prstGeom prst="roundRect">
            <a:avLst/>
          </a:prstGeom>
          <a:gradFill>
            <a:gsLst>
              <a:gs pos="0">
                <a:srgbClr val="C00000"/>
              </a:gs>
              <a:gs pos="50000">
                <a:srgbClr val="FF0000"/>
              </a:gs>
              <a:gs pos="100000">
                <a:srgbClr val="FF0000"/>
              </a:gs>
            </a:gsLst>
          </a:gra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Notebook A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CC378ED-16E5-C84B-96CD-EE129D06365C}"/>
              </a:ext>
            </a:extLst>
          </p:cNvPr>
          <p:cNvCxnSpPr>
            <a:cxnSpLocks/>
            <a:stCxn id="16" idx="3"/>
            <a:endCxn id="27" idx="3"/>
          </p:cNvCxnSpPr>
          <p:nvPr/>
        </p:nvCxnSpPr>
        <p:spPr>
          <a:xfrm flipH="1">
            <a:off x="10523816" y="3662359"/>
            <a:ext cx="22921" cy="1849598"/>
          </a:xfrm>
          <a:prstGeom prst="curvedConnector3">
            <a:avLst>
              <a:gd name="adj1" fmla="val -1496008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3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98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sewell</dc:creator>
  <cp:lastModifiedBy>Sewell, Christopher</cp:lastModifiedBy>
  <cp:revision>13</cp:revision>
  <dcterms:created xsi:type="dcterms:W3CDTF">2020-02-28T23:46:27Z</dcterms:created>
  <dcterms:modified xsi:type="dcterms:W3CDTF">2021-08-02T01:57:39Z</dcterms:modified>
</cp:coreProperties>
</file>