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50D90-F053-D74C-87A6-93445CDEDA12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0F58CD9-DC77-0142-B1A0-1661E49275D6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chemeClr val="accent2">
                <a:lumMod val="110000"/>
                <a:satMod val="105000"/>
                <a:tint val="67000"/>
                <a:alpha val="80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GB" dirty="0"/>
            <a:t>root</a:t>
          </a:r>
        </a:p>
      </dgm:t>
    </dgm:pt>
    <dgm:pt modelId="{1965D81B-C1D8-3042-8C9C-C6D583793673}" type="parTrans" cxnId="{75A779D5-BC3B-A34F-8413-F54056E888F8}">
      <dgm:prSet/>
      <dgm:spPr/>
      <dgm:t>
        <a:bodyPr/>
        <a:lstStyle/>
        <a:p>
          <a:endParaRPr lang="en-GB"/>
        </a:p>
      </dgm:t>
    </dgm:pt>
    <dgm:pt modelId="{2C2C97C9-0388-B147-B3CB-B806660059D0}" type="sibTrans" cxnId="{75A779D5-BC3B-A34F-8413-F54056E888F8}">
      <dgm:prSet/>
      <dgm:spPr/>
      <dgm:t>
        <a:bodyPr/>
        <a:lstStyle/>
        <a:p>
          <a:endParaRPr lang="en-GB"/>
        </a:p>
      </dgm:t>
    </dgm:pt>
    <dgm:pt modelId="{7171EA33-B3D5-814A-8231-148979F58FBB}">
      <dgm:prSet phldrT="[Text]"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toctree</a:t>
          </a:r>
        </a:p>
      </dgm:t>
    </dgm:pt>
    <dgm:pt modelId="{BF9B2ECA-296E-8E42-A25A-5229F3E3E8A4}" type="parTrans" cxnId="{92BF6406-7BB9-2242-BAA4-C987A4D1E670}">
      <dgm:prSet/>
      <dgm:spPr/>
      <dgm:t>
        <a:bodyPr/>
        <a:lstStyle/>
        <a:p>
          <a:endParaRPr lang="en-GB"/>
        </a:p>
      </dgm:t>
    </dgm:pt>
    <dgm:pt modelId="{30D9FEBB-2700-7A41-9DA5-D47B4AC0B920}" type="sibTrans" cxnId="{92BF6406-7BB9-2242-BAA4-C987A4D1E670}">
      <dgm:prSet/>
      <dgm:spPr/>
      <dgm:t>
        <a:bodyPr/>
        <a:lstStyle/>
        <a:p>
          <a:endParaRPr lang="en-GB"/>
        </a:p>
      </dgm:t>
    </dgm:pt>
    <dgm:pt modelId="{8BB0C9F3-455A-A74C-AEBB-E8A5A665D43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lt1">
            <a:alpha val="90000"/>
          </a:schemeClr>
        </a:solidFill>
      </dgm:spPr>
      <dgm:t>
        <a:bodyPr/>
        <a:lstStyle/>
        <a:p>
          <a:r>
            <a:rPr lang="en-GB" b="0" dirty="0"/>
            <a:t>file</a:t>
          </a:r>
        </a:p>
      </dgm:t>
    </dgm:pt>
    <dgm:pt modelId="{8F8C1FD7-FDDC-C942-AC72-7857C84BE4FA}" type="parTrans" cxnId="{7E8F8BA6-CD9C-9C46-BCF9-B4765733FBF9}">
      <dgm:prSet/>
      <dgm:spPr/>
      <dgm:t>
        <a:bodyPr/>
        <a:lstStyle/>
        <a:p>
          <a:endParaRPr lang="en-GB"/>
        </a:p>
      </dgm:t>
    </dgm:pt>
    <dgm:pt modelId="{6E83F3D4-3395-4347-B7AC-112DB9A67EAC}" type="sibTrans" cxnId="{7E8F8BA6-CD9C-9C46-BCF9-B4765733FBF9}">
      <dgm:prSet/>
      <dgm:spPr/>
      <dgm:t>
        <a:bodyPr/>
        <a:lstStyle/>
        <a:p>
          <a:endParaRPr lang="en-GB"/>
        </a:p>
      </dgm:t>
    </dgm:pt>
    <dgm:pt modelId="{A57AB81D-DACC-6E43-AAC3-33A38ABDA36D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lt1">
            <a:alpha val="90000"/>
          </a:schemeClr>
        </a:solidFill>
      </dgm:spPr>
      <dgm:t>
        <a:bodyPr/>
        <a:lstStyle/>
        <a:p>
          <a:r>
            <a:rPr lang="en-GB" b="0" dirty="0"/>
            <a:t>file</a:t>
          </a:r>
        </a:p>
      </dgm:t>
    </dgm:pt>
    <dgm:pt modelId="{FD89C656-ABF6-3F45-A470-4D45565E1CE6}" type="parTrans" cxnId="{7F62B716-08E8-984F-893F-4B185237B3D5}">
      <dgm:prSet/>
      <dgm:spPr/>
      <dgm:t>
        <a:bodyPr/>
        <a:lstStyle/>
        <a:p>
          <a:endParaRPr lang="en-GB"/>
        </a:p>
      </dgm:t>
    </dgm:pt>
    <dgm:pt modelId="{6CADAEB0-17ED-3D42-A61C-544504136EB1}" type="sibTrans" cxnId="{7F62B716-08E8-984F-893F-4B185237B3D5}">
      <dgm:prSet/>
      <dgm:spPr/>
      <dgm:t>
        <a:bodyPr/>
        <a:lstStyle/>
        <a:p>
          <a:endParaRPr lang="en-GB"/>
        </a:p>
      </dgm:t>
    </dgm:pt>
    <dgm:pt modelId="{485173C4-6B32-B24D-97ED-ECF7DE5BC76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lt1">
            <a:alpha val="90000"/>
          </a:schemeClr>
        </a:solidFill>
      </dgm:spPr>
      <dgm:t>
        <a:bodyPr/>
        <a:lstStyle/>
        <a:p>
          <a:r>
            <a:rPr lang="en-GB" b="0" dirty="0"/>
            <a:t>glob</a:t>
          </a:r>
        </a:p>
      </dgm:t>
    </dgm:pt>
    <dgm:pt modelId="{BC14D609-F9F9-A04E-A97E-6A3CEE13F32C}" type="parTrans" cxnId="{1CFCEC75-E7E1-7C48-8BC8-B38DD553FA1C}">
      <dgm:prSet/>
      <dgm:spPr/>
      <dgm:t>
        <a:bodyPr/>
        <a:lstStyle/>
        <a:p>
          <a:endParaRPr lang="en-GB"/>
        </a:p>
      </dgm:t>
    </dgm:pt>
    <dgm:pt modelId="{40624E85-EBCB-304D-93DB-D5C3566D04E6}" type="sibTrans" cxnId="{1CFCEC75-E7E1-7C48-8BC8-B38DD553FA1C}">
      <dgm:prSet/>
      <dgm:spPr/>
      <dgm:t>
        <a:bodyPr/>
        <a:lstStyle/>
        <a:p>
          <a:endParaRPr lang="en-GB"/>
        </a:p>
      </dgm:t>
    </dgm:pt>
    <dgm:pt modelId="{76E04321-1DF2-BA49-8B11-BF88FC266CC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lt1">
            <a:alpha val="90000"/>
          </a:schemeClr>
        </a:solidFill>
      </dgm:spPr>
      <dgm:t>
        <a:bodyPr/>
        <a:lstStyle/>
        <a:p>
          <a:r>
            <a:rPr lang="en-GB" b="0" dirty="0"/>
            <a:t>url</a:t>
          </a:r>
        </a:p>
      </dgm:t>
    </dgm:pt>
    <dgm:pt modelId="{49051D80-3A76-B24D-A1EB-81E51BC382AB}" type="parTrans" cxnId="{803DFD2A-F2B5-1041-A35E-26FF2F4C7767}">
      <dgm:prSet/>
      <dgm:spPr/>
      <dgm:t>
        <a:bodyPr/>
        <a:lstStyle/>
        <a:p>
          <a:endParaRPr lang="en-GB"/>
        </a:p>
      </dgm:t>
    </dgm:pt>
    <dgm:pt modelId="{A54DF4F8-5D1E-9A4B-A173-F2DEED1EE66E}" type="sibTrans" cxnId="{803DFD2A-F2B5-1041-A35E-26FF2F4C7767}">
      <dgm:prSet/>
      <dgm:spPr/>
      <dgm:t>
        <a:bodyPr/>
        <a:lstStyle/>
        <a:p>
          <a:endParaRPr lang="en-GB"/>
        </a:p>
      </dgm:t>
    </dgm:pt>
    <dgm:pt modelId="{8D668CBF-602F-DD4A-9D0B-380BFBB89F09}">
      <dgm:prSet phldrT="[Text]"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toctree</a:t>
          </a:r>
        </a:p>
      </dgm:t>
    </dgm:pt>
    <dgm:pt modelId="{1D23FB44-4885-9949-BF35-D3CAA51A6F99}" type="parTrans" cxnId="{922DBD43-42C4-8644-B2CE-F58F9C18F120}">
      <dgm:prSet/>
      <dgm:spPr/>
      <dgm:t>
        <a:bodyPr/>
        <a:lstStyle/>
        <a:p>
          <a:endParaRPr lang="en-GB"/>
        </a:p>
      </dgm:t>
    </dgm:pt>
    <dgm:pt modelId="{B0D0BF3E-F87C-8C46-9B13-9A5FFD3118C2}" type="sibTrans" cxnId="{922DBD43-42C4-8644-B2CE-F58F9C18F120}">
      <dgm:prSet/>
      <dgm:spPr/>
      <dgm:t>
        <a:bodyPr/>
        <a:lstStyle/>
        <a:p>
          <a:endParaRPr lang="en-GB"/>
        </a:p>
      </dgm:t>
    </dgm:pt>
    <dgm:pt modelId="{9FA52B54-2C9D-7447-A2FE-2FC79D6D96A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lt1">
            <a:alpha val="90000"/>
          </a:schemeClr>
        </a:solidFill>
      </dgm:spPr>
      <dgm:t>
        <a:bodyPr/>
        <a:lstStyle/>
        <a:p>
          <a:r>
            <a:rPr lang="en-GB" b="0" dirty="0"/>
            <a:t>file</a:t>
          </a:r>
        </a:p>
      </dgm:t>
    </dgm:pt>
    <dgm:pt modelId="{E4BF17E3-0B95-1842-A3A1-0B2733751409}" type="parTrans" cxnId="{420E0897-75EF-944D-99BD-F533506CA3AF}">
      <dgm:prSet/>
      <dgm:spPr/>
      <dgm:t>
        <a:bodyPr/>
        <a:lstStyle/>
        <a:p>
          <a:endParaRPr lang="en-GB"/>
        </a:p>
      </dgm:t>
    </dgm:pt>
    <dgm:pt modelId="{63C3B08C-5D25-9E44-AA2B-037F7D693F2A}" type="sibTrans" cxnId="{420E0897-75EF-944D-99BD-F533506CA3AF}">
      <dgm:prSet/>
      <dgm:spPr/>
      <dgm:t>
        <a:bodyPr/>
        <a:lstStyle/>
        <a:p>
          <a:endParaRPr lang="en-GB"/>
        </a:p>
      </dgm:t>
    </dgm:pt>
    <dgm:pt modelId="{3A67A5F9-43DE-B748-A9AD-5ED45CC9E54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lt1">
            <a:alpha val="90000"/>
          </a:schemeClr>
        </a:solidFill>
      </dgm:spPr>
      <dgm:t>
        <a:bodyPr/>
        <a:lstStyle/>
        <a:p>
          <a:r>
            <a:rPr lang="en-GB" b="0" dirty="0"/>
            <a:t>file</a:t>
          </a:r>
        </a:p>
      </dgm:t>
    </dgm:pt>
    <dgm:pt modelId="{2850899F-B100-9940-B108-A54C967EC1DA}" type="parTrans" cxnId="{2B3915C8-8047-004A-ADCF-EF01118C9386}">
      <dgm:prSet/>
      <dgm:spPr/>
      <dgm:t>
        <a:bodyPr/>
        <a:lstStyle/>
        <a:p>
          <a:endParaRPr lang="en-GB"/>
        </a:p>
      </dgm:t>
    </dgm:pt>
    <dgm:pt modelId="{F661BB59-03AA-A141-888C-B49C5C406F7E}" type="sibTrans" cxnId="{2B3915C8-8047-004A-ADCF-EF01118C9386}">
      <dgm:prSet/>
      <dgm:spPr/>
      <dgm:t>
        <a:bodyPr/>
        <a:lstStyle/>
        <a:p>
          <a:endParaRPr lang="en-GB"/>
        </a:p>
      </dgm:t>
    </dgm:pt>
    <dgm:pt modelId="{CAAD6D04-6BB8-5D4F-B0A7-B3C536D33D4E}">
      <dgm:prSet phldrT="[Text]"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toctree</a:t>
          </a:r>
        </a:p>
      </dgm:t>
    </dgm:pt>
    <dgm:pt modelId="{0B762E0F-61F8-1342-9AC3-C74CF31B2824}" type="parTrans" cxnId="{8380BFB9-35CA-9149-A427-CE6105FE0793}">
      <dgm:prSet/>
      <dgm:spPr/>
      <dgm:t>
        <a:bodyPr/>
        <a:lstStyle/>
        <a:p>
          <a:endParaRPr lang="en-GB"/>
        </a:p>
      </dgm:t>
    </dgm:pt>
    <dgm:pt modelId="{429C959F-3E90-5645-9E8F-97487D5FC986}" type="sibTrans" cxnId="{8380BFB9-35CA-9149-A427-CE6105FE0793}">
      <dgm:prSet/>
      <dgm:spPr/>
      <dgm:t>
        <a:bodyPr/>
        <a:lstStyle/>
        <a:p>
          <a:endParaRPr lang="en-GB"/>
        </a:p>
      </dgm:t>
    </dgm:pt>
    <dgm:pt modelId="{976BDD86-CC49-3B41-98C1-499018C32FF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lt1">
            <a:alpha val="90000"/>
          </a:schemeClr>
        </a:solidFill>
      </dgm:spPr>
      <dgm:t>
        <a:bodyPr/>
        <a:lstStyle/>
        <a:p>
          <a:r>
            <a:rPr lang="en-GB" b="0" dirty="0"/>
            <a:t>file</a:t>
          </a:r>
        </a:p>
      </dgm:t>
    </dgm:pt>
    <dgm:pt modelId="{96FA01A2-03C1-B644-9A9D-34C10B3ABB28}" type="parTrans" cxnId="{3A6BA869-FB80-1047-9E40-B0475CB33557}">
      <dgm:prSet/>
      <dgm:spPr/>
      <dgm:t>
        <a:bodyPr/>
        <a:lstStyle/>
        <a:p>
          <a:endParaRPr lang="en-GB"/>
        </a:p>
      </dgm:t>
    </dgm:pt>
    <dgm:pt modelId="{D10DA752-E7EC-1641-AB3F-E308FEBCAF4E}" type="sibTrans" cxnId="{3A6BA869-FB80-1047-9E40-B0475CB33557}">
      <dgm:prSet/>
      <dgm:spPr/>
      <dgm:t>
        <a:bodyPr/>
        <a:lstStyle/>
        <a:p>
          <a:endParaRPr lang="en-GB"/>
        </a:p>
      </dgm:t>
    </dgm:pt>
    <dgm:pt modelId="{CE57831A-189A-4C41-9439-79224C17BC4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lt1">
            <a:alpha val="90000"/>
          </a:schemeClr>
        </a:solidFill>
      </dgm:spPr>
      <dgm:t>
        <a:bodyPr/>
        <a:lstStyle/>
        <a:p>
          <a:r>
            <a:rPr lang="en-GB" b="0" dirty="0"/>
            <a:t>file</a:t>
          </a:r>
        </a:p>
      </dgm:t>
    </dgm:pt>
    <dgm:pt modelId="{4C2FBDF8-BCF9-D745-B4FD-E7938CAF5BEE}" type="parTrans" cxnId="{2936069D-E542-8743-92D0-C19588148FF2}">
      <dgm:prSet/>
      <dgm:spPr/>
      <dgm:t>
        <a:bodyPr/>
        <a:lstStyle/>
        <a:p>
          <a:endParaRPr lang="en-GB"/>
        </a:p>
      </dgm:t>
    </dgm:pt>
    <dgm:pt modelId="{7C47E854-426F-A347-94CD-F3D19FEE818A}" type="sibTrans" cxnId="{2936069D-E542-8743-92D0-C19588148FF2}">
      <dgm:prSet/>
      <dgm:spPr/>
      <dgm:t>
        <a:bodyPr/>
        <a:lstStyle/>
        <a:p>
          <a:endParaRPr lang="en-GB"/>
        </a:p>
      </dgm:t>
    </dgm:pt>
    <dgm:pt modelId="{EEA9A4DF-88DC-FC43-9525-84F76D05C321}">
      <dgm:prSet phldrT="[Text]"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toctree</a:t>
          </a:r>
        </a:p>
      </dgm:t>
    </dgm:pt>
    <dgm:pt modelId="{EA064A72-B69F-4141-9A33-606E3A58FD04}" type="sibTrans" cxnId="{60AE219A-AEF3-6344-A8FF-7E6703AC36FC}">
      <dgm:prSet/>
      <dgm:spPr/>
      <dgm:t>
        <a:bodyPr/>
        <a:lstStyle/>
        <a:p>
          <a:endParaRPr lang="en-GB"/>
        </a:p>
      </dgm:t>
    </dgm:pt>
    <dgm:pt modelId="{7C8A1A86-BA11-B44C-A653-A4B0124B8417}" type="parTrans" cxnId="{60AE219A-AEF3-6344-A8FF-7E6703AC36FC}">
      <dgm:prSet/>
      <dgm:spPr/>
      <dgm:t>
        <a:bodyPr/>
        <a:lstStyle/>
        <a:p>
          <a:endParaRPr lang="en-GB"/>
        </a:p>
      </dgm:t>
    </dgm:pt>
    <dgm:pt modelId="{2AA83875-79D5-2144-891D-965E26394AE3}" type="pres">
      <dgm:prSet presAssocID="{28850D90-F053-D74C-87A6-93445CDEDA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62D230-6594-1247-8B72-91111B2C7D2D}" type="pres">
      <dgm:prSet presAssocID="{60F58CD9-DC77-0142-B1A0-1661E49275D6}" presName="hierRoot1" presStyleCnt="0"/>
      <dgm:spPr/>
    </dgm:pt>
    <dgm:pt modelId="{8CCEBF73-FE3D-1347-96A0-EABF1CEA23B2}" type="pres">
      <dgm:prSet presAssocID="{60F58CD9-DC77-0142-B1A0-1661E49275D6}" presName="composite" presStyleCnt="0"/>
      <dgm:spPr/>
    </dgm:pt>
    <dgm:pt modelId="{90DCDF28-72B9-014A-B03F-CDF9550BD271}" type="pres">
      <dgm:prSet presAssocID="{60F58CD9-DC77-0142-B1A0-1661E49275D6}" presName="background" presStyleLbl="node0" presStyleIdx="0" presStyleCn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07D45D91-C014-6547-8417-79180AC5EC2E}" type="pres">
      <dgm:prSet presAssocID="{60F58CD9-DC77-0142-B1A0-1661E49275D6}" presName="text" presStyleLbl="fgAcc0" presStyleIdx="0" presStyleCnt="1" custScaleY="42901">
        <dgm:presLayoutVars>
          <dgm:chPref val="3"/>
        </dgm:presLayoutVars>
      </dgm:prSet>
      <dgm:spPr/>
    </dgm:pt>
    <dgm:pt modelId="{2E6B96C9-BF0A-BF42-8298-FD2F374DBA01}" type="pres">
      <dgm:prSet presAssocID="{60F58CD9-DC77-0142-B1A0-1661E49275D6}" presName="hierChild2" presStyleCnt="0"/>
      <dgm:spPr/>
    </dgm:pt>
    <dgm:pt modelId="{D471FAAF-C651-0449-89CC-9188F2F12F33}" type="pres">
      <dgm:prSet presAssocID="{BF9B2ECA-296E-8E42-A25A-5229F3E3E8A4}" presName="Name10" presStyleLbl="parChTrans1D2" presStyleIdx="0" presStyleCnt="2"/>
      <dgm:spPr/>
    </dgm:pt>
    <dgm:pt modelId="{89B88790-E1C1-6E43-8D9A-30E99BC9914F}" type="pres">
      <dgm:prSet presAssocID="{7171EA33-B3D5-814A-8231-148979F58FBB}" presName="hierRoot2" presStyleCnt="0"/>
      <dgm:spPr/>
    </dgm:pt>
    <dgm:pt modelId="{DBB09C92-65DE-AD4E-97C6-9A4E1626B9E4}" type="pres">
      <dgm:prSet presAssocID="{7171EA33-B3D5-814A-8231-148979F58FBB}" presName="composite2" presStyleCnt="0"/>
      <dgm:spPr/>
    </dgm:pt>
    <dgm:pt modelId="{4C1784FA-8966-8B4F-BDC7-F8083A881F37}" type="pres">
      <dgm:prSet presAssocID="{7171EA33-B3D5-814A-8231-148979F58FBB}" presName="background2" presStyleLbl="node2" presStyleIdx="0" presStyleCnt="2"/>
      <dgm:spPr>
        <a:solidFill>
          <a:schemeClr val="accent1">
            <a:hueOff val="0"/>
            <a:satOff val="0"/>
            <a:lumOff val="0"/>
            <a:alpha val="85000"/>
          </a:schemeClr>
        </a:solidFill>
      </dgm:spPr>
    </dgm:pt>
    <dgm:pt modelId="{C69C128B-394D-A842-9A37-C703EC0E1111}" type="pres">
      <dgm:prSet presAssocID="{7171EA33-B3D5-814A-8231-148979F58FBB}" presName="text2" presStyleLbl="fgAcc2" presStyleIdx="0" presStyleCnt="2" custScaleX="91737" custScaleY="35018">
        <dgm:presLayoutVars>
          <dgm:chPref val="3"/>
        </dgm:presLayoutVars>
      </dgm:prSet>
      <dgm:spPr/>
    </dgm:pt>
    <dgm:pt modelId="{593DF83D-F0E6-0A48-B24A-EE4EDBA56BFE}" type="pres">
      <dgm:prSet presAssocID="{7171EA33-B3D5-814A-8231-148979F58FBB}" presName="hierChild3" presStyleCnt="0"/>
      <dgm:spPr/>
    </dgm:pt>
    <dgm:pt modelId="{CF878937-B1BC-CF46-A3DF-8AFE1F546719}" type="pres">
      <dgm:prSet presAssocID="{8F8C1FD7-FDDC-C942-AC72-7857C84BE4FA}" presName="Name17" presStyleLbl="parChTrans1D3" presStyleIdx="0" presStyleCnt="4"/>
      <dgm:spPr/>
    </dgm:pt>
    <dgm:pt modelId="{5CCA1391-59ED-164C-8D8F-D27ADABA3F70}" type="pres">
      <dgm:prSet presAssocID="{8BB0C9F3-455A-A74C-AEBB-E8A5A665D433}" presName="hierRoot3" presStyleCnt="0"/>
      <dgm:spPr/>
    </dgm:pt>
    <dgm:pt modelId="{0A383A73-AF18-CB4F-BCF2-3B059DAB6D54}" type="pres">
      <dgm:prSet presAssocID="{8BB0C9F3-455A-A74C-AEBB-E8A5A665D433}" presName="composite3" presStyleCnt="0"/>
      <dgm:spPr/>
    </dgm:pt>
    <dgm:pt modelId="{D2BB0709-52F9-1A40-84D0-C65C6551FF53}" type="pres">
      <dgm:prSet presAssocID="{8BB0C9F3-455A-A74C-AEBB-E8A5A665D433}" presName="background3" presStyleLbl="node3" presStyleIdx="0" presStyleCnt="4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ECC64B09-B3E7-AE47-B39E-5118CC256558}" type="pres">
      <dgm:prSet presAssocID="{8BB0C9F3-455A-A74C-AEBB-E8A5A665D433}" presName="text3" presStyleLbl="fgAcc3" presStyleIdx="0" presStyleCnt="4" custScaleX="55902" custScaleY="39495" custLinFactNeighborX="4550" custLinFactNeighborY="15708">
        <dgm:presLayoutVars>
          <dgm:chPref val="3"/>
        </dgm:presLayoutVars>
      </dgm:prSet>
      <dgm:spPr/>
    </dgm:pt>
    <dgm:pt modelId="{5F5F227A-C63C-DD42-A4B6-FAF33388CC4F}" type="pres">
      <dgm:prSet presAssocID="{8BB0C9F3-455A-A74C-AEBB-E8A5A665D433}" presName="hierChild4" presStyleCnt="0"/>
      <dgm:spPr/>
    </dgm:pt>
    <dgm:pt modelId="{1BBD8B11-8BC1-8F41-8EEC-8543D9E74CEF}" type="pres">
      <dgm:prSet presAssocID="{0B762E0F-61F8-1342-9AC3-C74CF31B2824}" presName="Name23" presStyleLbl="parChTrans1D4" presStyleIdx="0" presStyleCnt="6"/>
      <dgm:spPr/>
    </dgm:pt>
    <dgm:pt modelId="{802E49E6-A7AC-2D44-B531-CD23B08FBA88}" type="pres">
      <dgm:prSet presAssocID="{CAAD6D04-6BB8-5D4F-B0A7-B3C536D33D4E}" presName="hierRoot4" presStyleCnt="0"/>
      <dgm:spPr/>
    </dgm:pt>
    <dgm:pt modelId="{3B990072-5C95-BC4F-AE6D-CA8BE282146D}" type="pres">
      <dgm:prSet presAssocID="{CAAD6D04-6BB8-5D4F-B0A7-B3C536D33D4E}" presName="composite4" presStyleCnt="0"/>
      <dgm:spPr/>
    </dgm:pt>
    <dgm:pt modelId="{7F0AEA8F-7336-7743-ACD6-4EEAF4785E58}" type="pres">
      <dgm:prSet presAssocID="{CAAD6D04-6BB8-5D4F-B0A7-B3C536D33D4E}" presName="background4" presStyleLbl="node4" presStyleIdx="0" presStyleCnt="6"/>
      <dgm:spPr>
        <a:solidFill>
          <a:schemeClr val="accent1">
            <a:hueOff val="0"/>
            <a:satOff val="0"/>
            <a:lumOff val="0"/>
            <a:alpha val="85000"/>
          </a:schemeClr>
        </a:solidFill>
      </dgm:spPr>
    </dgm:pt>
    <dgm:pt modelId="{6B541366-EA3F-1146-A73E-E8FF7309BACC}" type="pres">
      <dgm:prSet presAssocID="{CAAD6D04-6BB8-5D4F-B0A7-B3C536D33D4E}" presName="text4" presStyleLbl="fgAcc4" presStyleIdx="0" presStyleCnt="6" custScaleY="35067" custLinFactNeighborX="8593" custLinFactNeighborY="-7833">
        <dgm:presLayoutVars>
          <dgm:chPref val="3"/>
        </dgm:presLayoutVars>
      </dgm:prSet>
      <dgm:spPr/>
    </dgm:pt>
    <dgm:pt modelId="{141C3AF4-A6D6-A643-BEBB-6C9FAD915B8B}" type="pres">
      <dgm:prSet presAssocID="{CAAD6D04-6BB8-5D4F-B0A7-B3C536D33D4E}" presName="hierChild5" presStyleCnt="0"/>
      <dgm:spPr/>
    </dgm:pt>
    <dgm:pt modelId="{28E5D6B3-F924-CA42-A634-1E5C0FFD63DB}" type="pres">
      <dgm:prSet presAssocID="{96FA01A2-03C1-B644-9A9D-34C10B3ABB28}" presName="Name23" presStyleLbl="parChTrans1D4" presStyleIdx="1" presStyleCnt="6"/>
      <dgm:spPr/>
    </dgm:pt>
    <dgm:pt modelId="{60BAFBA9-7BFB-1F40-8C38-8995B85E055A}" type="pres">
      <dgm:prSet presAssocID="{976BDD86-CC49-3B41-98C1-499018C32FF1}" presName="hierRoot4" presStyleCnt="0"/>
      <dgm:spPr/>
    </dgm:pt>
    <dgm:pt modelId="{FFF63FF8-FD67-E640-9B48-8EF482F62538}" type="pres">
      <dgm:prSet presAssocID="{976BDD86-CC49-3B41-98C1-499018C32FF1}" presName="composite4" presStyleCnt="0"/>
      <dgm:spPr/>
    </dgm:pt>
    <dgm:pt modelId="{6F760E42-FE51-314E-A8B7-01EE890FF7DE}" type="pres">
      <dgm:prSet presAssocID="{976BDD86-CC49-3B41-98C1-499018C32FF1}" presName="background4" presStyleLbl="node4" presStyleIdx="1" presStyleCnt="6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5A34580C-781A-594A-99AD-730011AE1A1F}" type="pres">
      <dgm:prSet presAssocID="{976BDD86-CC49-3B41-98C1-499018C32FF1}" presName="text4" presStyleLbl="fgAcc4" presStyleIdx="1" presStyleCnt="6" custScaleX="55902" custScaleY="39495" custLinFactNeighborX="26518" custLinFactNeighborY="-838">
        <dgm:presLayoutVars>
          <dgm:chPref val="3"/>
        </dgm:presLayoutVars>
      </dgm:prSet>
      <dgm:spPr/>
    </dgm:pt>
    <dgm:pt modelId="{E24FFE26-180F-BC4E-8CA9-C28E9D754E94}" type="pres">
      <dgm:prSet presAssocID="{976BDD86-CC49-3B41-98C1-499018C32FF1}" presName="hierChild5" presStyleCnt="0"/>
      <dgm:spPr/>
    </dgm:pt>
    <dgm:pt modelId="{238D38C1-E9C0-564F-A1BE-9C2793A0EC09}" type="pres">
      <dgm:prSet presAssocID="{4C2FBDF8-BCF9-D745-B4FD-E7938CAF5BEE}" presName="Name23" presStyleLbl="parChTrans1D4" presStyleIdx="2" presStyleCnt="6"/>
      <dgm:spPr/>
    </dgm:pt>
    <dgm:pt modelId="{4FC62223-B7BB-7542-BE45-8B0D621D7F03}" type="pres">
      <dgm:prSet presAssocID="{CE57831A-189A-4C41-9439-79224C17BC46}" presName="hierRoot4" presStyleCnt="0"/>
      <dgm:spPr/>
    </dgm:pt>
    <dgm:pt modelId="{6B1E8B38-90B0-6547-B6C8-0D6E66DC547B}" type="pres">
      <dgm:prSet presAssocID="{CE57831A-189A-4C41-9439-79224C17BC46}" presName="composite4" presStyleCnt="0"/>
      <dgm:spPr/>
    </dgm:pt>
    <dgm:pt modelId="{02CECFFF-FA16-B547-AA68-9A65CD3C61F6}" type="pres">
      <dgm:prSet presAssocID="{CE57831A-189A-4C41-9439-79224C17BC46}" presName="background4" presStyleLbl="node4" presStyleIdx="2" presStyleCnt="6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EF98FFF8-DC88-B140-A29A-32DFD5C87117}" type="pres">
      <dgm:prSet presAssocID="{CE57831A-189A-4C41-9439-79224C17BC46}" presName="text4" presStyleLbl="fgAcc4" presStyleIdx="2" presStyleCnt="6" custScaleX="55902" custScaleY="39495" custLinFactNeighborX="26518" custLinFactNeighborY="-838">
        <dgm:presLayoutVars>
          <dgm:chPref val="3"/>
        </dgm:presLayoutVars>
      </dgm:prSet>
      <dgm:spPr/>
    </dgm:pt>
    <dgm:pt modelId="{B84E44F4-9437-0D42-B838-7ACAA6636111}" type="pres">
      <dgm:prSet presAssocID="{CE57831A-189A-4C41-9439-79224C17BC46}" presName="hierChild5" presStyleCnt="0"/>
      <dgm:spPr/>
    </dgm:pt>
    <dgm:pt modelId="{03E682C1-56E6-A341-859C-33B12EAE0674}" type="pres">
      <dgm:prSet presAssocID="{BC14D609-F9F9-A04E-A97E-6A3CEE13F32C}" presName="Name17" presStyleLbl="parChTrans1D3" presStyleIdx="1" presStyleCnt="4"/>
      <dgm:spPr/>
    </dgm:pt>
    <dgm:pt modelId="{F491114A-DC21-F94A-8F9B-5A4832932F53}" type="pres">
      <dgm:prSet presAssocID="{485173C4-6B32-B24D-97ED-ECF7DE5BC766}" presName="hierRoot3" presStyleCnt="0"/>
      <dgm:spPr/>
    </dgm:pt>
    <dgm:pt modelId="{845B9227-E4FB-4B4A-BBAF-ABCD91BDC433}" type="pres">
      <dgm:prSet presAssocID="{485173C4-6B32-B24D-97ED-ECF7DE5BC766}" presName="composite3" presStyleCnt="0"/>
      <dgm:spPr/>
    </dgm:pt>
    <dgm:pt modelId="{4F4F4890-3A60-B24D-83C0-6EB8AFD5E742}" type="pres">
      <dgm:prSet presAssocID="{485173C4-6B32-B24D-97ED-ECF7DE5BC766}" presName="background3" presStyleLbl="node3" presStyleIdx="1" presStyleCnt="4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3B1F2D0C-987F-4D4B-8044-16E081714E29}" type="pres">
      <dgm:prSet presAssocID="{485173C4-6B32-B24D-97ED-ECF7DE5BC766}" presName="text3" presStyleLbl="fgAcc3" presStyleIdx="1" presStyleCnt="4" custScaleX="55902" custScaleY="39495" custLinFactNeighborX="4550" custLinFactNeighborY="15708">
        <dgm:presLayoutVars>
          <dgm:chPref val="3"/>
        </dgm:presLayoutVars>
      </dgm:prSet>
      <dgm:spPr/>
    </dgm:pt>
    <dgm:pt modelId="{AD90B1E8-8C57-8D4D-9A9F-477CF12A1126}" type="pres">
      <dgm:prSet presAssocID="{485173C4-6B32-B24D-97ED-ECF7DE5BC766}" presName="hierChild4" presStyleCnt="0"/>
      <dgm:spPr/>
    </dgm:pt>
    <dgm:pt modelId="{F62BAF54-8AAC-B443-B252-1640D0467DA3}" type="pres">
      <dgm:prSet presAssocID="{49051D80-3A76-B24D-A1EB-81E51BC382AB}" presName="Name17" presStyleLbl="parChTrans1D3" presStyleIdx="2" presStyleCnt="4"/>
      <dgm:spPr/>
    </dgm:pt>
    <dgm:pt modelId="{98655738-28F8-2548-940F-54135533A0A8}" type="pres">
      <dgm:prSet presAssocID="{76E04321-1DF2-BA49-8B11-BF88FC266CC9}" presName="hierRoot3" presStyleCnt="0"/>
      <dgm:spPr/>
    </dgm:pt>
    <dgm:pt modelId="{64EEE5C9-9F28-7C4D-95CB-5F27E94158B4}" type="pres">
      <dgm:prSet presAssocID="{76E04321-1DF2-BA49-8B11-BF88FC266CC9}" presName="composite3" presStyleCnt="0"/>
      <dgm:spPr/>
    </dgm:pt>
    <dgm:pt modelId="{6901591D-2EAF-BB4B-B040-252E4AF27754}" type="pres">
      <dgm:prSet presAssocID="{76E04321-1DF2-BA49-8B11-BF88FC266CC9}" presName="background3" presStyleLbl="node3" presStyleIdx="2" presStyleCnt="4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2B80BC4C-B537-B54A-86D4-AD38EF095B9F}" type="pres">
      <dgm:prSet presAssocID="{76E04321-1DF2-BA49-8B11-BF88FC266CC9}" presName="text3" presStyleLbl="fgAcc3" presStyleIdx="2" presStyleCnt="4" custScaleX="55902" custScaleY="39495" custLinFactNeighborX="4550" custLinFactNeighborY="15708">
        <dgm:presLayoutVars>
          <dgm:chPref val="3"/>
        </dgm:presLayoutVars>
      </dgm:prSet>
      <dgm:spPr/>
    </dgm:pt>
    <dgm:pt modelId="{A96F2363-96C3-6A44-A8BB-D6ACBED4816B}" type="pres">
      <dgm:prSet presAssocID="{76E04321-1DF2-BA49-8B11-BF88FC266CC9}" presName="hierChild4" presStyleCnt="0"/>
      <dgm:spPr/>
    </dgm:pt>
    <dgm:pt modelId="{6241D0CF-FE55-4849-A840-D1D217710285}" type="pres">
      <dgm:prSet presAssocID="{7C8A1A86-BA11-B44C-A653-A4B0124B8417}" presName="Name10" presStyleLbl="parChTrans1D2" presStyleIdx="1" presStyleCnt="2"/>
      <dgm:spPr/>
    </dgm:pt>
    <dgm:pt modelId="{CD491C14-3919-3446-ACDF-5D7AA4EBB6B9}" type="pres">
      <dgm:prSet presAssocID="{EEA9A4DF-88DC-FC43-9525-84F76D05C321}" presName="hierRoot2" presStyleCnt="0"/>
      <dgm:spPr/>
    </dgm:pt>
    <dgm:pt modelId="{9CDB4EB0-81D3-654E-9499-E5D011334F37}" type="pres">
      <dgm:prSet presAssocID="{EEA9A4DF-88DC-FC43-9525-84F76D05C321}" presName="composite2" presStyleCnt="0"/>
      <dgm:spPr/>
    </dgm:pt>
    <dgm:pt modelId="{54E70273-9680-4848-9D47-B9D0F5D5673E}" type="pres">
      <dgm:prSet presAssocID="{EEA9A4DF-88DC-FC43-9525-84F76D05C321}" presName="background2" presStyleLbl="node2" presStyleIdx="1" presStyleCnt="2"/>
      <dgm:spPr>
        <a:solidFill>
          <a:schemeClr val="accent1">
            <a:hueOff val="0"/>
            <a:satOff val="0"/>
            <a:lumOff val="0"/>
            <a:alpha val="85000"/>
          </a:schemeClr>
        </a:solidFill>
      </dgm:spPr>
    </dgm:pt>
    <dgm:pt modelId="{8683449F-6B39-A74A-A938-5D4188417FEA}" type="pres">
      <dgm:prSet presAssocID="{EEA9A4DF-88DC-FC43-9525-84F76D05C321}" presName="text2" presStyleLbl="fgAcc2" presStyleIdx="1" presStyleCnt="2" custScaleX="91812" custScaleY="35067" custLinFactNeighborX="4844" custLinFactNeighborY="1526">
        <dgm:presLayoutVars>
          <dgm:chPref val="3"/>
        </dgm:presLayoutVars>
      </dgm:prSet>
      <dgm:spPr/>
    </dgm:pt>
    <dgm:pt modelId="{CD360BE7-23F2-0149-8BF6-A073E4225544}" type="pres">
      <dgm:prSet presAssocID="{EEA9A4DF-88DC-FC43-9525-84F76D05C321}" presName="hierChild3" presStyleCnt="0"/>
      <dgm:spPr/>
    </dgm:pt>
    <dgm:pt modelId="{7B19F018-A4D5-B64A-9DDD-BDC666C328D6}" type="pres">
      <dgm:prSet presAssocID="{FD89C656-ABF6-3F45-A470-4D45565E1CE6}" presName="Name17" presStyleLbl="parChTrans1D3" presStyleIdx="3" presStyleCnt="4"/>
      <dgm:spPr/>
    </dgm:pt>
    <dgm:pt modelId="{604DF899-4D7B-904E-B8BD-204B31215130}" type="pres">
      <dgm:prSet presAssocID="{A57AB81D-DACC-6E43-AAC3-33A38ABDA36D}" presName="hierRoot3" presStyleCnt="0"/>
      <dgm:spPr/>
    </dgm:pt>
    <dgm:pt modelId="{1586311B-1A80-074C-BA8F-0294E04897E7}" type="pres">
      <dgm:prSet presAssocID="{A57AB81D-DACC-6E43-AAC3-33A38ABDA36D}" presName="composite3" presStyleCnt="0"/>
      <dgm:spPr/>
    </dgm:pt>
    <dgm:pt modelId="{23519AAB-20E3-CE41-BE0A-8374EDA8F0C6}" type="pres">
      <dgm:prSet presAssocID="{A57AB81D-DACC-6E43-AAC3-33A38ABDA36D}" presName="background3" presStyleLbl="node3" presStyleIdx="3" presStyleCnt="4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F4BA24F4-8D07-7F41-89CE-5C7A28C1D5F4}" type="pres">
      <dgm:prSet presAssocID="{A57AB81D-DACC-6E43-AAC3-33A38ABDA36D}" presName="text3" presStyleLbl="fgAcc3" presStyleIdx="3" presStyleCnt="4" custScaleX="55902" custScaleY="39495" custLinFactNeighborX="4550" custLinFactNeighborY="15659">
        <dgm:presLayoutVars>
          <dgm:chPref val="3"/>
        </dgm:presLayoutVars>
      </dgm:prSet>
      <dgm:spPr/>
    </dgm:pt>
    <dgm:pt modelId="{54AB5843-559E-144E-B2D8-BC027424CE96}" type="pres">
      <dgm:prSet presAssocID="{A57AB81D-DACC-6E43-AAC3-33A38ABDA36D}" presName="hierChild4" presStyleCnt="0"/>
      <dgm:spPr/>
    </dgm:pt>
    <dgm:pt modelId="{97B101FA-B4BC-A740-A2BC-90418AB55821}" type="pres">
      <dgm:prSet presAssocID="{1D23FB44-4885-9949-BF35-D3CAA51A6F99}" presName="Name23" presStyleLbl="parChTrans1D4" presStyleIdx="3" presStyleCnt="6"/>
      <dgm:spPr/>
    </dgm:pt>
    <dgm:pt modelId="{23CB8921-8A26-814E-8752-F4EB1E5916E8}" type="pres">
      <dgm:prSet presAssocID="{8D668CBF-602F-DD4A-9D0B-380BFBB89F09}" presName="hierRoot4" presStyleCnt="0"/>
      <dgm:spPr/>
    </dgm:pt>
    <dgm:pt modelId="{F3AB77CB-802B-664C-944F-D92CF60F1980}" type="pres">
      <dgm:prSet presAssocID="{8D668CBF-602F-DD4A-9D0B-380BFBB89F09}" presName="composite4" presStyleCnt="0"/>
      <dgm:spPr/>
    </dgm:pt>
    <dgm:pt modelId="{BC85EC28-D8FE-124C-B817-3612FFD58B18}" type="pres">
      <dgm:prSet presAssocID="{8D668CBF-602F-DD4A-9D0B-380BFBB89F09}" presName="background4" presStyleLbl="node4" presStyleIdx="3" presStyleCnt="6"/>
      <dgm:spPr>
        <a:solidFill>
          <a:schemeClr val="accent1">
            <a:hueOff val="0"/>
            <a:satOff val="0"/>
            <a:lumOff val="0"/>
            <a:alpha val="85000"/>
          </a:schemeClr>
        </a:solidFill>
      </dgm:spPr>
    </dgm:pt>
    <dgm:pt modelId="{9263D067-88D2-CB4B-B592-DA2E5E1A4492}" type="pres">
      <dgm:prSet presAssocID="{8D668CBF-602F-DD4A-9D0B-380BFBB89F09}" presName="text4" presStyleLbl="fgAcc4" presStyleIdx="3" presStyleCnt="6" custScaleX="100085" custScaleY="35067" custLinFactNeighborX="-2124" custLinFactNeighborY="-7366">
        <dgm:presLayoutVars>
          <dgm:chPref val="3"/>
        </dgm:presLayoutVars>
      </dgm:prSet>
      <dgm:spPr/>
    </dgm:pt>
    <dgm:pt modelId="{E8B0D166-2D02-3449-A975-933535B01EBE}" type="pres">
      <dgm:prSet presAssocID="{8D668CBF-602F-DD4A-9D0B-380BFBB89F09}" presName="hierChild5" presStyleCnt="0"/>
      <dgm:spPr/>
    </dgm:pt>
    <dgm:pt modelId="{580B7124-8995-5C45-B2B1-3010FA6116D3}" type="pres">
      <dgm:prSet presAssocID="{E4BF17E3-0B95-1842-A3A1-0B2733751409}" presName="Name23" presStyleLbl="parChTrans1D4" presStyleIdx="4" presStyleCnt="6"/>
      <dgm:spPr/>
    </dgm:pt>
    <dgm:pt modelId="{D21D5F59-6FBB-6B49-A301-90C4186D63BE}" type="pres">
      <dgm:prSet presAssocID="{9FA52B54-2C9D-7447-A2FE-2FC79D6D96A6}" presName="hierRoot4" presStyleCnt="0"/>
      <dgm:spPr/>
    </dgm:pt>
    <dgm:pt modelId="{ED1F76F0-7EB5-6843-8613-AF9C765BABE7}" type="pres">
      <dgm:prSet presAssocID="{9FA52B54-2C9D-7447-A2FE-2FC79D6D96A6}" presName="composite4" presStyleCnt="0"/>
      <dgm:spPr/>
    </dgm:pt>
    <dgm:pt modelId="{BAF3FFC4-9447-2B41-9776-C4EC2DA21EBE}" type="pres">
      <dgm:prSet presAssocID="{9FA52B54-2C9D-7447-A2FE-2FC79D6D96A6}" presName="background4" presStyleLbl="node4" presStyleIdx="4" presStyleCnt="6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648A76A1-8304-4E41-9355-C5CE35EE3C57}" type="pres">
      <dgm:prSet presAssocID="{9FA52B54-2C9D-7447-A2FE-2FC79D6D96A6}" presName="text4" presStyleLbl="fgAcc4" presStyleIdx="4" presStyleCnt="6" custScaleX="55902" custScaleY="39495" custLinFactNeighborX="-16322" custLinFactNeighborY="848">
        <dgm:presLayoutVars>
          <dgm:chPref val="3"/>
        </dgm:presLayoutVars>
      </dgm:prSet>
      <dgm:spPr/>
    </dgm:pt>
    <dgm:pt modelId="{F5C2BDA8-119B-F643-BF81-1439CDA8B245}" type="pres">
      <dgm:prSet presAssocID="{9FA52B54-2C9D-7447-A2FE-2FC79D6D96A6}" presName="hierChild5" presStyleCnt="0"/>
      <dgm:spPr/>
    </dgm:pt>
    <dgm:pt modelId="{6A094632-51FC-004B-9AA3-AA967986B182}" type="pres">
      <dgm:prSet presAssocID="{2850899F-B100-9940-B108-A54C967EC1DA}" presName="Name23" presStyleLbl="parChTrans1D4" presStyleIdx="5" presStyleCnt="6"/>
      <dgm:spPr/>
    </dgm:pt>
    <dgm:pt modelId="{F80103CC-52F1-4648-9549-057F99FBB363}" type="pres">
      <dgm:prSet presAssocID="{3A67A5F9-43DE-B748-A9AD-5ED45CC9E541}" presName="hierRoot4" presStyleCnt="0"/>
      <dgm:spPr/>
    </dgm:pt>
    <dgm:pt modelId="{F0D0BFCE-10CE-3546-A522-7740618FF704}" type="pres">
      <dgm:prSet presAssocID="{3A67A5F9-43DE-B748-A9AD-5ED45CC9E541}" presName="composite4" presStyleCnt="0"/>
      <dgm:spPr/>
    </dgm:pt>
    <dgm:pt modelId="{E5B039D3-03C8-B04C-ABAC-92BC8622B075}" type="pres">
      <dgm:prSet presAssocID="{3A67A5F9-43DE-B748-A9AD-5ED45CC9E541}" presName="background4" presStyleLbl="node4" presStyleIdx="5" presStyleCnt="6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77DB7BBD-D349-A94C-835A-4BDFDFA76D84}" type="pres">
      <dgm:prSet presAssocID="{3A67A5F9-43DE-B748-A9AD-5ED45CC9E541}" presName="text4" presStyleLbl="fgAcc4" presStyleIdx="5" presStyleCnt="6" custScaleX="55902" custScaleY="39495" custLinFactNeighborX="-21521" custLinFactNeighborY="848">
        <dgm:presLayoutVars>
          <dgm:chPref val="3"/>
        </dgm:presLayoutVars>
      </dgm:prSet>
      <dgm:spPr/>
    </dgm:pt>
    <dgm:pt modelId="{4F1B79BE-2292-FD4A-8A7F-45A3EF7BF9E2}" type="pres">
      <dgm:prSet presAssocID="{3A67A5F9-43DE-B748-A9AD-5ED45CC9E541}" presName="hierChild5" presStyleCnt="0"/>
      <dgm:spPr/>
    </dgm:pt>
  </dgm:ptLst>
  <dgm:cxnLst>
    <dgm:cxn modelId="{92BF6406-7BB9-2242-BAA4-C987A4D1E670}" srcId="{60F58CD9-DC77-0142-B1A0-1661E49275D6}" destId="{7171EA33-B3D5-814A-8231-148979F58FBB}" srcOrd="0" destOrd="0" parTransId="{BF9B2ECA-296E-8E42-A25A-5229F3E3E8A4}" sibTransId="{30D9FEBB-2700-7A41-9DA5-D47B4AC0B920}"/>
    <dgm:cxn modelId="{D8CD9516-F76B-2C49-8607-C12946FBF7AA}" type="presOf" srcId="{FD89C656-ABF6-3F45-A470-4D45565E1CE6}" destId="{7B19F018-A4D5-B64A-9DDD-BDC666C328D6}" srcOrd="0" destOrd="0" presId="urn:microsoft.com/office/officeart/2005/8/layout/hierarchy1"/>
    <dgm:cxn modelId="{7F62B716-08E8-984F-893F-4B185237B3D5}" srcId="{EEA9A4DF-88DC-FC43-9525-84F76D05C321}" destId="{A57AB81D-DACC-6E43-AAC3-33A38ABDA36D}" srcOrd="0" destOrd="0" parTransId="{FD89C656-ABF6-3F45-A470-4D45565E1CE6}" sibTransId="{6CADAEB0-17ED-3D42-A61C-544504136EB1}"/>
    <dgm:cxn modelId="{A8297122-B458-B646-8643-49296EF6DA70}" type="presOf" srcId="{A57AB81D-DACC-6E43-AAC3-33A38ABDA36D}" destId="{F4BA24F4-8D07-7F41-89CE-5C7A28C1D5F4}" srcOrd="0" destOrd="0" presId="urn:microsoft.com/office/officeart/2005/8/layout/hierarchy1"/>
    <dgm:cxn modelId="{2080F227-E941-D041-B82A-97AE8AFE9789}" type="presOf" srcId="{0B762E0F-61F8-1342-9AC3-C74CF31B2824}" destId="{1BBD8B11-8BC1-8F41-8EEC-8543D9E74CEF}" srcOrd="0" destOrd="0" presId="urn:microsoft.com/office/officeart/2005/8/layout/hierarchy1"/>
    <dgm:cxn modelId="{803DFD2A-F2B5-1041-A35E-26FF2F4C7767}" srcId="{7171EA33-B3D5-814A-8231-148979F58FBB}" destId="{76E04321-1DF2-BA49-8B11-BF88FC266CC9}" srcOrd="2" destOrd="0" parTransId="{49051D80-3A76-B24D-A1EB-81E51BC382AB}" sibTransId="{A54DF4F8-5D1E-9A4B-A173-F2DEED1EE66E}"/>
    <dgm:cxn modelId="{D1E6832C-32CD-DC42-A13D-3A8EBE8C04D1}" type="presOf" srcId="{E4BF17E3-0B95-1842-A3A1-0B2733751409}" destId="{580B7124-8995-5C45-B2B1-3010FA6116D3}" srcOrd="0" destOrd="0" presId="urn:microsoft.com/office/officeart/2005/8/layout/hierarchy1"/>
    <dgm:cxn modelId="{BC642739-5492-D44E-9350-C8ED45EB25CF}" type="presOf" srcId="{1D23FB44-4885-9949-BF35-D3CAA51A6F99}" destId="{97B101FA-B4BC-A740-A2BC-90418AB55821}" srcOrd="0" destOrd="0" presId="urn:microsoft.com/office/officeart/2005/8/layout/hierarchy1"/>
    <dgm:cxn modelId="{97C04741-D6FD-1544-A63E-2A3BD91DFE0E}" type="presOf" srcId="{96FA01A2-03C1-B644-9A9D-34C10B3ABB28}" destId="{28E5D6B3-F924-CA42-A634-1E5C0FFD63DB}" srcOrd="0" destOrd="0" presId="urn:microsoft.com/office/officeart/2005/8/layout/hierarchy1"/>
    <dgm:cxn modelId="{922DBD43-42C4-8644-B2CE-F58F9C18F120}" srcId="{A57AB81D-DACC-6E43-AAC3-33A38ABDA36D}" destId="{8D668CBF-602F-DD4A-9D0B-380BFBB89F09}" srcOrd="0" destOrd="0" parTransId="{1D23FB44-4885-9949-BF35-D3CAA51A6F99}" sibTransId="{B0D0BF3E-F87C-8C46-9B13-9A5FFD3118C2}"/>
    <dgm:cxn modelId="{DAB6555C-8658-914C-8459-DF3854628345}" type="presOf" srcId="{9FA52B54-2C9D-7447-A2FE-2FC79D6D96A6}" destId="{648A76A1-8304-4E41-9355-C5CE35EE3C57}" srcOrd="0" destOrd="0" presId="urn:microsoft.com/office/officeart/2005/8/layout/hierarchy1"/>
    <dgm:cxn modelId="{A5E21462-1CFE-BE4D-A508-BA114F2998BB}" type="presOf" srcId="{CAAD6D04-6BB8-5D4F-B0A7-B3C536D33D4E}" destId="{6B541366-EA3F-1146-A73E-E8FF7309BACC}" srcOrd="0" destOrd="0" presId="urn:microsoft.com/office/officeart/2005/8/layout/hierarchy1"/>
    <dgm:cxn modelId="{2A8C1965-DA13-A54B-9423-C2A47BE92C41}" type="presOf" srcId="{49051D80-3A76-B24D-A1EB-81E51BC382AB}" destId="{F62BAF54-8AAC-B443-B252-1640D0467DA3}" srcOrd="0" destOrd="0" presId="urn:microsoft.com/office/officeart/2005/8/layout/hierarchy1"/>
    <dgm:cxn modelId="{5A3F9E67-696D-3F4F-94F3-C8239C00764D}" type="presOf" srcId="{EEA9A4DF-88DC-FC43-9525-84F76D05C321}" destId="{8683449F-6B39-A74A-A938-5D4188417FEA}" srcOrd="0" destOrd="0" presId="urn:microsoft.com/office/officeart/2005/8/layout/hierarchy1"/>
    <dgm:cxn modelId="{3A6BA869-FB80-1047-9E40-B0475CB33557}" srcId="{CAAD6D04-6BB8-5D4F-B0A7-B3C536D33D4E}" destId="{976BDD86-CC49-3B41-98C1-499018C32FF1}" srcOrd="0" destOrd="0" parTransId="{96FA01A2-03C1-B644-9A9D-34C10B3ABB28}" sibTransId="{D10DA752-E7EC-1641-AB3F-E308FEBCAF4E}"/>
    <dgm:cxn modelId="{1CFCEC75-E7E1-7C48-8BC8-B38DD553FA1C}" srcId="{7171EA33-B3D5-814A-8231-148979F58FBB}" destId="{485173C4-6B32-B24D-97ED-ECF7DE5BC766}" srcOrd="1" destOrd="0" parTransId="{BC14D609-F9F9-A04E-A97E-6A3CEE13F32C}" sibTransId="{40624E85-EBCB-304D-93DB-D5C3566D04E6}"/>
    <dgm:cxn modelId="{98FC2177-DE11-0348-A287-E8A9DC6B7012}" type="presOf" srcId="{CE57831A-189A-4C41-9439-79224C17BC46}" destId="{EF98FFF8-DC88-B140-A29A-32DFD5C87117}" srcOrd="0" destOrd="0" presId="urn:microsoft.com/office/officeart/2005/8/layout/hierarchy1"/>
    <dgm:cxn modelId="{9E27E380-7839-0E45-B396-58B681C9316C}" type="presOf" srcId="{8F8C1FD7-FDDC-C942-AC72-7857C84BE4FA}" destId="{CF878937-B1BC-CF46-A3DF-8AFE1F546719}" srcOrd="0" destOrd="0" presId="urn:microsoft.com/office/officeart/2005/8/layout/hierarchy1"/>
    <dgm:cxn modelId="{94D10483-058E-E843-A4E1-2ADF9357E769}" type="presOf" srcId="{BF9B2ECA-296E-8E42-A25A-5229F3E3E8A4}" destId="{D471FAAF-C651-0449-89CC-9188F2F12F33}" srcOrd="0" destOrd="0" presId="urn:microsoft.com/office/officeart/2005/8/layout/hierarchy1"/>
    <dgm:cxn modelId="{13F68B88-2FC4-9044-8914-012CB4D5D93D}" type="presOf" srcId="{8D668CBF-602F-DD4A-9D0B-380BFBB89F09}" destId="{9263D067-88D2-CB4B-B592-DA2E5E1A4492}" srcOrd="0" destOrd="0" presId="urn:microsoft.com/office/officeart/2005/8/layout/hierarchy1"/>
    <dgm:cxn modelId="{420E0897-75EF-944D-99BD-F533506CA3AF}" srcId="{8D668CBF-602F-DD4A-9D0B-380BFBB89F09}" destId="{9FA52B54-2C9D-7447-A2FE-2FC79D6D96A6}" srcOrd="0" destOrd="0" parTransId="{E4BF17E3-0B95-1842-A3A1-0B2733751409}" sibTransId="{63C3B08C-5D25-9E44-AA2B-037F7D693F2A}"/>
    <dgm:cxn modelId="{60AE219A-AEF3-6344-A8FF-7E6703AC36FC}" srcId="{60F58CD9-DC77-0142-B1A0-1661E49275D6}" destId="{EEA9A4DF-88DC-FC43-9525-84F76D05C321}" srcOrd="1" destOrd="0" parTransId="{7C8A1A86-BA11-B44C-A653-A4B0124B8417}" sibTransId="{EA064A72-B69F-4141-9A33-606E3A58FD04}"/>
    <dgm:cxn modelId="{1CD5BD9C-FC5F-BC4D-957C-BD0B6408C0E1}" type="presOf" srcId="{28850D90-F053-D74C-87A6-93445CDEDA12}" destId="{2AA83875-79D5-2144-891D-965E26394AE3}" srcOrd="0" destOrd="0" presId="urn:microsoft.com/office/officeart/2005/8/layout/hierarchy1"/>
    <dgm:cxn modelId="{2936069D-E542-8743-92D0-C19588148FF2}" srcId="{CAAD6D04-6BB8-5D4F-B0A7-B3C536D33D4E}" destId="{CE57831A-189A-4C41-9439-79224C17BC46}" srcOrd="1" destOrd="0" parTransId="{4C2FBDF8-BCF9-D745-B4FD-E7938CAF5BEE}" sibTransId="{7C47E854-426F-A347-94CD-F3D19FEE818A}"/>
    <dgm:cxn modelId="{D0E0EF9E-83A7-2F49-B06D-9579901E600A}" type="presOf" srcId="{60F58CD9-DC77-0142-B1A0-1661E49275D6}" destId="{07D45D91-C014-6547-8417-79180AC5EC2E}" srcOrd="0" destOrd="0" presId="urn:microsoft.com/office/officeart/2005/8/layout/hierarchy1"/>
    <dgm:cxn modelId="{0EFA72A4-7757-584B-A500-D8B8C3CA4540}" type="presOf" srcId="{7171EA33-B3D5-814A-8231-148979F58FBB}" destId="{C69C128B-394D-A842-9A37-C703EC0E1111}" srcOrd="0" destOrd="0" presId="urn:microsoft.com/office/officeart/2005/8/layout/hierarchy1"/>
    <dgm:cxn modelId="{5A10D6A5-7AC0-8B45-89F8-973541DC4CFC}" type="presOf" srcId="{4C2FBDF8-BCF9-D745-B4FD-E7938CAF5BEE}" destId="{238D38C1-E9C0-564F-A1BE-9C2793A0EC09}" srcOrd="0" destOrd="0" presId="urn:microsoft.com/office/officeart/2005/8/layout/hierarchy1"/>
    <dgm:cxn modelId="{7E8F8BA6-CD9C-9C46-BCF9-B4765733FBF9}" srcId="{7171EA33-B3D5-814A-8231-148979F58FBB}" destId="{8BB0C9F3-455A-A74C-AEBB-E8A5A665D433}" srcOrd="0" destOrd="0" parTransId="{8F8C1FD7-FDDC-C942-AC72-7857C84BE4FA}" sibTransId="{6E83F3D4-3395-4347-B7AC-112DB9A67EAC}"/>
    <dgm:cxn modelId="{80791EA7-D004-4448-9393-EA7B1BB4A3CD}" type="presOf" srcId="{BC14D609-F9F9-A04E-A97E-6A3CEE13F32C}" destId="{03E682C1-56E6-A341-859C-33B12EAE0674}" srcOrd="0" destOrd="0" presId="urn:microsoft.com/office/officeart/2005/8/layout/hierarchy1"/>
    <dgm:cxn modelId="{5E24BCB6-8984-BB41-8B63-653CDDDCC1E3}" type="presOf" srcId="{976BDD86-CC49-3B41-98C1-499018C32FF1}" destId="{5A34580C-781A-594A-99AD-730011AE1A1F}" srcOrd="0" destOrd="0" presId="urn:microsoft.com/office/officeart/2005/8/layout/hierarchy1"/>
    <dgm:cxn modelId="{4DE2C3B7-1991-B941-BB94-96232A8780FC}" type="presOf" srcId="{485173C4-6B32-B24D-97ED-ECF7DE5BC766}" destId="{3B1F2D0C-987F-4D4B-8044-16E081714E29}" srcOrd="0" destOrd="0" presId="urn:microsoft.com/office/officeart/2005/8/layout/hierarchy1"/>
    <dgm:cxn modelId="{8380BFB9-35CA-9149-A427-CE6105FE0793}" srcId="{8BB0C9F3-455A-A74C-AEBB-E8A5A665D433}" destId="{CAAD6D04-6BB8-5D4F-B0A7-B3C536D33D4E}" srcOrd="0" destOrd="0" parTransId="{0B762E0F-61F8-1342-9AC3-C74CF31B2824}" sibTransId="{429C959F-3E90-5645-9E8F-97487D5FC986}"/>
    <dgm:cxn modelId="{4531D4BB-C5EC-2041-A7E8-D0D6E28C739B}" type="presOf" srcId="{7C8A1A86-BA11-B44C-A653-A4B0124B8417}" destId="{6241D0CF-FE55-4849-A840-D1D217710285}" srcOrd="0" destOrd="0" presId="urn:microsoft.com/office/officeart/2005/8/layout/hierarchy1"/>
    <dgm:cxn modelId="{2ED57DC6-C02D-0740-B4FF-BDC6BA532DCA}" type="presOf" srcId="{3A67A5F9-43DE-B748-A9AD-5ED45CC9E541}" destId="{77DB7BBD-D349-A94C-835A-4BDFDFA76D84}" srcOrd="0" destOrd="0" presId="urn:microsoft.com/office/officeart/2005/8/layout/hierarchy1"/>
    <dgm:cxn modelId="{2B3915C8-8047-004A-ADCF-EF01118C9386}" srcId="{8D668CBF-602F-DD4A-9D0B-380BFBB89F09}" destId="{3A67A5F9-43DE-B748-A9AD-5ED45CC9E541}" srcOrd="1" destOrd="0" parTransId="{2850899F-B100-9940-B108-A54C967EC1DA}" sibTransId="{F661BB59-03AA-A141-888C-B49C5C406F7E}"/>
    <dgm:cxn modelId="{75A779D5-BC3B-A34F-8413-F54056E888F8}" srcId="{28850D90-F053-D74C-87A6-93445CDEDA12}" destId="{60F58CD9-DC77-0142-B1A0-1661E49275D6}" srcOrd="0" destOrd="0" parTransId="{1965D81B-C1D8-3042-8C9C-C6D583793673}" sibTransId="{2C2C97C9-0388-B147-B3CB-B806660059D0}"/>
    <dgm:cxn modelId="{67E2B4E6-47B7-8442-B2E4-7A92EEB83762}" type="presOf" srcId="{76E04321-1DF2-BA49-8B11-BF88FC266CC9}" destId="{2B80BC4C-B537-B54A-86D4-AD38EF095B9F}" srcOrd="0" destOrd="0" presId="urn:microsoft.com/office/officeart/2005/8/layout/hierarchy1"/>
    <dgm:cxn modelId="{609599F0-761B-E24F-870B-3CD272CC7130}" type="presOf" srcId="{2850899F-B100-9940-B108-A54C967EC1DA}" destId="{6A094632-51FC-004B-9AA3-AA967986B182}" srcOrd="0" destOrd="0" presId="urn:microsoft.com/office/officeart/2005/8/layout/hierarchy1"/>
    <dgm:cxn modelId="{32DAE5FC-F106-B047-8C97-8ED3A31B5E16}" type="presOf" srcId="{8BB0C9F3-455A-A74C-AEBB-E8A5A665D433}" destId="{ECC64B09-B3E7-AE47-B39E-5118CC256558}" srcOrd="0" destOrd="0" presId="urn:microsoft.com/office/officeart/2005/8/layout/hierarchy1"/>
    <dgm:cxn modelId="{16AFB706-173C-0343-A22C-C17E285E5EC4}" type="presParOf" srcId="{2AA83875-79D5-2144-891D-965E26394AE3}" destId="{6F62D230-6594-1247-8B72-91111B2C7D2D}" srcOrd="0" destOrd="0" presId="urn:microsoft.com/office/officeart/2005/8/layout/hierarchy1"/>
    <dgm:cxn modelId="{91ED876F-2498-5146-BA3E-B7E8E81CF2EB}" type="presParOf" srcId="{6F62D230-6594-1247-8B72-91111B2C7D2D}" destId="{8CCEBF73-FE3D-1347-96A0-EABF1CEA23B2}" srcOrd="0" destOrd="0" presId="urn:microsoft.com/office/officeart/2005/8/layout/hierarchy1"/>
    <dgm:cxn modelId="{B71B1812-B123-654B-A0B8-D4AC4B125DE7}" type="presParOf" srcId="{8CCEBF73-FE3D-1347-96A0-EABF1CEA23B2}" destId="{90DCDF28-72B9-014A-B03F-CDF9550BD271}" srcOrd="0" destOrd="0" presId="urn:microsoft.com/office/officeart/2005/8/layout/hierarchy1"/>
    <dgm:cxn modelId="{279BD5E1-B032-D841-8E9C-680041FAB596}" type="presParOf" srcId="{8CCEBF73-FE3D-1347-96A0-EABF1CEA23B2}" destId="{07D45D91-C014-6547-8417-79180AC5EC2E}" srcOrd="1" destOrd="0" presId="urn:microsoft.com/office/officeart/2005/8/layout/hierarchy1"/>
    <dgm:cxn modelId="{B9AE38BE-30BE-AE4E-9B81-1F2A6F8A2A20}" type="presParOf" srcId="{6F62D230-6594-1247-8B72-91111B2C7D2D}" destId="{2E6B96C9-BF0A-BF42-8298-FD2F374DBA01}" srcOrd="1" destOrd="0" presId="urn:microsoft.com/office/officeart/2005/8/layout/hierarchy1"/>
    <dgm:cxn modelId="{CDC5369E-8F29-3E44-A522-A827C3ACF88F}" type="presParOf" srcId="{2E6B96C9-BF0A-BF42-8298-FD2F374DBA01}" destId="{D471FAAF-C651-0449-89CC-9188F2F12F33}" srcOrd="0" destOrd="0" presId="urn:microsoft.com/office/officeart/2005/8/layout/hierarchy1"/>
    <dgm:cxn modelId="{D52367BE-8BDD-3541-B490-C044F3908469}" type="presParOf" srcId="{2E6B96C9-BF0A-BF42-8298-FD2F374DBA01}" destId="{89B88790-E1C1-6E43-8D9A-30E99BC9914F}" srcOrd="1" destOrd="0" presId="urn:microsoft.com/office/officeart/2005/8/layout/hierarchy1"/>
    <dgm:cxn modelId="{2CCBB0D0-4504-8F47-92DD-7BD86C53F852}" type="presParOf" srcId="{89B88790-E1C1-6E43-8D9A-30E99BC9914F}" destId="{DBB09C92-65DE-AD4E-97C6-9A4E1626B9E4}" srcOrd="0" destOrd="0" presId="urn:microsoft.com/office/officeart/2005/8/layout/hierarchy1"/>
    <dgm:cxn modelId="{AE5FBAA8-5797-734B-9FC2-2E7EAFD702D4}" type="presParOf" srcId="{DBB09C92-65DE-AD4E-97C6-9A4E1626B9E4}" destId="{4C1784FA-8966-8B4F-BDC7-F8083A881F37}" srcOrd="0" destOrd="0" presId="urn:microsoft.com/office/officeart/2005/8/layout/hierarchy1"/>
    <dgm:cxn modelId="{5A7ACD22-762A-6346-A651-82E21CC784D8}" type="presParOf" srcId="{DBB09C92-65DE-AD4E-97C6-9A4E1626B9E4}" destId="{C69C128B-394D-A842-9A37-C703EC0E1111}" srcOrd="1" destOrd="0" presId="urn:microsoft.com/office/officeart/2005/8/layout/hierarchy1"/>
    <dgm:cxn modelId="{9E69AFB4-0588-AE46-89ED-1A1882435444}" type="presParOf" srcId="{89B88790-E1C1-6E43-8D9A-30E99BC9914F}" destId="{593DF83D-F0E6-0A48-B24A-EE4EDBA56BFE}" srcOrd="1" destOrd="0" presId="urn:microsoft.com/office/officeart/2005/8/layout/hierarchy1"/>
    <dgm:cxn modelId="{088653DB-3A0E-9D40-A080-BEF8B15735AE}" type="presParOf" srcId="{593DF83D-F0E6-0A48-B24A-EE4EDBA56BFE}" destId="{CF878937-B1BC-CF46-A3DF-8AFE1F546719}" srcOrd="0" destOrd="0" presId="urn:microsoft.com/office/officeart/2005/8/layout/hierarchy1"/>
    <dgm:cxn modelId="{D71C2F5B-88D1-E04C-8E69-BE751AFAD934}" type="presParOf" srcId="{593DF83D-F0E6-0A48-B24A-EE4EDBA56BFE}" destId="{5CCA1391-59ED-164C-8D8F-D27ADABA3F70}" srcOrd="1" destOrd="0" presId="urn:microsoft.com/office/officeart/2005/8/layout/hierarchy1"/>
    <dgm:cxn modelId="{50970C60-BC14-634B-A394-C86FCA723DF4}" type="presParOf" srcId="{5CCA1391-59ED-164C-8D8F-D27ADABA3F70}" destId="{0A383A73-AF18-CB4F-BCF2-3B059DAB6D54}" srcOrd="0" destOrd="0" presId="urn:microsoft.com/office/officeart/2005/8/layout/hierarchy1"/>
    <dgm:cxn modelId="{9D087CED-7519-F04A-B111-C76F59CB15FC}" type="presParOf" srcId="{0A383A73-AF18-CB4F-BCF2-3B059DAB6D54}" destId="{D2BB0709-52F9-1A40-84D0-C65C6551FF53}" srcOrd="0" destOrd="0" presId="urn:microsoft.com/office/officeart/2005/8/layout/hierarchy1"/>
    <dgm:cxn modelId="{F21226EF-C1A0-0642-B390-B9C3539B6819}" type="presParOf" srcId="{0A383A73-AF18-CB4F-BCF2-3B059DAB6D54}" destId="{ECC64B09-B3E7-AE47-B39E-5118CC256558}" srcOrd="1" destOrd="0" presId="urn:microsoft.com/office/officeart/2005/8/layout/hierarchy1"/>
    <dgm:cxn modelId="{172C4BCD-D82B-5446-A519-0D2BAA2A42B9}" type="presParOf" srcId="{5CCA1391-59ED-164C-8D8F-D27ADABA3F70}" destId="{5F5F227A-C63C-DD42-A4B6-FAF33388CC4F}" srcOrd="1" destOrd="0" presId="urn:microsoft.com/office/officeart/2005/8/layout/hierarchy1"/>
    <dgm:cxn modelId="{D3A0A5CB-9509-F748-95CF-55A2D600BFD6}" type="presParOf" srcId="{5F5F227A-C63C-DD42-A4B6-FAF33388CC4F}" destId="{1BBD8B11-8BC1-8F41-8EEC-8543D9E74CEF}" srcOrd="0" destOrd="0" presId="urn:microsoft.com/office/officeart/2005/8/layout/hierarchy1"/>
    <dgm:cxn modelId="{B7210FA1-60CF-3544-8B85-17FEF8902721}" type="presParOf" srcId="{5F5F227A-C63C-DD42-A4B6-FAF33388CC4F}" destId="{802E49E6-A7AC-2D44-B531-CD23B08FBA88}" srcOrd="1" destOrd="0" presId="urn:microsoft.com/office/officeart/2005/8/layout/hierarchy1"/>
    <dgm:cxn modelId="{9670003F-3526-4444-AC6D-8F3568C6B714}" type="presParOf" srcId="{802E49E6-A7AC-2D44-B531-CD23B08FBA88}" destId="{3B990072-5C95-BC4F-AE6D-CA8BE282146D}" srcOrd="0" destOrd="0" presId="urn:microsoft.com/office/officeart/2005/8/layout/hierarchy1"/>
    <dgm:cxn modelId="{0E027EC6-3A1D-BD4D-AF07-3790C84FBD01}" type="presParOf" srcId="{3B990072-5C95-BC4F-AE6D-CA8BE282146D}" destId="{7F0AEA8F-7336-7743-ACD6-4EEAF4785E58}" srcOrd="0" destOrd="0" presId="urn:microsoft.com/office/officeart/2005/8/layout/hierarchy1"/>
    <dgm:cxn modelId="{4294EAD3-9520-174E-B0F2-AA030A1CC81B}" type="presParOf" srcId="{3B990072-5C95-BC4F-AE6D-CA8BE282146D}" destId="{6B541366-EA3F-1146-A73E-E8FF7309BACC}" srcOrd="1" destOrd="0" presId="urn:microsoft.com/office/officeart/2005/8/layout/hierarchy1"/>
    <dgm:cxn modelId="{F6F798F1-64D8-E045-B6CF-772BEDBF2DF4}" type="presParOf" srcId="{802E49E6-A7AC-2D44-B531-CD23B08FBA88}" destId="{141C3AF4-A6D6-A643-BEBB-6C9FAD915B8B}" srcOrd="1" destOrd="0" presId="urn:microsoft.com/office/officeart/2005/8/layout/hierarchy1"/>
    <dgm:cxn modelId="{BCCA7D7D-A24C-D343-954B-4D4CC328D7E7}" type="presParOf" srcId="{141C3AF4-A6D6-A643-BEBB-6C9FAD915B8B}" destId="{28E5D6B3-F924-CA42-A634-1E5C0FFD63DB}" srcOrd="0" destOrd="0" presId="urn:microsoft.com/office/officeart/2005/8/layout/hierarchy1"/>
    <dgm:cxn modelId="{C3A2553A-292A-904F-9EFD-52902234FC56}" type="presParOf" srcId="{141C3AF4-A6D6-A643-BEBB-6C9FAD915B8B}" destId="{60BAFBA9-7BFB-1F40-8C38-8995B85E055A}" srcOrd="1" destOrd="0" presId="urn:microsoft.com/office/officeart/2005/8/layout/hierarchy1"/>
    <dgm:cxn modelId="{25495AB8-5587-5941-9ED0-F94580BCF7AC}" type="presParOf" srcId="{60BAFBA9-7BFB-1F40-8C38-8995B85E055A}" destId="{FFF63FF8-FD67-E640-9B48-8EF482F62538}" srcOrd="0" destOrd="0" presId="urn:microsoft.com/office/officeart/2005/8/layout/hierarchy1"/>
    <dgm:cxn modelId="{9DA93C1E-1B74-EA4D-9DF6-FBDDF96B445D}" type="presParOf" srcId="{FFF63FF8-FD67-E640-9B48-8EF482F62538}" destId="{6F760E42-FE51-314E-A8B7-01EE890FF7DE}" srcOrd="0" destOrd="0" presId="urn:microsoft.com/office/officeart/2005/8/layout/hierarchy1"/>
    <dgm:cxn modelId="{CD54E591-0B77-C449-BE67-7874BE7518DD}" type="presParOf" srcId="{FFF63FF8-FD67-E640-9B48-8EF482F62538}" destId="{5A34580C-781A-594A-99AD-730011AE1A1F}" srcOrd="1" destOrd="0" presId="urn:microsoft.com/office/officeart/2005/8/layout/hierarchy1"/>
    <dgm:cxn modelId="{BD71B9B1-B989-4147-9F21-55DE066160C0}" type="presParOf" srcId="{60BAFBA9-7BFB-1F40-8C38-8995B85E055A}" destId="{E24FFE26-180F-BC4E-8CA9-C28E9D754E94}" srcOrd="1" destOrd="0" presId="urn:microsoft.com/office/officeart/2005/8/layout/hierarchy1"/>
    <dgm:cxn modelId="{1A62F452-C969-4649-8647-E34BD9A5315D}" type="presParOf" srcId="{141C3AF4-A6D6-A643-BEBB-6C9FAD915B8B}" destId="{238D38C1-E9C0-564F-A1BE-9C2793A0EC09}" srcOrd="2" destOrd="0" presId="urn:microsoft.com/office/officeart/2005/8/layout/hierarchy1"/>
    <dgm:cxn modelId="{EAF6C859-0EFD-544B-AB9B-B7943AB41B4D}" type="presParOf" srcId="{141C3AF4-A6D6-A643-BEBB-6C9FAD915B8B}" destId="{4FC62223-B7BB-7542-BE45-8B0D621D7F03}" srcOrd="3" destOrd="0" presId="urn:microsoft.com/office/officeart/2005/8/layout/hierarchy1"/>
    <dgm:cxn modelId="{118EB4FF-23E8-7B45-9869-668C7F3923AF}" type="presParOf" srcId="{4FC62223-B7BB-7542-BE45-8B0D621D7F03}" destId="{6B1E8B38-90B0-6547-B6C8-0D6E66DC547B}" srcOrd="0" destOrd="0" presId="urn:microsoft.com/office/officeart/2005/8/layout/hierarchy1"/>
    <dgm:cxn modelId="{D66C5877-3043-F440-A41D-8379945BEB7A}" type="presParOf" srcId="{6B1E8B38-90B0-6547-B6C8-0D6E66DC547B}" destId="{02CECFFF-FA16-B547-AA68-9A65CD3C61F6}" srcOrd="0" destOrd="0" presId="urn:microsoft.com/office/officeart/2005/8/layout/hierarchy1"/>
    <dgm:cxn modelId="{B6BF4944-42A2-8E4D-B9B0-A238E8694255}" type="presParOf" srcId="{6B1E8B38-90B0-6547-B6C8-0D6E66DC547B}" destId="{EF98FFF8-DC88-B140-A29A-32DFD5C87117}" srcOrd="1" destOrd="0" presId="urn:microsoft.com/office/officeart/2005/8/layout/hierarchy1"/>
    <dgm:cxn modelId="{9C6B45BD-F118-1D42-81E8-34985251F367}" type="presParOf" srcId="{4FC62223-B7BB-7542-BE45-8B0D621D7F03}" destId="{B84E44F4-9437-0D42-B838-7ACAA6636111}" srcOrd="1" destOrd="0" presId="urn:microsoft.com/office/officeart/2005/8/layout/hierarchy1"/>
    <dgm:cxn modelId="{5AB8D94E-716B-554C-9388-150E9FE57A44}" type="presParOf" srcId="{593DF83D-F0E6-0A48-B24A-EE4EDBA56BFE}" destId="{03E682C1-56E6-A341-859C-33B12EAE0674}" srcOrd="2" destOrd="0" presId="urn:microsoft.com/office/officeart/2005/8/layout/hierarchy1"/>
    <dgm:cxn modelId="{863BD1DD-C29F-8543-A73B-33776764EBA1}" type="presParOf" srcId="{593DF83D-F0E6-0A48-B24A-EE4EDBA56BFE}" destId="{F491114A-DC21-F94A-8F9B-5A4832932F53}" srcOrd="3" destOrd="0" presId="urn:microsoft.com/office/officeart/2005/8/layout/hierarchy1"/>
    <dgm:cxn modelId="{78A1CFE2-4B86-1041-BB34-3DD91D5A012E}" type="presParOf" srcId="{F491114A-DC21-F94A-8F9B-5A4832932F53}" destId="{845B9227-E4FB-4B4A-BBAF-ABCD91BDC433}" srcOrd="0" destOrd="0" presId="urn:microsoft.com/office/officeart/2005/8/layout/hierarchy1"/>
    <dgm:cxn modelId="{A2951B88-101A-8B45-BEED-F8ECCEB5C2FB}" type="presParOf" srcId="{845B9227-E4FB-4B4A-BBAF-ABCD91BDC433}" destId="{4F4F4890-3A60-B24D-83C0-6EB8AFD5E742}" srcOrd="0" destOrd="0" presId="urn:microsoft.com/office/officeart/2005/8/layout/hierarchy1"/>
    <dgm:cxn modelId="{1BE9C96C-EF57-A746-AC53-036F86F7A0DF}" type="presParOf" srcId="{845B9227-E4FB-4B4A-BBAF-ABCD91BDC433}" destId="{3B1F2D0C-987F-4D4B-8044-16E081714E29}" srcOrd="1" destOrd="0" presId="urn:microsoft.com/office/officeart/2005/8/layout/hierarchy1"/>
    <dgm:cxn modelId="{C5942592-AB96-EB47-A77F-3662420975AC}" type="presParOf" srcId="{F491114A-DC21-F94A-8F9B-5A4832932F53}" destId="{AD90B1E8-8C57-8D4D-9A9F-477CF12A1126}" srcOrd="1" destOrd="0" presId="urn:microsoft.com/office/officeart/2005/8/layout/hierarchy1"/>
    <dgm:cxn modelId="{73F365A0-1712-8040-B6A0-69D23A9AFF20}" type="presParOf" srcId="{593DF83D-F0E6-0A48-B24A-EE4EDBA56BFE}" destId="{F62BAF54-8AAC-B443-B252-1640D0467DA3}" srcOrd="4" destOrd="0" presId="urn:microsoft.com/office/officeart/2005/8/layout/hierarchy1"/>
    <dgm:cxn modelId="{DE7D964D-CC17-DF4E-BF94-B7EEA8D0668E}" type="presParOf" srcId="{593DF83D-F0E6-0A48-B24A-EE4EDBA56BFE}" destId="{98655738-28F8-2548-940F-54135533A0A8}" srcOrd="5" destOrd="0" presId="urn:microsoft.com/office/officeart/2005/8/layout/hierarchy1"/>
    <dgm:cxn modelId="{51F9E503-D500-8E48-B347-2A96346C81EB}" type="presParOf" srcId="{98655738-28F8-2548-940F-54135533A0A8}" destId="{64EEE5C9-9F28-7C4D-95CB-5F27E94158B4}" srcOrd="0" destOrd="0" presId="urn:microsoft.com/office/officeart/2005/8/layout/hierarchy1"/>
    <dgm:cxn modelId="{5DD4EDAD-C93D-2A45-95C4-70D2944C679D}" type="presParOf" srcId="{64EEE5C9-9F28-7C4D-95CB-5F27E94158B4}" destId="{6901591D-2EAF-BB4B-B040-252E4AF27754}" srcOrd="0" destOrd="0" presId="urn:microsoft.com/office/officeart/2005/8/layout/hierarchy1"/>
    <dgm:cxn modelId="{530DD177-B88B-3641-947E-441E0844F251}" type="presParOf" srcId="{64EEE5C9-9F28-7C4D-95CB-5F27E94158B4}" destId="{2B80BC4C-B537-B54A-86D4-AD38EF095B9F}" srcOrd="1" destOrd="0" presId="urn:microsoft.com/office/officeart/2005/8/layout/hierarchy1"/>
    <dgm:cxn modelId="{7500DF60-38C4-9443-A7E0-3FF1F5BA3C56}" type="presParOf" srcId="{98655738-28F8-2548-940F-54135533A0A8}" destId="{A96F2363-96C3-6A44-A8BB-D6ACBED4816B}" srcOrd="1" destOrd="0" presId="urn:microsoft.com/office/officeart/2005/8/layout/hierarchy1"/>
    <dgm:cxn modelId="{080C8431-59B4-0C43-9DBF-0EC9CC7B6B50}" type="presParOf" srcId="{2E6B96C9-BF0A-BF42-8298-FD2F374DBA01}" destId="{6241D0CF-FE55-4849-A840-D1D217710285}" srcOrd="2" destOrd="0" presId="urn:microsoft.com/office/officeart/2005/8/layout/hierarchy1"/>
    <dgm:cxn modelId="{053C9096-D644-F542-A84B-B3A80038567A}" type="presParOf" srcId="{2E6B96C9-BF0A-BF42-8298-FD2F374DBA01}" destId="{CD491C14-3919-3446-ACDF-5D7AA4EBB6B9}" srcOrd="3" destOrd="0" presId="urn:microsoft.com/office/officeart/2005/8/layout/hierarchy1"/>
    <dgm:cxn modelId="{BBE1BBF4-9D3E-6345-A9B3-EE707BA44614}" type="presParOf" srcId="{CD491C14-3919-3446-ACDF-5D7AA4EBB6B9}" destId="{9CDB4EB0-81D3-654E-9499-E5D011334F37}" srcOrd="0" destOrd="0" presId="urn:microsoft.com/office/officeart/2005/8/layout/hierarchy1"/>
    <dgm:cxn modelId="{55FD2B9B-586E-5344-87A2-DF4B6501C7F8}" type="presParOf" srcId="{9CDB4EB0-81D3-654E-9499-E5D011334F37}" destId="{54E70273-9680-4848-9D47-B9D0F5D5673E}" srcOrd="0" destOrd="0" presId="urn:microsoft.com/office/officeart/2005/8/layout/hierarchy1"/>
    <dgm:cxn modelId="{0FCA3FB0-3F0F-DE4B-97FF-3F3178169682}" type="presParOf" srcId="{9CDB4EB0-81D3-654E-9499-E5D011334F37}" destId="{8683449F-6B39-A74A-A938-5D4188417FEA}" srcOrd="1" destOrd="0" presId="urn:microsoft.com/office/officeart/2005/8/layout/hierarchy1"/>
    <dgm:cxn modelId="{C23440BF-E732-5548-9231-6476373AEA16}" type="presParOf" srcId="{CD491C14-3919-3446-ACDF-5D7AA4EBB6B9}" destId="{CD360BE7-23F2-0149-8BF6-A073E4225544}" srcOrd="1" destOrd="0" presId="urn:microsoft.com/office/officeart/2005/8/layout/hierarchy1"/>
    <dgm:cxn modelId="{5872F9A8-D9AB-5845-808D-E9B6576C0247}" type="presParOf" srcId="{CD360BE7-23F2-0149-8BF6-A073E4225544}" destId="{7B19F018-A4D5-B64A-9DDD-BDC666C328D6}" srcOrd="0" destOrd="0" presId="urn:microsoft.com/office/officeart/2005/8/layout/hierarchy1"/>
    <dgm:cxn modelId="{93C57310-1B92-854A-9AAC-1F497620D2DF}" type="presParOf" srcId="{CD360BE7-23F2-0149-8BF6-A073E4225544}" destId="{604DF899-4D7B-904E-B8BD-204B31215130}" srcOrd="1" destOrd="0" presId="urn:microsoft.com/office/officeart/2005/8/layout/hierarchy1"/>
    <dgm:cxn modelId="{21A4C59E-6125-724A-AADE-496F0C2ED283}" type="presParOf" srcId="{604DF899-4D7B-904E-B8BD-204B31215130}" destId="{1586311B-1A80-074C-BA8F-0294E04897E7}" srcOrd="0" destOrd="0" presId="urn:microsoft.com/office/officeart/2005/8/layout/hierarchy1"/>
    <dgm:cxn modelId="{8B7A8F0F-3144-4C42-A058-E82D809AEA28}" type="presParOf" srcId="{1586311B-1A80-074C-BA8F-0294E04897E7}" destId="{23519AAB-20E3-CE41-BE0A-8374EDA8F0C6}" srcOrd="0" destOrd="0" presId="urn:microsoft.com/office/officeart/2005/8/layout/hierarchy1"/>
    <dgm:cxn modelId="{4F78B989-38F3-CF43-87D0-CA0745C6D40C}" type="presParOf" srcId="{1586311B-1A80-074C-BA8F-0294E04897E7}" destId="{F4BA24F4-8D07-7F41-89CE-5C7A28C1D5F4}" srcOrd="1" destOrd="0" presId="urn:microsoft.com/office/officeart/2005/8/layout/hierarchy1"/>
    <dgm:cxn modelId="{F1F6E71F-75FA-C148-B5AD-EA775142683E}" type="presParOf" srcId="{604DF899-4D7B-904E-B8BD-204B31215130}" destId="{54AB5843-559E-144E-B2D8-BC027424CE96}" srcOrd="1" destOrd="0" presId="urn:microsoft.com/office/officeart/2005/8/layout/hierarchy1"/>
    <dgm:cxn modelId="{EF9B717F-20AD-A246-94B2-140F9AE1B83B}" type="presParOf" srcId="{54AB5843-559E-144E-B2D8-BC027424CE96}" destId="{97B101FA-B4BC-A740-A2BC-90418AB55821}" srcOrd="0" destOrd="0" presId="urn:microsoft.com/office/officeart/2005/8/layout/hierarchy1"/>
    <dgm:cxn modelId="{B649070B-DDB7-4B4D-A339-71B89FF81FEF}" type="presParOf" srcId="{54AB5843-559E-144E-B2D8-BC027424CE96}" destId="{23CB8921-8A26-814E-8752-F4EB1E5916E8}" srcOrd="1" destOrd="0" presId="urn:microsoft.com/office/officeart/2005/8/layout/hierarchy1"/>
    <dgm:cxn modelId="{EDB23A31-A8EA-484C-A464-46E38E2A26A5}" type="presParOf" srcId="{23CB8921-8A26-814E-8752-F4EB1E5916E8}" destId="{F3AB77CB-802B-664C-944F-D92CF60F1980}" srcOrd="0" destOrd="0" presId="urn:microsoft.com/office/officeart/2005/8/layout/hierarchy1"/>
    <dgm:cxn modelId="{02D6E1BE-48A4-3648-8054-06B8D66D3E59}" type="presParOf" srcId="{F3AB77CB-802B-664C-944F-D92CF60F1980}" destId="{BC85EC28-D8FE-124C-B817-3612FFD58B18}" srcOrd="0" destOrd="0" presId="urn:microsoft.com/office/officeart/2005/8/layout/hierarchy1"/>
    <dgm:cxn modelId="{91EFE64C-8AAF-FE49-8350-A18CBBBA2370}" type="presParOf" srcId="{F3AB77CB-802B-664C-944F-D92CF60F1980}" destId="{9263D067-88D2-CB4B-B592-DA2E5E1A4492}" srcOrd="1" destOrd="0" presId="urn:microsoft.com/office/officeart/2005/8/layout/hierarchy1"/>
    <dgm:cxn modelId="{5DC81EF2-422C-2641-B4E7-ACC4B8224D3D}" type="presParOf" srcId="{23CB8921-8A26-814E-8752-F4EB1E5916E8}" destId="{E8B0D166-2D02-3449-A975-933535B01EBE}" srcOrd="1" destOrd="0" presId="urn:microsoft.com/office/officeart/2005/8/layout/hierarchy1"/>
    <dgm:cxn modelId="{E54F2200-5116-134B-A31B-405AB5E23177}" type="presParOf" srcId="{E8B0D166-2D02-3449-A975-933535B01EBE}" destId="{580B7124-8995-5C45-B2B1-3010FA6116D3}" srcOrd="0" destOrd="0" presId="urn:microsoft.com/office/officeart/2005/8/layout/hierarchy1"/>
    <dgm:cxn modelId="{875B64D2-FAE7-6548-BB5D-F7BF486145FF}" type="presParOf" srcId="{E8B0D166-2D02-3449-A975-933535B01EBE}" destId="{D21D5F59-6FBB-6B49-A301-90C4186D63BE}" srcOrd="1" destOrd="0" presId="urn:microsoft.com/office/officeart/2005/8/layout/hierarchy1"/>
    <dgm:cxn modelId="{B7C751AB-4F9C-2D48-9633-83792A0361B9}" type="presParOf" srcId="{D21D5F59-6FBB-6B49-A301-90C4186D63BE}" destId="{ED1F76F0-7EB5-6843-8613-AF9C765BABE7}" srcOrd="0" destOrd="0" presId="urn:microsoft.com/office/officeart/2005/8/layout/hierarchy1"/>
    <dgm:cxn modelId="{07C32339-B307-C34B-B550-6B09FBCFE767}" type="presParOf" srcId="{ED1F76F0-7EB5-6843-8613-AF9C765BABE7}" destId="{BAF3FFC4-9447-2B41-9776-C4EC2DA21EBE}" srcOrd="0" destOrd="0" presId="urn:microsoft.com/office/officeart/2005/8/layout/hierarchy1"/>
    <dgm:cxn modelId="{FF3DC44A-22E1-AD47-93E3-A0AA2BC4A5A9}" type="presParOf" srcId="{ED1F76F0-7EB5-6843-8613-AF9C765BABE7}" destId="{648A76A1-8304-4E41-9355-C5CE35EE3C57}" srcOrd="1" destOrd="0" presId="urn:microsoft.com/office/officeart/2005/8/layout/hierarchy1"/>
    <dgm:cxn modelId="{F3AD1C84-17FC-EB4E-B475-D98B96E3A1AD}" type="presParOf" srcId="{D21D5F59-6FBB-6B49-A301-90C4186D63BE}" destId="{F5C2BDA8-119B-F643-BF81-1439CDA8B245}" srcOrd="1" destOrd="0" presId="urn:microsoft.com/office/officeart/2005/8/layout/hierarchy1"/>
    <dgm:cxn modelId="{0FEC5DE5-9E51-304F-849D-A346387330F8}" type="presParOf" srcId="{E8B0D166-2D02-3449-A975-933535B01EBE}" destId="{6A094632-51FC-004B-9AA3-AA967986B182}" srcOrd="2" destOrd="0" presId="urn:microsoft.com/office/officeart/2005/8/layout/hierarchy1"/>
    <dgm:cxn modelId="{75FD28C5-C897-0C4F-9A32-6310D977B54A}" type="presParOf" srcId="{E8B0D166-2D02-3449-A975-933535B01EBE}" destId="{F80103CC-52F1-4648-9549-057F99FBB363}" srcOrd="3" destOrd="0" presId="urn:microsoft.com/office/officeart/2005/8/layout/hierarchy1"/>
    <dgm:cxn modelId="{54C4D5A3-BDD5-1B44-9084-AE19BF48D893}" type="presParOf" srcId="{F80103CC-52F1-4648-9549-057F99FBB363}" destId="{F0D0BFCE-10CE-3546-A522-7740618FF704}" srcOrd="0" destOrd="0" presId="urn:microsoft.com/office/officeart/2005/8/layout/hierarchy1"/>
    <dgm:cxn modelId="{C89C19A2-7767-0545-BBBE-FA7D76068D62}" type="presParOf" srcId="{F0D0BFCE-10CE-3546-A522-7740618FF704}" destId="{E5B039D3-03C8-B04C-ABAC-92BC8622B075}" srcOrd="0" destOrd="0" presId="urn:microsoft.com/office/officeart/2005/8/layout/hierarchy1"/>
    <dgm:cxn modelId="{750A5751-0B43-C741-B0A8-2999600C7A9D}" type="presParOf" srcId="{F0D0BFCE-10CE-3546-A522-7740618FF704}" destId="{77DB7BBD-D349-A94C-835A-4BDFDFA76D84}" srcOrd="1" destOrd="0" presId="urn:microsoft.com/office/officeart/2005/8/layout/hierarchy1"/>
    <dgm:cxn modelId="{49F4E8A9-0304-104D-9A29-D9DFE9097BF7}" type="presParOf" srcId="{F80103CC-52F1-4648-9549-057F99FBB363}" destId="{4F1B79BE-2292-FD4A-8A7F-45A3EF7BF9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94632-51FC-004B-9AA3-AA967986B182}">
      <dsp:nvSpPr>
        <dsp:cNvPr id="0" name=""/>
        <dsp:cNvSpPr/>
      </dsp:nvSpPr>
      <dsp:spPr>
        <a:xfrm>
          <a:off x="6902966" y="3917404"/>
          <a:ext cx="429071" cy="739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951"/>
              </a:lnTo>
              <a:lnTo>
                <a:pt x="429071" y="536951"/>
              </a:lnTo>
              <a:lnTo>
                <a:pt x="429071" y="7390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B7124-8995-5C45-B2B1-3010FA6116D3}">
      <dsp:nvSpPr>
        <dsp:cNvPr id="0" name=""/>
        <dsp:cNvSpPr/>
      </dsp:nvSpPr>
      <dsp:spPr>
        <a:xfrm>
          <a:off x="5740889" y="3917404"/>
          <a:ext cx="1162077" cy="739079"/>
        </a:xfrm>
        <a:custGeom>
          <a:avLst/>
          <a:gdLst/>
          <a:ahLst/>
          <a:cxnLst/>
          <a:rect l="0" t="0" r="0" b="0"/>
          <a:pathLst>
            <a:path>
              <a:moveTo>
                <a:pt x="1162077" y="0"/>
              </a:moveTo>
              <a:lnTo>
                <a:pt x="1162077" y="536951"/>
              </a:lnTo>
              <a:lnTo>
                <a:pt x="0" y="536951"/>
              </a:lnTo>
              <a:lnTo>
                <a:pt x="0" y="7390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101FA-B4BC-A740-A2BC-90418AB55821}">
      <dsp:nvSpPr>
        <dsp:cNvPr id="0" name=""/>
        <dsp:cNvSpPr/>
      </dsp:nvSpPr>
      <dsp:spPr>
        <a:xfrm>
          <a:off x="6902966" y="3115996"/>
          <a:ext cx="145619" cy="315555"/>
        </a:xfrm>
        <a:custGeom>
          <a:avLst/>
          <a:gdLst/>
          <a:ahLst/>
          <a:cxnLst/>
          <a:rect l="0" t="0" r="0" b="0"/>
          <a:pathLst>
            <a:path>
              <a:moveTo>
                <a:pt x="145619" y="0"/>
              </a:moveTo>
              <a:lnTo>
                <a:pt x="145619" y="113427"/>
              </a:lnTo>
              <a:lnTo>
                <a:pt x="0" y="113427"/>
              </a:lnTo>
              <a:lnTo>
                <a:pt x="0" y="315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9F018-A4D5-B64A-9DDD-BDC666C328D6}">
      <dsp:nvSpPr>
        <dsp:cNvPr id="0" name=""/>
        <dsp:cNvSpPr/>
      </dsp:nvSpPr>
      <dsp:spPr>
        <a:xfrm>
          <a:off x="7002866" y="1738413"/>
          <a:ext cx="91440" cy="830379"/>
        </a:xfrm>
        <a:custGeom>
          <a:avLst/>
          <a:gdLst/>
          <a:ahLst/>
          <a:cxnLst/>
          <a:rect l="0" t="0" r="0" b="0"/>
          <a:pathLst>
            <a:path>
              <a:moveTo>
                <a:pt x="52134" y="0"/>
              </a:moveTo>
              <a:lnTo>
                <a:pt x="52134" y="628251"/>
              </a:lnTo>
              <a:lnTo>
                <a:pt x="45720" y="628251"/>
              </a:lnTo>
              <a:lnTo>
                <a:pt x="45720" y="830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1D0CF-FE55-4849-A840-D1D217710285}">
      <dsp:nvSpPr>
        <dsp:cNvPr id="0" name=""/>
        <dsp:cNvSpPr/>
      </dsp:nvSpPr>
      <dsp:spPr>
        <a:xfrm>
          <a:off x="5245134" y="596850"/>
          <a:ext cx="1809866" cy="65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81"/>
              </a:lnTo>
              <a:lnTo>
                <a:pt x="1809866" y="453581"/>
              </a:lnTo>
              <a:lnTo>
                <a:pt x="1809866" y="655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BAF54-8AAC-B443-B252-1640D0467DA3}">
      <dsp:nvSpPr>
        <dsp:cNvPr id="0" name=""/>
        <dsp:cNvSpPr/>
      </dsp:nvSpPr>
      <dsp:spPr>
        <a:xfrm>
          <a:off x="3540139" y="1716592"/>
          <a:ext cx="1803861" cy="852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73"/>
              </a:lnTo>
              <a:lnTo>
                <a:pt x="1803861" y="650073"/>
              </a:lnTo>
              <a:lnTo>
                <a:pt x="1803861" y="852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682C1-56E6-A341-859C-33B12EAE0674}">
      <dsp:nvSpPr>
        <dsp:cNvPr id="0" name=""/>
        <dsp:cNvSpPr/>
      </dsp:nvSpPr>
      <dsp:spPr>
        <a:xfrm>
          <a:off x="3540139" y="1716592"/>
          <a:ext cx="99276" cy="852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73"/>
              </a:lnTo>
              <a:lnTo>
                <a:pt x="99276" y="650073"/>
              </a:lnTo>
              <a:lnTo>
                <a:pt x="99276" y="852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D38C1-E9C0-564F-A1BE-9C2793A0EC09}">
      <dsp:nvSpPr>
        <dsp:cNvPr id="0" name=""/>
        <dsp:cNvSpPr/>
      </dsp:nvSpPr>
      <dsp:spPr>
        <a:xfrm>
          <a:off x="2023044" y="3910255"/>
          <a:ext cx="1243396" cy="731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354"/>
              </a:lnTo>
              <a:lnTo>
                <a:pt x="1243396" y="529354"/>
              </a:lnTo>
              <a:lnTo>
                <a:pt x="1243396" y="731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5D6B3-F924-CA42-A634-1E5C0FFD63DB}">
      <dsp:nvSpPr>
        <dsp:cNvPr id="0" name=""/>
        <dsp:cNvSpPr/>
      </dsp:nvSpPr>
      <dsp:spPr>
        <a:xfrm>
          <a:off x="1561855" y="3910255"/>
          <a:ext cx="461188" cy="731482"/>
        </a:xfrm>
        <a:custGeom>
          <a:avLst/>
          <a:gdLst/>
          <a:ahLst/>
          <a:cxnLst/>
          <a:rect l="0" t="0" r="0" b="0"/>
          <a:pathLst>
            <a:path>
              <a:moveTo>
                <a:pt x="461188" y="0"/>
              </a:moveTo>
              <a:lnTo>
                <a:pt x="461188" y="529354"/>
              </a:lnTo>
              <a:lnTo>
                <a:pt x="0" y="529354"/>
              </a:lnTo>
              <a:lnTo>
                <a:pt x="0" y="731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D8B11-8BC1-8F41-8EEC-8543D9E74CEF}">
      <dsp:nvSpPr>
        <dsp:cNvPr id="0" name=""/>
        <dsp:cNvSpPr/>
      </dsp:nvSpPr>
      <dsp:spPr>
        <a:xfrm>
          <a:off x="1889110" y="3115996"/>
          <a:ext cx="91440" cy="308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277"/>
              </a:lnTo>
              <a:lnTo>
                <a:pt x="133933" y="106277"/>
              </a:lnTo>
              <a:lnTo>
                <a:pt x="133933" y="308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78937-B1BC-CF46-A3DF-8AFE1F546719}">
      <dsp:nvSpPr>
        <dsp:cNvPr id="0" name=""/>
        <dsp:cNvSpPr/>
      </dsp:nvSpPr>
      <dsp:spPr>
        <a:xfrm>
          <a:off x="1934830" y="1716592"/>
          <a:ext cx="1605309" cy="852200"/>
        </a:xfrm>
        <a:custGeom>
          <a:avLst/>
          <a:gdLst/>
          <a:ahLst/>
          <a:cxnLst/>
          <a:rect l="0" t="0" r="0" b="0"/>
          <a:pathLst>
            <a:path>
              <a:moveTo>
                <a:pt x="1605309" y="0"/>
              </a:moveTo>
              <a:lnTo>
                <a:pt x="1605309" y="650073"/>
              </a:lnTo>
              <a:lnTo>
                <a:pt x="0" y="650073"/>
              </a:lnTo>
              <a:lnTo>
                <a:pt x="0" y="852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1FAAF-C651-0449-89CC-9188F2F12F33}">
      <dsp:nvSpPr>
        <dsp:cNvPr id="0" name=""/>
        <dsp:cNvSpPr/>
      </dsp:nvSpPr>
      <dsp:spPr>
        <a:xfrm>
          <a:off x="3540139" y="596850"/>
          <a:ext cx="1704994" cy="634566"/>
        </a:xfrm>
        <a:custGeom>
          <a:avLst/>
          <a:gdLst/>
          <a:ahLst/>
          <a:cxnLst/>
          <a:rect l="0" t="0" r="0" b="0"/>
          <a:pathLst>
            <a:path>
              <a:moveTo>
                <a:pt x="1704994" y="0"/>
              </a:moveTo>
              <a:lnTo>
                <a:pt x="1704994" y="432438"/>
              </a:lnTo>
              <a:lnTo>
                <a:pt x="0" y="432438"/>
              </a:lnTo>
              <a:lnTo>
                <a:pt x="0" y="634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CDF28-72B9-014A-B03F-CDF9550BD271}">
      <dsp:nvSpPr>
        <dsp:cNvPr id="0" name=""/>
        <dsp:cNvSpPr/>
      </dsp:nvSpPr>
      <dsp:spPr>
        <a:xfrm>
          <a:off x="4154188" y="2457"/>
          <a:ext cx="2181890" cy="59439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7D45D91-C014-6547-8417-79180AC5EC2E}">
      <dsp:nvSpPr>
        <dsp:cNvPr id="0" name=""/>
        <dsp:cNvSpPr/>
      </dsp:nvSpPr>
      <dsp:spPr>
        <a:xfrm>
          <a:off x="4396620" y="232768"/>
          <a:ext cx="2181890" cy="594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110000"/>
                <a:satMod val="105000"/>
                <a:tint val="67000"/>
                <a:alpha val="80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root</a:t>
          </a:r>
        </a:p>
      </dsp:txBody>
      <dsp:txXfrm>
        <a:off x="4414029" y="250177"/>
        <a:ext cx="2147072" cy="559575"/>
      </dsp:txXfrm>
    </dsp:sp>
    <dsp:sp modelId="{4C1784FA-8966-8B4F-BDC7-F8083A881F37}">
      <dsp:nvSpPr>
        <dsp:cNvPr id="0" name=""/>
        <dsp:cNvSpPr/>
      </dsp:nvSpPr>
      <dsp:spPr>
        <a:xfrm>
          <a:off x="2539339" y="1231417"/>
          <a:ext cx="2001601" cy="485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C128B-394D-A842-9A37-C703EC0E1111}">
      <dsp:nvSpPr>
        <dsp:cNvPr id="0" name=""/>
        <dsp:cNvSpPr/>
      </dsp:nvSpPr>
      <dsp:spPr>
        <a:xfrm>
          <a:off x="2781771" y="1461728"/>
          <a:ext cx="2001601" cy="485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>
                  <a:lumMod val="50000"/>
                  <a:lumOff val="50000"/>
                </a:schemeClr>
              </a:solidFill>
            </a:rPr>
            <a:t>toctree</a:t>
          </a:r>
        </a:p>
      </dsp:txBody>
      <dsp:txXfrm>
        <a:off x="2795981" y="1475938"/>
        <a:ext cx="1973181" cy="456754"/>
      </dsp:txXfrm>
    </dsp:sp>
    <dsp:sp modelId="{D2BB0709-52F9-1A40-84D0-C65C6551FF53}">
      <dsp:nvSpPr>
        <dsp:cNvPr id="0" name=""/>
        <dsp:cNvSpPr/>
      </dsp:nvSpPr>
      <dsp:spPr>
        <a:xfrm>
          <a:off x="1324970" y="2568793"/>
          <a:ext cx="1219720" cy="547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ECC64B09-B3E7-AE47-B39E-5118CC256558}">
      <dsp:nvSpPr>
        <dsp:cNvPr id="0" name=""/>
        <dsp:cNvSpPr/>
      </dsp:nvSpPr>
      <dsp:spPr>
        <a:xfrm>
          <a:off x="1567402" y="2799103"/>
          <a:ext cx="1219720" cy="547203"/>
        </a:xfrm>
        <a:prstGeom prst="roundRect">
          <a:avLst>
            <a:gd name="adj" fmla="val 10000"/>
          </a:avLst>
        </a:prstGeom>
        <a:solidFill>
          <a:schemeClr val="lt1">
            <a:alpha val="9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/>
            <a:t>file</a:t>
          </a:r>
        </a:p>
      </dsp:txBody>
      <dsp:txXfrm>
        <a:off x="1583429" y="2815130"/>
        <a:ext cx="1187666" cy="515149"/>
      </dsp:txXfrm>
    </dsp:sp>
    <dsp:sp modelId="{7F0AEA8F-7336-7743-ACD6-4EEAF4785E58}">
      <dsp:nvSpPr>
        <dsp:cNvPr id="0" name=""/>
        <dsp:cNvSpPr/>
      </dsp:nvSpPr>
      <dsp:spPr>
        <a:xfrm>
          <a:off x="932099" y="3424402"/>
          <a:ext cx="2181890" cy="485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41366-EA3F-1146-A73E-E8FF7309BACC}">
      <dsp:nvSpPr>
        <dsp:cNvPr id="0" name=""/>
        <dsp:cNvSpPr/>
      </dsp:nvSpPr>
      <dsp:spPr>
        <a:xfrm>
          <a:off x="1174531" y="3654713"/>
          <a:ext cx="2181890" cy="485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>
                  <a:lumMod val="50000"/>
                  <a:lumOff val="50000"/>
                </a:schemeClr>
              </a:solidFill>
            </a:rPr>
            <a:t>toctree</a:t>
          </a:r>
        </a:p>
      </dsp:txBody>
      <dsp:txXfrm>
        <a:off x="1188761" y="3668943"/>
        <a:ext cx="2153430" cy="457393"/>
      </dsp:txXfrm>
    </dsp:sp>
    <dsp:sp modelId="{6F760E42-FE51-314E-A8B7-01EE890FF7DE}">
      <dsp:nvSpPr>
        <dsp:cNvPr id="0" name=""/>
        <dsp:cNvSpPr/>
      </dsp:nvSpPr>
      <dsp:spPr>
        <a:xfrm>
          <a:off x="951995" y="4641738"/>
          <a:ext cx="1219720" cy="547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5A34580C-781A-594A-99AD-730011AE1A1F}">
      <dsp:nvSpPr>
        <dsp:cNvPr id="0" name=""/>
        <dsp:cNvSpPr/>
      </dsp:nvSpPr>
      <dsp:spPr>
        <a:xfrm>
          <a:off x="1194427" y="4872048"/>
          <a:ext cx="1219720" cy="547203"/>
        </a:xfrm>
        <a:prstGeom prst="roundRect">
          <a:avLst>
            <a:gd name="adj" fmla="val 10000"/>
          </a:avLst>
        </a:prstGeom>
        <a:solidFill>
          <a:schemeClr val="lt1">
            <a:alpha val="9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/>
            <a:t>file</a:t>
          </a:r>
        </a:p>
      </dsp:txBody>
      <dsp:txXfrm>
        <a:off x="1210454" y="4888075"/>
        <a:ext cx="1187666" cy="515149"/>
      </dsp:txXfrm>
    </dsp:sp>
    <dsp:sp modelId="{02CECFFF-FA16-B547-AA68-9A65CD3C61F6}">
      <dsp:nvSpPr>
        <dsp:cNvPr id="0" name=""/>
        <dsp:cNvSpPr/>
      </dsp:nvSpPr>
      <dsp:spPr>
        <a:xfrm>
          <a:off x="2656580" y="4641738"/>
          <a:ext cx="1219720" cy="547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EF98FFF8-DC88-B140-A29A-32DFD5C87117}">
      <dsp:nvSpPr>
        <dsp:cNvPr id="0" name=""/>
        <dsp:cNvSpPr/>
      </dsp:nvSpPr>
      <dsp:spPr>
        <a:xfrm>
          <a:off x="2899013" y="4872048"/>
          <a:ext cx="1219720" cy="547203"/>
        </a:xfrm>
        <a:prstGeom prst="roundRect">
          <a:avLst>
            <a:gd name="adj" fmla="val 10000"/>
          </a:avLst>
        </a:prstGeom>
        <a:solidFill>
          <a:schemeClr val="lt1">
            <a:alpha val="9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/>
            <a:t>file</a:t>
          </a:r>
        </a:p>
      </dsp:txBody>
      <dsp:txXfrm>
        <a:off x="2915040" y="4888075"/>
        <a:ext cx="1187666" cy="515149"/>
      </dsp:txXfrm>
    </dsp:sp>
    <dsp:sp modelId="{4F4F4890-3A60-B24D-83C0-6EB8AFD5E742}">
      <dsp:nvSpPr>
        <dsp:cNvPr id="0" name=""/>
        <dsp:cNvSpPr/>
      </dsp:nvSpPr>
      <dsp:spPr>
        <a:xfrm>
          <a:off x="3029555" y="2568793"/>
          <a:ext cx="1219720" cy="547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3B1F2D0C-987F-4D4B-8044-16E081714E29}">
      <dsp:nvSpPr>
        <dsp:cNvPr id="0" name=""/>
        <dsp:cNvSpPr/>
      </dsp:nvSpPr>
      <dsp:spPr>
        <a:xfrm>
          <a:off x="3271987" y="2799103"/>
          <a:ext cx="1219720" cy="547203"/>
        </a:xfrm>
        <a:prstGeom prst="roundRect">
          <a:avLst>
            <a:gd name="adj" fmla="val 10000"/>
          </a:avLst>
        </a:prstGeom>
        <a:solidFill>
          <a:schemeClr val="lt1">
            <a:alpha val="9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/>
            <a:t>glob</a:t>
          </a:r>
        </a:p>
      </dsp:txBody>
      <dsp:txXfrm>
        <a:off x="3288014" y="2815130"/>
        <a:ext cx="1187666" cy="515149"/>
      </dsp:txXfrm>
    </dsp:sp>
    <dsp:sp modelId="{6901591D-2EAF-BB4B-B040-252E4AF27754}">
      <dsp:nvSpPr>
        <dsp:cNvPr id="0" name=""/>
        <dsp:cNvSpPr/>
      </dsp:nvSpPr>
      <dsp:spPr>
        <a:xfrm>
          <a:off x="4734140" y="2568793"/>
          <a:ext cx="1219720" cy="547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2B80BC4C-B537-B54A-86D4-AD38EF095B9F}">
      <dsp:nvSpPr>
        <dsp:cNvPr id="0" name=""/>
        <dsp:cNvSpPr/>
      </dsp:nvSpPr>
      <dsp:spPr>
        <a:xfrm>
          <a:off x="4976572" y="2799103"/>
          <a:ext cx="1219720" cy="547203"/>
        </a:xfrm>
        <a:prstGeom prst="roundRect">
          <a:avLst>
            <a:gd name="adj" fmla="val 10000"/>
          </a:avLst>
        </a:prstGeom>
        <a:solidFill>
          <a:schemeClr val="lt1">
            <a:alpha val="9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/>
            <a:t>url</a:t>
          </a:r>
        </a:p>
      </dsp:txBody>
      <dsp:txXfrm>
        <a:off x="4992599" y="2815130"/>
        <a:ext cx="1187666" cy="515149"/>
      </dsp:txXfrm>
    </dsp:sp>
    <dsp:sp modelId="{54E70273-9680-4848-9D47-B9D0F5D5673E}">
      <dsp:nvSpPr>
        <dsp:cNvPr id="0" name=""/>
        <dsp:cNvSpPr/>
      </dsp:nvSpPr>
      <dsp:spPr>
        <a:xfrm>
          <a:off x="6053382" y="1252560"/>
          <a:ext cx="2003237" cy="485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3449F-6B39-A74A-A938-5D4188417FEA}">
      <dsp:nvSpPr>
        <dsp:cNvPr id="0" name=""/>
        <dsp:cNvSpPr/>
      </dsp:nvSpPr>
      <dsp:spPr>
        <a:xfrm>
          <a:off x="6295814" y="1482870"/>
          <a:ext cx="2003237" cy="485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>
                  <a:lumMod val="50000"/>
                  <a:lumOff val="50000"/>
                </a:schemeClr>
              </a:solidFill>
            </a:rPr>
            <a:t>toctree</a:t>
          </a:r>
        </a:p>
      </dsp:txBody>
      <dsp:txXfrm>
        <a:off x="6310044" y="1497100"/>
        <a:ext cx="1974777" cy="457393"/>
      </dsp:txXfrm>
    </dsp:sp>
    <dsp:sp modelId="{23519AAB-20E3-CE41-BE0A-8374EDA8F0C6}">
      <dsp:nvSpPr>
        <dsp:cNvPr id="0" name=""/>
        <dsp:cNvSpPr/>
      </dsp:nvSpPr>
      <dsp:spPr>
        <a:xfrm>
          <a:off x="6438725" y="2568793"/>
          <a:ext cx="1219720" cy="547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F4BA24F4-8D07-7F41-89CE-5C7A28C1D5F4}">
      <dsp:nvSpPr>
        <dsp:cNvPr id="0" name=""/>
        <dsp:cNvSpPr/>
      </dsp:nvSpPr>
      <dsp:spPr>
        <a:xfrm>
          <a:off x="6681158" y="2799103"/>
          <a:ext cx="1219720" cy="547203"/>
        </a:xfrm>
        <a:prstGeom prst="roundRect">
          <a:avLst>
            <a:gd name="adj" fmla="val 10000"/>
          </a:avLst>
        </a:prstGeom>
        <a:solidFill>
          <a:schemeClr val="lt1">
            <a:alpha val="9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/>
            <a:t>file</a:t>
          </a:r>
        </a:p>
      </dsp:txBody>
      <dsp:txXfrm>
        <a:off x="6697185" y="2815130"/>
        <a:ext cx="1187666" cy="515149"/>
      </dsp:txXfrm>
    </dsp:sp>
    <dsp:sp modelId="{BC85EC28-D8FE-124C-B817-3612FFD58B18}">
      <dsp:nvSpPr>
        <dsp:cNvPr id="0" name=""/>
        <dsp:cNvSpPr/>
      </dsp:nvSpPr>
      <dsp:spPr>
        <a:xfrm>
          <a:off x="5811094" y="3431551"/>
          <a:ext cx="2183745" cy="485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3D067-88D2-CB4B-B592-DA2E5E1A4492}">
      <dsp:nvSpPr>
        <dsp:cNvPr id="0" name=""/>
        <dsp:cNvSpPr/>
      </dsp:nvSpPr>
      <dsp:spPr>
        <a:xfrm>
          <a:off x="6053526" y="3661862"/>
          <a:ext cx="2183745" cy="485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>
                  <a:lumMod val="50000"/>
                  <a:lumOff val="50000"/>
                </a:schemeClr>
              </a:solidFill>
            </a:rPr>
            <a:t>toctree</a:t>
          </a:r>
        </a:p>
      </dsp:txBody>
      <dsp:txXfrm>
        <a:off x="6067756" y="3676092"/>
        <a:ext cx="2155285" cy="457393"/>
      </dsp:txXfrm>
    </dsp:sp>
    <dsp:sp modelId="{BAF3FFC4-9447-2B41-9776-C4EC2DA21EBE}">
      <dsp:nvSpPr>
        <dsp:cNvPr id="0" name=""/>
        <dsp:cNvSpPr/>
      </dsp:nvSpPr>
      <dsp:spPr>
        <a:xfrm>
          <a:off x="5131029" y="4656484"/>
          <a:ext cx="1219720" cy="547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648A76A1-8304-4E41-9355-C5CE35EE3C57}">
      <dsp:nvSpPr>
        <dsp:cNvPr id="0" name=""/>
        <dsp:cNvSpPr/>
      </dsp:nvSpPr>
      <dsp:spPr>
        <a:xfrm>
          <a:off x="5373461" y="4886795"/>
          <a:ext cx="1219720" cy="547203"/>
        </a:xfrm>
        <a:prstGeom prst="roundRect">
          <a:avLst>
            <a:gd name="adj" fmla="val 10000"/>
          </a:avLst>
        </a:prstGeom>
        <a:solidFill>
          <a:schemeClr val="lt1">
            <a:alpha val="9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/>
            <a:t>file</a:t>
          </a:r>
        </a:p>
      </dsp:txBody>
      <dsp:txXfrm>
        <a:off x="5389488" y="4902822"/>
        <a:ext cx="1187666" cy="515149"/>
      </dsp:txXfrm>
    </dsp:sp>
    <dsp:sp modelId="{E5B039D3-03C8-B04C-ABAC-92BC8622B075}">
      <dsp:nvSpPr>
        <dsp:cNvPr id="0" name=""/>
        <dsp:cNvSpPr/>
      </dsp:nvSpPr>
      <dsp:spPr>
        <a:xfrm>
          <a:off x="6722177" y="4656484"/>
          <a:ext cx="1219720" cy="547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7DB7BBD-D349-A94C-835A-4BDFDFA76D84}">
      <dsp:nvSpPr>
        <dsp:cNvPr id="0" name=""/>
        <dsp:cNvSpPr/>
      </dsp:nvSpPr>
      <dsp:spPr>
        <a:xfrm>
          <a:off x="6964609" y="4886795"/>
          <a:ext cx="1219720" cy="547203"/>
        </a:xfrm>
        <a:prstGeom prst="roundRect">
          <a:avLst>
            <a:gd name="adj" fmla="val 10000"/>
          </a:avLst>
        </a:prstGeom>
        <a:solidFill>
          <a:schemeClr val="lt1">
            <a:alpha val="9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/>
            <a:t>file</a:t>
          </a:r>
        </a:p>
      </dsp:txBody>
      <dsp:txXfrm>
        <a:off x="6980636" y="4902822"/>
        <a:ext cx="1187666" cy="515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9CB-EDC0-1B4C-92DC-58702351C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3927D-D949-974A-9BB1-B7F478B5B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9F3D-28C5-054F-B9F9-59766276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DAE4-3488-5B48-9FF5-B4978BBD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2C32-7F5D-3844-BD68-876398E0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411D-46A5-F444-B185-BA0CAA11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41E4B-B331-2547-9F7C-0FB21450C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BCE1-DB93-3743-A730-2C49FEF1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9610-69A4-D243-938B-990F9017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EB2B-B7BB-C148-8F1F-9BAAA942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15E2-07F0-BD43-8D9A-91F67CAF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923F9-3653-D44A-973A-2E192DC49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4D6C-C341-5142-8C25-18942CE3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A264-2BCD-874C-91B6-8CAAC999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C761D-B3BD-CB47-9BE3-12268FAB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420E-BC33-C448-A045-1B30CA32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A1F8-2D3B-6F4A-BE7E-FA791AD5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42A0-B396-AE41-8390-C5A7DB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29775-2D8F-6446-A6E7-E49A53ED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F30D-7102-CA44-B4F2-8F4DF0C4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6D2F-A040-DB47-9442-554EBBC7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7B09E-B0B3-404B-9A4F-C5B38EF4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F1D8-5535-9B43-B8B2-B62BDDB7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14E5-88C9-034E-B714-BCE39BB1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1CE2-C37D-4A4C-9E8B-8E9C15A8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749-1015-D049-97C5-B1364C52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04D9-2502-954F-8C88-F5754FFB6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8DB6-8A62-2B43-9935-37DAEA455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A54D-240E-2B4A-BCBF-B67EE19D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DC9D2-5E26-3C4F-BC1F-61A5916C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F10D-3A7B-A242-8E44-D71D1C1E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A68F-3D43-DC47-8260-9F869349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2F09-1045-6141-A46E-6B94D22D3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DDE31-4F66-F341-8DBF-F980D90FD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62F59-6436-E743-BF03-BFD328FD2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32370-EB6F-B549-B026-671984A80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488F4-4219-3A4D-B827-22E5281A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6E7CA-FE17-264E-B00D-949E03CF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FB661-941B-F948-BEF2-75B43BAA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971B-46AC-9E4E-B69B-18AAD9C4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1B49B-E342-9042-B9AA-2AF9191D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4CAC3-072C-8F40-95CE-C85E8410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D7E1-06EF-E241-B02C-C2707220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72DB5-762C-DE41-ABB3-80A47F01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96EA6-6E94-FD4C-A7EF-0C149AE5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F5CC6-44D0-0D44-B611-8A2641ED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DBBF-5603-3F4D-ADB1-B838F164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CA60-8249-A443-8F23-6499A31F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F9DCC-C83D-6946-9C2B-FD05440A0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AA424-F0EF-7C4F-B140-74052388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8213D-C9D9-DE40-AC3E-4773055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E2F2D-FDB7-EA4A-9AB0-A3FC310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03D1-EDC4-2341-BC7E-D7B90136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88C20-02D1-B748-98DB-B54CAFEFE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9731-DCAC-6D4A-B33D-013DAEF5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68860-CFB5-BF49-AF4E-B42F4801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B8075-B1A7-534B-AC11-0C2AEFC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CB473-1D7E-0C40-804E-9DE88B81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8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E28FE-8B82-8643-95A7-ABB5C39D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F086A-5444-3140-87D3-D3710ECA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ABB8-5417-7048-81E3-FEA6B9724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3100-1469-FE48-B52F-039605BAB86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7DD5-3227-8544-A1FD-8441A40D7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978D-E502-D742-B10E-CE0A1CF96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8578-76A7-6C44-9612-E35A96D6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C25AAA-243B-714F-BE25-A8A865EDC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654771"/>
              </p:ext>
            </p:extLst>
          </p:nvPr>
        </p:nvGraphicFramePr>
        <p:xfrm>
          <a:off x="240270" y="534313"/>
          <a:ext cx="9027297" cy="54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57181A-55EE-294A-8B43-1591EE6BF2A4}"/>
              </a:ext>
            </a:extLst>
          </p:cNvPr>
          <p:cNvSpPr/>
          <p:nvPr/>
        </p:nvSpPr>
        <p:spPr>
          <a:xfrm>
            <a:off x="5004920" y="1451218"/>
            <a:ext cx="1044000" cy="294573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subtrees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F9F191-E560-A342-A94A-F509B1AFB632}"/>
              </a:ext>
            </a:extLst>
          </p:cNvPr>
          <p:cNvSpPr/>
          <p:nvPr/>
        </p:nvSpPr>
        <p:spPr>
          <a:xfrm>
            <a:off x="3314993" y="2682806"/>
            <a:ext cx="1044000" cy="294573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2F4A27-4F9C-824D-91C0-2C5882C8FAD3}"/>
              </a:ext>
            </a:extLst>
          </p:cNvPr>
          <p:cNvSpPr/>
          <p:nvPr/>
        </p:nvSpPr>
        <p:spPr>
          <a:xfrm>
            <a:off x="6789009" y="2682806"/>
            <a:ext cx="1044000" cy="294573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E31BD62-CD6F-604F-863A-AD5511BA96CA}"/>
              </a:ext>
            </a:extLst>
          </p:cNvPr>
          <p:cNvSpPr/>
          <p:nvPr/>
        </p:nvSpPr>
        <p:spPr>
          <a:xfrm>
            <a:off x="6497825" y="4817637"/>
            <a:ext cx="987971" cy="294573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entries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DF928B-646F-164E-B8E8-E9A001E3C000}"/>
              </a:ext>
            </a:extLst>
          </p:cNvPr>
          <p:cNvSpPr/>
          <p:nvPr/>
        </p:nvSpPr>
        <p:spPr>
          <a:xfrm>
            <a:off x="1926058" y="4807774"/>
            <a:ext cx="987971" cy="294573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2ADAB-866E-984B-A41D-B16A310C2A67}"/>
              </a:ext>
            </a:extLst>
          </p:cNvPr>
          <p:cNvSpPr txBox="1"/>
          <p:nvPr/>
        </p:nvSpPr>
        <p:spPr>
          <a:xfrm>
            <a:off x="8688003" y="531107"/>
            <a:ext cx="2275756" cy="5449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b="1" dirty="0"/>
              <a:t>_toc.yml</a:t>
            </a:r>
          </a:p>
          <a:p>
            <a:pPr>
              <a:lnSpc>
                <a:spcPts val="28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root</a:t>
            </a:r>
            <a:r>
              <a:rPr lang="en-GB" dirty="0"/>
              <a:t>: intro</a:t>
            </a:r>
          </a:p>
          <a:p>
            <a:pPr>
              <a:lnSpc>
                <a:spcPts val="28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subtrees</a:t>
            </a:r>
            <a:r>
              <a:rPr lang="en-GB" dirty="0"/>
              <a:t>:</a:t>
            </a:r>
          </a:p>
          <a:p>
            <a:pPr>
              <a:lnSpc>
                <a:spcPts val="2800"/>
              </a:lnSpc>
            </a:pPr>
            <a:r>
              <a:rPr lang="en-GB" dirty="0"/>
              <a:t>-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entries</a:t>
            </a:r>
            <a:r>
              <a:rPr lang="en-GB" dirty="0"/>
              <a:t>:</a:t>
            </a:r>
          </a:p>
          <a:p>
            <a:pPr>
              <a:lnSpc>
                <a:spcPts val="2800"/>
              </a:lnSpc>
            </a:pPr>
            <a:r>
              <a:rPr lang="en-GB" dirty="0"/>
              <a:t>  -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file</a:t>
            </a:r>
            <a:r>
              <a:rPr lang="en-GB" dirty="0"/>
              <a:t>: doc1</a:t>
            </a:r>
          </a:p>
          <a:p>
            <a:pPr>
              <a:lnSpc>
                <a:spcPts val="2800"/>
              </a:lnSpc>
            </a:pPr>
            <a:r>
              <a:rPr lang="en-GB" dirty="0"/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entries</a:t>
            </a:r>
            <a:r>
              <a:rPr lang="en-GB" dirty="0"/>
              <a:t>:</a:t>
            </a:r>
          </a:p>
          <a:p>
            <a:pPr>
              <a:lnSpc>
                <a:spcPts val="2800"/>
              </a:lnSpc>
            </a:pPr>
            <a:r>
              <a:rPr lang="en-GB" dirty="0"/>
              <a:t>    -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file</a:t>
            </a:r>
            <a:r>
              <a:rPr lang="en-GB" dirty="0"/>
              <a:t>: folder1/doca</a:t>
            </a:r>
          </a:p>
          <a:p>
            <a:pPr>
              <a:lnSpc>
                <a:spcPts val="2800"/>
              </a:lnSpc>
            </a:pPr>
            <a:r>
              <a:rPr lang="en-GB" dirty="0"/>
              <a:t>    -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file</a:t>
            </a:r>
            <a:r>
              <a:rPr lang="en-GB" dirty="0"/>
              <a:t>: folder1/docb</a:t>
            </a:r>
          </a:p>
          <a:p>
            <a:pPr>
              <a:lnSpc>
                <a:spcPts val="2800"/>
              </a:lnSpc>
            </a:pPr>
            <a:r>
              <a:rPr lang="en-GB" dirty="0"/>
              <a:t>  -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glob</a:t>
            </a:r>
            <a:r>
              <a:rPr lang="en-GB" dirty="0"/>
              <a:t>: other*</a:t>
            </a:r>
          </a:p>
          <a:p>
            <a:pPr>
              <a:lnSpc>
                <a:spcPts val="2800"/>
              </a:lnSpc>
            </a:pPr>
            <a:r>
              <a:rPr lang="en-GB" dirty="0"/>
              <a:t>  -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GB" dirty="0"/>
              <a:t>: https://eg.com</a:t>
            </a:r>
          </a:p>
          <a:p>
            <a:pPr>
              <a:lnSpc>
                <a:spcPts val="2800"/>
              </a:lnSpc>
            </a:pPr>
            <a:r>
              <a:rPr lang="en-GB" dirty="0"/>
              <a:t>-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entries</a:t>
            </a:r>
            <a:r>
              <a:rPr lang="en-GB" dirty="0"/>
              <a:t>:</a:t>
            </a:r>
          </a:p>
          <a:p>
            <a:pPr>
              <a:lnSpc>
                <a:spcPts val="2800"/>
              </a:lnSpc>
            </a:pPr>
            <a:r>
              <a:rPr lang="en-GB" dirty="0"/>
              <a:t>  -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file</a:t>
            </a:r>
            <a:r>
              <a:rPr lang="en-GB" dirty="0"/>
              <a:t>: doc2</a:t>
            </a:r>
          </a:p>
          <a:p>
            <a:pPr>
              <a:lnSpc>
                <a:spcPts val="2800"/>
              </a:lnSpc>
            </a:pPr>
            <a:r>
              <a:rPr lang="en-GB" dirty="0"/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entries</a:t>
            </a:r>
            <a:r>
              <a:rPr lang="en-GB" dirty="0"/>
              <a:t>:</a:t>
            </a:r>
          </a:p>
          <a:p>
            <a:pPr>
              <a:lnSpc>
                <a:spcPts val="2800"/>
              </a:lnSpc>
            </a:pPr>
            <a:r>
              <a:rPr lang="en-GB" dirty="0"/>
              <a:t>    -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file</a:t>
            </a:r>
            <a:r>
              <a:rPr lang="en-GB" dirty="0"/>
              <a:t>: folder2/doca</a:t>
            </a:r>
          </a:p>
          <a:p>
            <a:pPr>
              <a:lnSpc>
                <a:spcPts val="2800"/>
              </a:lnSpc>
            </a:pPr>
            <a:r>
              <a:rPr lang="en-GB" dirty="0"/>
              <a:t>    -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file</a:t>
            </a:r>
            <a:r>
              <a:rPr lang="en-GB" dirty="0"/>
              <a:t>: folder2/docb</a:t>
            </a:r>
          </a:p>
        </p:txBody>
      </p:sp>
    </p:spTree>
    <p:extLst>
      <p:ext uri="{BB962C8B-B14F-4D97-AF65-F5344CB8AC3E}">
        <p14:creationId xmlns:p14="http://schemas.microsoft.com/office/powerpoint/2010/main" val="61905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92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Sewell, Christopher</dc:creator>
  <cp:lastModifiedBy>Sewell, Christopher</cp:lastModifiedBy>
  <cp:revision>13</cp:revision>
  <dcterms:created xsi:type="dcterms:W3CDTF">2021-04-12T08:58:44Z</dcterms:created>
  <dcterms:modified xsi:type="dcterms:W3CDTF">2021-04-23T20:22:48Z</dcterms:modified>
</cp:coreProperties>
</file>