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7DC-A8FB-3948-0B83-3467473FE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E475-D45C-266A-6BE7-A6486218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FF33-3006-F027-1B76-D02D12FD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9FFF-B020-9A99-D3AB-30F1358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EC85-B0E8-0CFD-AF6B-4FB7BCBD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3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94A1-D68A-62A5-6EC9-5CDF4D3D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0F037-32D2-6F28-6223-6E22D46F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CDF1-9F45-6205-789E-7E8CBA2E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12F2-4092-4872-6837-010EAE44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A7FC-C256-5B49-096A-B928FC5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A811D-4BAF-4AA9-00D5-5AC779016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F7867-744D-1AE2-8245-6F761983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D003-4A85-C019-109A-E1297C61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902F-3F8F-3CF9-D12C-26BAF8F2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DE80-2CA1-C009-045A-0D29FF1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8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F8B-4496-044D-B200-B119EB8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84B8-4651-154E-1EDF-E82F092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E061-7597-F1A9-285B-9D66675D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DC12-5162-1C9C-2DA3-F0D48E82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5FE6-511C-1FB1-68C2-B83BB002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9CA5-A07E-B9C7-183B-0E9E6E7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2F86-C850-7E84-C838-D95EBD74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29D3-CCF1-71CE-E1CC-36EB31C1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F2EE-9D66-79BA-80D0-00B233B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21C2-5032-8B65-E140-67162D1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A665-3913-577E-45F4-A0F183C8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CF75-2B77-CC62-7980-1EBB7599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1F0D5-6C96-90A7-F5BF-CBF4ACE7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EB08-302D-626C-A94D-31C2E2A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D7C6C-3509-DC8E-8185-A1959347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50A7-89E3-D7FE-5B41-9590FFD5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96AE-3778-130B-F394-C6305393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862-C35E-605B-05D7-E560F9C4B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E4664-A9F8-F5A6-AA35-75E40891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254AB-7BE0-D746-ACAD-F0328CD44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609A0-144A-E98C-A6CF-D80351DB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E3B1C-A6B1-85CD-5CF9-FD51A4D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F47F-1F4E-A986-1FB5-17911209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08EEE-B923-B88B-7A66-A2EC9F28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946-EED7-0D0F-59F7-45203F5B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FD3EF-360F-0680-96D5-9459AC34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7151B-C137-9EA9-BD1A-BD86B727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391E-7F89-1F02-579E-9CB776AF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E4B60-8B75-FF09-5389-C60A66B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A43A7-9625-98D8-F399-FAECCC64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D8C95-4B9E-E3E9-D3FA-D6D86D2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5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688-6F6D-4799-310B-348031BC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B964-CE86-CDED-177E-FED5D622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D999-05C6-40AB-B6EC-C13170A3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F22C-BFB4-15E5-DF77-87F409D9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0CAD1-0A8A-72EA-419C-5388C172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7105-327A-2FF3-3D7A-4DF9EAAB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B8CA-F58E-AF36-0637-9A16D4F7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44C7E-FF9C-C4C2-9C84-AA73B66B4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69A7-7278-5BD6-97A9-304B6143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AE06-025D-A620-F9F4-82B5237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9F90-848C-A23D-5C7B-2ED71903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474A8-90A5-3EE0-8858-570F50A9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7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FD4D9-700C-8655-8757-201E368E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E8A0E-FBCC-3F4B-6B0F-B5706129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C5AE-B35A-7FEA-BF32-BE33077CC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4135-554C-C315-C2C4-08E390127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918DB-16AA-C983-7A2B-57887160C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8276"/>
            <a:ext cx="2466340" cy="3061335"/>
          </a:xfrm>
          <a:custGeom>
            <a:avLst/>
            <a:gdLst/>
            <a:ahLst/>
            <a:cxnLst/>
            <a:rect l="l" t="t" r="r" b="b"/>
            <a:pathLst>
              <a:path w="2466340" h="3061335">
                <a:moveTo>
                  <a:pt x="259397" y="2976867"/>
                </a:moveTo>
                <a:lnTo>
                  <a:pt x="0" y="2718803"/>
                </a:lnTo>
                <a:lnTo>
                  <a:pt x="0" y="2759113"/>
                </a:lnTo>
                <a:lnTo>
                  <a:pt x="239242" y="2997123"/>
                </a:lnTo>
                <a:lnTo>
                  <a:pt x="259397" y="2976867"/>
                </a:lnTo>
                <a:close/>
              </a:path>
              <a:path w="2466340" h="3061335">
                <a:moveTo>
                  <a:pt x="819797" y="3040811"/>
                </a:moveTo>
                <a:lnTo>
                  <a:pt x="0" y="2216454"/>
                </a:lnTo>
                <a:lnTo>
                  <a:pt x="0" y="2256980"/>
                </a:lnTo>
                <a:lnTo>
                  <a:pt x="799541" y="3060966"/>
                </a:lnTo>
                <a:lnTo>
                  <a:pt x="819797" y="3040811"/>
                </a:lnTo>
                <a:close/>
              </a:path>
              <a:path w="2466340" h="3061335">
                <a:moveTo>
                  <a:pt x="1324673" y="2959138"/>
                </a:moveTo>
                <a:lnTo>
                  <a:pt x="0" y="1634464"/>
                </a:lnTo>
                <a:lnTo>
                  <a:pt x="0" y="1674876"/>
                </a:lnTo>
                <a:lnTo>
                  <a:pt x="1304467" y="2979343"/>
                </a:lnTo>
                <a:lnTo>
                  <a:pt x="1324673" y="2959138"/>
                </a:lnTo>
                <a:close/>
              </a:path>
              <a:path w="2466340" h="3061335">
                <a:moveTo>
                  <a:pt x="1811350" y="2862351"/>
                </a:moveTo>
                <a:lnTo>
                  <a:pt x="0" y="1050988"/>
                </a:lnTo>
                <a:lnTo>
                  <a:pt x="0" y="1091399"/>
                </a:lnTo>
                <a:lnTo>
                  <a:pt x="1791144" y="2882557"/>
                </a:lnTo>
                <a:lnTo>
                  <a:pt x="1811350" y="2862351"/>
                </a:lnTo>
                <a:close/>
              </a:path>
              <a:path w="2466340" h="3061335">
                <a:moveTo>
                  <a:pt x="2114639" y="2652674"/>
                </a:moveTo>
                <a:lnTo>
                  <a:pt x="0" y="538022"/>
                </a:lnTo>
                <a:lnTo>
                  <a:pt x="0" y="578434"/>
                </a:lnTo>
                <a:lnTo>
                  <a:pt x="2094433" y="2672880"/>
                </a:lnTo>
                <a:lnTo>
                  <a:pt x="2114639" y="2652674"/>
                </a:lnTo>
                <a:close/>
              </a:path>
              <a:path w="2466340" h="3061335">
                <a:moveTo>
                  <a:pt x="2465946" y="2465946"/>
                </a:moveTo>
                <a:lnTo>
                  <a:pt x="0" y="0"/>
                </a:lnTo>
                <a:lnTo>
                  <a:pt x="0" y="40411"/>
                </a:lnTo>
                <a:lnTo>
                  <a:pt x="2445740" y="2486152"/>
                </a:lnTo>
                <a:lnTo>
                  <a:pt x="2465946" y="246594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142546" y="0"/>
            <a:ext cx="2145665" cy="2196465"/>
            <a:chOff x="16142546" y="0"/>
            <a:chExt cx="2145665" cy="2196465"/>
          </a:xfrm>
        </p:grpSpPr>
        <p:sp>
          <p:nvSpPr>
            <p:cNvPr id="4" name="object 4"/>
            <p:cNvSpPr/>
            <p:nvPr/>
          </p:nvSpPr>
          <p:spPr>
            <a:xfrm>
              <a:off x="16142539" y="11"/>
              <a:ext cx="2145665" cy="1112520"/>
            </a:xfrm>
            <a:custGeom>
              <a:avLst/>
              <a:gdLst/>
              <a:ahLst/>
              <a:cxnLst/>
              <a:rect l="l" t="t" r="r" b="b"/>
              <a:pathLst>
                <a:path w="2145665" h="1112520">
                  <a:moveTo>
                    <a:pt x="1083767" y="0"/>
                  </a:moveTo>
                  <a:lnTo>
                    <a:pt x="0" y="0"/>
                  </a:lnTo>
                  <a:lnTo>
                    <a:pt x="1054" y="48272"/>
                  </a:lnTo>
                  <a:lnTo>
                    <a:pt x="4203" y="96012"/>
                  </a:lnTo>
                  <a:lnTo>
                    <a:pt x="9372" y="143154"/>
                  </a:lnTo>
                  <a:lnTo>
                    <a:pt x="16548" y="189674"/>
                  </a:lnTo>
                  <a:lnTo>
                    <a:pt x="25679" y="235521"/>
                  </a:lnTo>
                  <a:lnTo>
                    <a:pt x="36703" y="280657"/>
                  </a:lnTo>
                  <a:lnTo>
                    <a:pt x="49606" y="325031"/>
                  </a:lnTo>
                  <a:lnTo>
                    <a:pt x="64312" y="368592"/>
                  </a:lnTo>
                  <a:lnTo>
                    <a:pt x="80810" y="411314"/>
                  </a:lnTo>
                  <a:lnTo>
                    <a:pt x="99021" y="453136"/>
                  </a:lnTo>
                  <a:lnTo>
                    <a:pt x="118922" y="494017"/>
                  </a:lnTo>
                  <a:lnTo>
                    <a:pt x="140474" y="533920"/>
                  </a:lnTo>
                  <a:lnTo>
                    <a:pt x="163614" y="572795"/>
                  </a:lnTo>
                  <a:lnTo>
                    <a:pt x="188315" y="610616"/>
                  </a:lnTo>
                  <a:lnTo>
                    <a:pt x="214528" y="647306"/>
                  </a:lnTo>
                  <a:lnTo>
                    <a:pt x="242201" y="682840"/>
                  </a:lnTo>
                  <a:lnTo>
                    <a:pt x="271297" y="717181"/>
                  </a:lnTo>
                  <a:lnTo>
                    <a:pt x="301764" y="750277"/>
                  </a:lnTo>
                  <a:lnTo>
                    <a:pt x="333578" y="782078"/>
                  </a:lnTo>
                  <a:lnTo>
                    <a:pt x="366661" y="812546"/>
                  </a:lnTo>
                  <a:lnTo>
                    <a:pt x="401002" y="841629"/>
                  </a:lnTo>
                  <a:lnTo>
                    <a:pt x="436549" y="869302"/>
                  </a:lnTo>
                  <a:lnTo>
                    <a:pt x="473252" y="895502"/>
                  </a:lnTo>
                  <a:lnTo>
                    <a:pt x="511060" y="920191"/>
                  </a:lnTo>
                  <a:lnTo>
                    <a:pt x="549935" y="943330"/>
                  </a:lnTo>
                  <a:lnTo>
                    <a:pt x="589838" y="964869"/>
                  </a:lnTo>
                  <a:lnTo>
                    <a:pt x="630720" y="984770"/>
                  </a:lnTo>
                  <a:lnTo>
                    <a:pt x="672541" y="1002982"/>
                  </a:lnTo>
                  <a:lnTo>
                    <a:pt x="715251" y="1019467"/>
                  </a:lnTo>
                  <a:lnTo>
                    <a:pt x="758812" y="1034173"/>
                  </a:lnTo>
                  <a:lnTo>
                    <a:pt x="803173" y="1047064"/>
                  </a:lnTo>
                  <a:lnTo>
                    <a:pt x="848296" y="1058100"/>
                  </a:lnTo>
                  <a:lnTo>
                    <a:pt x="894143" y="1067219"/>
                  </a:lnTo>
                  <a:lnTo>
                    <a:pt x="940650" y="1074394"/>
                  </a:lnTo>
                  <a:lnTo>
                    <a:pt x="987793" y="1079563"/>
                  </a:lnTo>
                  <a:lnTo>
                    <a:pt x="1035507" y="1082700"/>
                  </a:lnTo>
                  <a:lnTo>
                    <a:pt x="1083767" y="1083754"/>
                  </a:lnTo>
                  <a:lnTo>
                    <a:pt x="1083767" y="0"/>
                  </a:lnTo>
                  <a:close/>
                </a:path>
                <a:path w="2145665" h="1112520">
                  <a:moveTo>
                    <a:pt x="2145461" y="28575"/>
                  </a:moveTo>
                  <a:lnTo>
                    <a:pt x="1083805" y="28575"/>
                  </a:lnTo>
                  <a:lnTo>
                    <a:pt x="1083805" y="1112329"/>
                  </a:lnTo>
                  <a:lnTo>
                    <a:pt x="1132090" y="1111275"/>
                  </a:lnTo>
                  <a:lnTo>
                    <a:pt x="1179817" y="1108138"/>
                  </a:lnTo>
                  <a:lnTo>
                    <a:pt x="1226972" y="1102956"/>
                  </a:lnTo>
                  <a:lnTo>
                    <a:pt x="1273492" y="1095781"/>
                  </a:lnTo>
                  <a:lnTo>
                    <a:pt x="1319339" y="1086662"/>
                  </a:lnTo>
                  <a:lnTo>
                    <a:pt x="1364475" y="1075626"/>
                  </a:lnTo>
                  <a:lnTo>
                    <a:pt x="1408849" y="1062736"/>
                  </a:lnTo>
                  <a:lnTo>
                    <a:pt x="1452410" y="1048016"/>
                  </a:lnTo>
                  <a:lnTo>
                    <a:pt x="1495132" y="1031532"/>
                  </a:lnTo>
                  <a:lnTo>
                    <a:pt x="1536954" y="1013320"/>
                  </a:lnTo>
                  <a:lnTo>
                    <a:pt x="1577835" y="993406"/>
                  </a:lnTo>
                  <a:lnTo>
                    <a:pt x="1617738" y="971867"/>
                  </a:lnTo>
                  <a:lnTo>
                    <a:pt x="1656613" y="948715"/>
                  </a:lnTo>
                  <a:lnTo>
                    <a:pt x="1694434" y="924026"/>
                  </a:lnTo>
                  <a:lnTo>
                    <a:pt x="1731124" y="897813"/>
                  </a:lnTo>
                  <a:lnTo>
                    <a:pt x="1766658" y="870140"/>
                  </a:lnTo>
                  <a:lnTo>
                    <a:pt x="1800999" y="841044"/>
                  </a:lnTo>
                  <a:lnTo>
                    <a:pt x="1834095" y="810564"/>
                  </a:lnTo>
                  <a:lnTo>
                    <a:pt x="1865896" y="778764"/>
                  </a:lnTo>
                  <a:lnTo>
                    <a:pt x="1896364" y="745667"/>
                  </a:lnTo>
                  <a:lnTo>
                    <a:pt x="1925447" y="711327"/>
                  </a:lnTo>
                  <a:lnTo>
                    <a:pt x="1953120" y="675792"/>
                  </a:lnTo>
                  <a:lnTo>
                    <a:pt x="1979320" y="639089"/>
                  </a:lnTo>
                  <a:lnTo>
                    <a:pt x="2004009" y="601281"/>
                  </a:lnTo>
                  <a:lnTo>
                    <a:pt x="2027148" y="562406"/>
                  </a:lnTo>
                  <a:lnTo>
                    <a:pt x="2048687" y="522503"/>
                  </a:lnTo>
                  <a:lnTo>
                    <a:pt x="2068588" y="481609"/>
                  </a:lnTo>
                  <a:lnTo>
                    <a:pt x="2086800" y="439788"/>
                  </a:lnTo>
                  <a:lnTo>
                    <a:pt x="2103285" y="397078"/>
                  </a:lnTo>
                  <a:lnTo>
                    <a:pt x="2117991" y="353517"/>
                  </a:lnTo>
                  <a:lnTo>
                    <a:pt x="2130882" y="309156"/>
                  </a:lnTo>
                  <a:lnTo>
                    <a:pt x="2141918" y="264033"/>
                  </a:lnTo>
                  <a:lnTo>
                    <a:pt x="2145461" y="246227"/>
                  </a:lnTo>
                  <a:lnTo>
                    <a:pt x="2145461" y="28575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42539" y="0"/>
              <a:ext cx="2145665" cy="2196465"/>
            </a:xfrm>
            <a:custGeom>
              <a:avLst/>
              <a:gdLst/>
              <a:ahLst/>
              <a:cxnLst/>
              <a:rect l="l" t="t" r="r" b="b"/>
              <a:pathLst>
                <a:path w="2145665" h="2196465">
                  <a:moveTo>
                    <a:pt x="1083767" y="1112393"/>
                  </a:moveTo>
                  <a:lnTo>
                    <a:pt x="1035494" y="1113447"/>
                  </a:lnTo>
                  <a:lnTo>
                    <a:pt x="987755" y="1116584"/>
                  </a:lnTo>
                  <a:lnTo>
                    <a:pt x="940600" y="1121765"/>
                  </a:lnTo>
                  <a:lnTo>
                    <a:pt x="894080" y="1128941"/>
                  </a:lnTo>
                  <a:lnTo>
                    <a:pt x="848233" y="1138059"/>
                  </a:lnTo>
                  <a:lnTo>
                    <a:pt x="803097" y="1149096"/>
                  </a:lnTo>
                  <a:lnTo>
                    <a:pt x="758736" y="1161986"/>
                  </a:lnTo>
                  <a:lnTo>
                    <a:pt x="715162" y="1176705"/>
                  </a:lnTo>
                  <a:lnTo>
                    <a:pt x="672452" y="1193190"/>
                  </a:lnTo>
                  <a:lnTo>
                    <a:pt x="630631" y="1211414"/>
                  </a:lnTo>
                  <a:lnTo>
                    <a:pt x="589737" y="1231315"/>
                  </a:lnTo>
                  <a:lnTo>
                    <a:pt x="549833" y="1252867"/>
                  </a:lnTo>
                  <a:lnTo>
                    <a:pt x="510959" y="1276007"/>
                  </a:lnTo>
                  <a:lnTo>
                    <a:pt x="473151" y="1300708"/>
                  </a:lnTo>
                  <a:lnTo>
                    <a:pt x="436460" y="1326908"/>
                  </a:lnTo>
                  <a:lnTo>
                    <a:pt x="400913" y="1354582"/>
                  </a:lnTo>
                  <a:lnTo>
                    <a:pt x="366585" y="1383677"/>
                  </a:lnTo>
                  <a:lnTo>
                    <a:pt x="333489" y="1414157"/>
                  </a:lnTo>
                  <a:lnTo>
                    <a:pt x="301688" y="1445958"/>
                  </a:lnTo>
                  <a:lnTo>
                    <a:pt x="271221" y="1479054"/>
                  </a:lnTo>
                  <a:lnTo>
                    <a:pt x="242125" y="1513395"/>
                  </a:lnTo>
                  <a:lnTo>
                    <a:pt x="214464" y="1548942"/>
                  </a:lnTo>
                  <a:lnTo>
                    <a:pt x="188252" y="1585633"/>
                  </a:lnTo>
                  <a:lnTo>
                    <a:pt x="163563" y="1623441"/>
                  </a:lnTo>
                  <a:lnTo>
                    <a:pt x="140423" y="1662328"/>
                  </a:lnTo>
                  <a:lnTo>
                    <a:pt x="118884" y="1702231"/>
                  </a:lnTo>
                  <a:lnTo>
                    <a:pt x="98983" y="1743113"/>
                  </a:lnTo>
                  <a:lnTo>
                    <a:pt x="80772" y="1784934"/>
                  </a:lnTo>
                  <a:lnTo>
                    <a:pt x="64287" y="1827644"/>
                  </a:lnTo>
                  <a:lnTo>
                    <a:pt x="49580" y="1871205"/>
                  </a:lnTo>
                  <a:lnTo>
                    <a:pt x="36690" y="1915566"/>
                  </a:lnTo>
                  <a:lnTo>
                    <a:pt x="25666" y="1960689"/>
                  </a:lnTo>
                  <a:lnTo>
                    <a:pt x="16548" y="2006523"/>
                  </a:lnTo>
                  <a:lnTo>
                    <a:pt x="9372" y="2053043"/>
                  </a:lnTo>
                  <a:lnTo>
                    <a:pt x="4191" y="2100173"/>
                  </a:lnTo>
                  <a:lnTo>
                    <a:pt x="1054" y="2147900"/>
                  </a:lnTo>
                  <a:lnTo>
                    <a:pt x="0" y="2196160"/>
                  </a:lnTo>
                  <a:lnTo>
                    <a:pt x="1083767" y="2196160"/>
                  </a:lnTo>
                  <a:lnTo>
                    <a:pt x="1083767" y="1112393"/>
                  </a:lnTo>
                  <a:close/>
                </a:path>
                <a:path w="2145665" h="2196465">
                  <a:moveTo>
                    <a:pt x="2145461" y="0"/>
                  </a:moveTo>
                  <a:lnTo>
                    <a:pt x="1084427" y="0"/>
                  </a:lnTo>
                  <a:lnTo>
                    <a:pt x="1083805" y="28536"/>
                  </a:lnTo>
                  <a:lnTo>
                    <a:pt x="2145461" y="28536"/>
                  </a:lnTo>
                  <a:lnTo>
                    <a:pt x="2145461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26356" y="1112867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10">
                  <a:moveTo>
                    <a:pt x="1061644" y="1083282"/>
                  </a:moveTo>
                  <a:lnTo>
                    <a:pt x="0" y="1083282"/>
                  </a:lnTo>
                  <a:lnTo>
                    <a:pt x="1054" y="1035022"/>
                  </a:lnTo>
                  <a:lnTo>
                    <a:pt x="4192" y="987302"/>
                  </a:lnTo>
                  <a:lnTo>
                    <a:pt x="9369" y="940164"/>
                  </a:lnTo>
                  <a:lnTo>
                    <a:pt x="16540" y="893654"/>
                  </a:lnTo>
                  <a:lnTo>
                    <a:pt x="25662" y="847815"/>
                  </a:lnTo>
                  <a:lnTo>
                    <a:pt x="36690" y="802692"/>
                  </a:lnTo>
                  <a:lnTo>
                    <a:pt x="49580" y="758328"/>
                  </a:lnTo>
                  <a:lnTo>
                    <a:pt x="64288" y="714769"/>
                  </a:lnTo>
                  <a:lnTo>
                    <a:pt x="80771" y="672057"/>
                  </a:lnTo>
                  <a:lnTo>
                    <a:pt x="98984" y="630237"/>
                  </a:lnTo>
                  <a:lnTo>
                    <a:pt x="118882" y="589353"/>
                  </a:lnTo>
                  <a:lnTo>
                    <a:pt x="140423" y="549450"/>
                  </a:lnTo>
                  <a:lnTo>
                    <a:pt x="163562" y="510571"/>
                  </a:lnTo>
                  <a:lnTo>
                    <a:pt x="188254" y="472760"/>
                  </a:lnTo>
                  <a:lnTo>
                    <a:pt x="214457" y="436063"/>
                  </a:lnTo>
                  <a:lnTo>
                    <a:pt x="242125" y="400521"/>
                  </a:lnTo>
                  <a:lnTo>
                    <a:pt x="271215" y="366181"/>
                  </a:lnTo>
                  <a:lnTo>
                    <a:pt x="301683" y="333086"/>
                  </a:lnTo>
                  <a:lnTo>
                    <a:pt x="333485" y="301280"/>
                  </a:lnTo>
                  <a:lnTo>
                    <a:pt x="366576" y="270807"/>
                  </a:lnTo>
                  <a:lnTo>
                    <a:pt x="400913" y="241712"/>
                  </a:lnTo>
                  <a:lnTo>
                    <a:pt x="436451" y="214038"/>
                  </a:lnTo>
                  <a:lnTo>
                    <a:pt x="473147" y="187830"/>
                  </a:lnTo>
                  <a:lnTo>
                    <a:pt x="510957" y="163131"/>
                  </a:lnTo>
                  <a:lnTo>
                    <a:pt x="549836" y="139987"/>
                  </a:lnTo>
                  <a:lnTo>
                    <a:pt x="589740" y="118440"/>
                  </a:lnTo>
                  <a:lnTo>
                    <a:pt x="630626" y="98536"/>
                  </a:lnTo>
                  <a:lnTo>
                    <a:pt x="672448" y="80318"/>
                  </a:lnTo>
                  <a:lnTo>
                    <a:pt x="715164" y="63830"/>
                  </a:lnTo>
                  <a:lnTo>
                    <a:pt x="758730" y="49116"/>
                  </a:lnTo>
                  <a:lnTo>
                    <a:pt x="803100" y="36222"/>
                  </a:lnTo>
                  <a:lnTo>
                    <a:pt x="848232" y="25190"/>
                  </a:lnTo>
                  <a:lnTo>
                    <a:pt x="894080" y="16065"/>
                  </a:lnTo>
                  <a:lnTo>
                    <a:pt x="940602" y="8891"/>
                  </a:lnTo>
                  <a:lnTo>
                    <a:pt x="987752" y="3712"/>
                  </a:lnTo>
                  <a:lnTo>
                    <a:pt x="1035488" y="572"/>
                  </a:lnTo>
                  <a:lnTo>
                    <a:pt x="1061644" y="0"/>
                  </a:lnTo>
                  <a:lnTo>
                    <a:pt x="1061644" y="1083282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022" y="0"/>
            <a:ext cx="14850110" cy="978473"/>
          </a:xfrm>
          <a:prstGeom prst="rect">
            <a:avLst/>
          </a:prstGeom>
        </p:spPr>
        <p:txBody>
          <a:bodyPr vert="horz" wrap="square" lIns="0" tIns="557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90"/>
              </a:spcBef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148" y="3316801"/>
            <a:ext cx="14850110" cy="210883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020570" marR="5080" indent="-2008505">
              <a:lnSpc>
                <a:spcPts val="7880"/>
              </a:lnSpc>
              <a:spcBef>
                <a:spcPts val="845"/>
              </a:spcBef>
            </a:pPr>
            <a:r>
              <a:rPr sz="7100" b="1" spc="-90" dirty="0">
                <a:latin typeface="Trebuchet MS"/>
                <a:cs typeface="Trebuchet MS"/>
              </a:rPr>
              <a:t>O</a:t>
            </a:r>
            <a:r>
              <a:rPr sz="7100" b="1" spc="-100" dirty="0">
                <a:latin typeface="Trebuchet MS"/>
                <a:cs typeface="Trebuchet MS"/>
              </a:rPr>
              <a:t>n</a:t>
            </a:r>
            <a:r>
              <a:rPr sz="7100" b="1" spc="15" dirty="0">
                <a:latin typeface="Trebuchet MS"/>
                <a:cs typeface="Trebuchet MS"/>
              </a:rPr>
              <a:t>l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-100" dirty="0">
                <a:latin typeface="Trebuchet MS"/>
                <a:cs typeface="Trebuchet MS"/>
              </a:rPr>
              <a:t>n</a:t>
            </a:r>
            <a:r>
              <a:rPr sz="7100" b="1" spc="-160" dirty="0">
                <a:latin typeface="Trebuchet MS"/>
                <a:cs typeface="Trebuchet MS"/>
              </a:rPr>
              <a:t>e</a:t>
            </a:r>
            <a:r>
              <a:rPr sz="7100" b="1" spc="-459" dirty="0">
                <a:latin typeface="Trebuchet MS"/>
                <a:cs typeface="Trebuchet MS"/>
              </a:rPr>
              <a:t> </a:t>
            </a:r>
            <a:r>
              <a:rPr sz="7100" b="1" spc="150" dirty="0">
                <a:latin typeface="Trebuchet MS"/>
                <a:cs typeface="Trebuchet MS"/>
              </a:rPr>
              <a:t>B</a:t>
            </a:r>
            <a:r>
              <a:rPr sz="7100" b="1" spc="15" dirty="0">
                <a:latin typeface="Trebuchet MS"/>
                <a:cs typeface="Trebuchet MS"/>
              </a:rPr>
              <a:t>l</a:t>
            </a:r>
            <a:r>
              <a:rPr sz="7100" b="1" spc="125" dirty="0">
                <a:latin typeface="Trebuchet MS"/>
                <a:cs typeface="Trebuchet MS"/>
              </a:rPr>
              <a:t>o</a:t>
            </a:r>
            <a:r>
              <a:rPr sz="7100" b="1" spc="-235" dirty="0">
                <a:latin typeface="Trebuchet MS"/>
                <a:cs typeface="Trebuchet MS"/>
              </a:rPr>
              <a:t>c</a:t>
            </a:r>
            <a:r>
              <a:rPr sz="7100" b="1" spc="25" dirty="0">
                <a:latin typeface="Trebuchet MS"/>
                <a:cs typeface="Trebuchet MS"/>
              </a:rPr>
              <a:t>k</a:t>
            </a:r>
            <a:r>
              <a:rPr sz="7100" b="1" spc="-235" dirty="0">
                <a:latin typeface="Trebuchet MS"/>
                <a:cs typeface="Trebuchet MS"/>
              </a:rPr>
              <a:t>c</a:t>
            </a:r>
            <a:r>
              <a:rPr sz="7100" b="1" spc="-114" dirty="0">
                <a:latin typeface="Trebuchet MS"/>
                <a:cs typeface="Trebuchet MS"/>
              </a:rPr>
              <a:t>h</a:t>
            </a:r>
            <a:r>
              <a:rPr sz="7100" b="1" spc="105" dirty="0">
                <a:latin typeface="Trebuchet MS"/>
                <a:cs typeface="Trebuchet MS"/>
              </a:rPr>
              <a:t>a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-100" dirty="0">
                <a:latin typeface="Trebuchet MS"/>
                <a:cs typeface="Trebuchet MS"/>
              </a:rPr>
              <a:t>n</a:t>
            </a:r>
            <a:r>
              <a:rPr sz="7100" b="1" spc="275" dirty="0">
                <a:latin typeface="Trebuchet MS"/>
                <a:cs typeface="Trebuchet MS"/>
              </a:rPr>
              <a:t>-</a:t>
            </a:r>
            <a:r>
              <a:rPr sz="7100" b="1" spc="105" dirty="0">
                <a:latin typeface="Trebuchet MS"/>
                <a:cs typeface="Trebuchet MS"/>
              </a:rPr>
              <a:t>ba</a:t>
            </a:r>
            <a:r>
              <a:rPr sz="7100" b="1" spc="365" dirty="0">
                <a:latin typeface="Trebuchet MS"/>
                <a:cs typeface="Trebuchet MS"/>
              </a:rPr>
              <a:t>s</a:t>
            </a:r>
            <a:r>
              <a:rPr sz="7100" b="1" spc="-165" dirty="0">
                <a:latin typeface="Trebuchet MS"/>
                <a:cs typeface="Trebuchet MS"/>
              </a:rPr>
              <a:t>e</a:t>
            </a:r>
            <a:r>
              <a:rPr sz="7100" b="1" spc="140" dirty="0">
                <a:latin typeface="Trebuchet MS"/>
                <a:cs typeface="Trebuchet MS"/>
              </a:rPr>
              <a:t>d</a:t>
            </a:r>
            <a:r>
              <a:rPr sz="7100" b="1" spc="-459" dirty="0">
                <a:latin typeface="Trebuchet MS"/>
                <a:cs typeface="Trebuchet MS"/>
              </a:rPr>
              <a:t> </a:t>
            </a:r>
            <a:r>
              <a:rPr sz="7100" b="1" spc="-265" dirty="0">
                <a:latin typeface="Trebuchet MS"/>
                <a:cs typeface="Trebuchet MS"/>
              </a:rPr>
              <a:t>C</a:t>
            </a:r>
            <a:r>
              <a:rPr sz="7100" b="1" spc="-165" dirty="0">
                <a:latin typeface="Trebuchet MS"/>
                <a:cs typeface="Trebuchet MS"/>
              </a:rPr>
              <a:t>e</a:t>
            </a:r>
            <a:r>
              <a:rPr sz="7100" b="1" spc="-190" dirty="0">
                <a:latin typeface="Trebuchet MS"/>
                <a:cs typeface="Trebuchet MS"/>
              </a:rPr>
              <a:t>r</a:t>
            </a:r>
            <a:r>
              <a:rPr sz="7100" b="1" spc="-75" dirty="0">
                <a:latin typeface="Trebuchet MS"/>
                <a:cs typeface="Trebuchet MS"/>
              </a:rPr>
              <a:t>t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-95" dirty="0">
                <a:latin typeface="Trebuchet MS"/>
                <a:cs typeface="Trebuchet MS"/>
              </a:rPr>
              <a:t>f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-235" dirty="0">
                <a:latin typeface="Trebuchet MS"/>
                <a:cs typeface="Trebuchet MS"/>
              </a:rPr>
              <a:t>c</a:t>
            </a:r>
            <a:r>
              <a:rPr sz="7100" b="1" spc="105" dirty="0">
                <a:latin typeface="Trebuchet MS"/>
                <a:cs typeface="Trebuchet MS"/>
              </a:rPr>
              <a:t>a</a:t>
            </a:r>
            <a:r>
              <a:rPr sz="7100" b="1" spc="-75" dirty="0">
                <a:latin typeface="Trebuchet MS"/>
                <a:cs typeface="Trebuchet MS"/>
              </a:rPr>
              <a:t>t</a:t>
            </a:r>
            <a:r>
              <a:rPr sz="7100" b="1" spc="-110" dirty="0">
                <a:latin typeface="Trebuchet MS"/>
                <a:cs typeface="Trebuchet MS"/>
              </a:rPr>
              <a:t>e  </a:t>
            </a:r>
            <a:r>
              <a:rPr sz="7100" b="1" spc="-190" dirty="0">
                <a:latin typeface="Trebuchet MS"/>
                <a:cs typeface="Trebuchet MS"/>
              </a:rPr>
              <a:t>G</a:t>
            </a:r>
            <a:r>
              <a:rPr sz="7100" b="1" spc="-165" dirty="0">
                <a:latin typeface="Trebuchet MS"/>
                <a:cs typeface="Trebuchet MS"/>
              </a:rPr>
              <a:t>e</a:t>
            </a:r>
            <a:r>
              <a:rPr sz="7100" b="1" spc="-100" dirty="0">
                <a:latin typeface="Trebuchet MS"/>
                <a:cs typeface="Trebuchet MS"/>
              </a:rPr>
              <a:t>n</a:t>
            </a:r>
            <a:r>
              <a:rPr sz="7100" b="1" spc="-165" dirty="0">
                <a:latin typeface="Trebuchet MS"/>
                <a:cs typeface="Trebuchet MS"/>
              </a:rPr>
              <a:t>e</a:t>
            </a:r>
            <a:r>
              <a:rPr sz="7100" b="1" spc="-185" dirty="0">
                <a:latin typeface="Trebuchet MS"/>
                <a:cs typeface="Trebuchet MS"/>
              </a:rPr>
              <a:t>r</a:t>
            </a:r>
            <a:r>
              <a:rPr sz="7100" b="1" spc="105" dirty="0">
                <a:latin typeface="Trebuchet MS"/>
                <a:cs typeface="Trebuchet MS"/>
              </a:rPr>
              <a:t>a</a:t>
            </a:r>
            <a:r>
              <a:rPr sz="7100" b="1" spc="-75" dirty="0">
                <a:latin typeface="Trebuchet MS"/>
                <a:cs typeface="Trebuchet MS"/>
              </a:rPr>
              <a:t>t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125" dirty="0">
                <a:latin typeface="Trebuchet MS"/>
                <a:cs typeface="Trebuchet MS"/>
              </a:rPr>
              <a:t>o</a:t>
            </a:r>
            <a:r>
              <a:rPr sz="7100" b="1" spc="-95" dirty="0">
                <a:latin typeface="Trebuchet MS"/>
                <a:cs typeface="Trebuchet MS"/>
              </a:rPr>
              <a:t>n</a:t>
            </a:r>
            <a:r>
              <a:rPr sz="7100" b="1" spc="-459" dirty="0">
                <a:latin typeface="Trebuchet MS"/>
                <a:cs typeface="Trebuchet MS"/>
              </a:rPr>
              <a:t> </a:t>
            </a:r>
            <a:r>
              <a:rPr sz="7100" b="1" spc="105" dirty="0">
                <a:latin typeface="Trebuchet MS"/>
                <a:cs typeface="Trebuchet MS"/>
              </a:rPr>
              <a:t>a</a:t>
            </a:r>
            <a:r>
              <a:rPr sz="7100" b="1" spc="-100" dirty="0">
                <a:latin typeface="Trebuchet MS"/>
                <a:cs typeface="Trebuchet MS"/>
              </a:rPr>
              <a:t>n</a:t>
            </a:r>
            <a:r>
              <a:rPr sz="7100" b="1" spc="140" dirty="0">
                <a:latin typeface="Trebuchet MS"/>
                <a:cs typeface="Trebuchet MS"/>
              </a:rPr>
              <a:t>d</a:t>
            </a:r>
            <a:r>
              <a:rPr sz="7100" b="1" spc="-459" dirty="0">
                <a:latin typeface="Trebuchet MS"/>
                <a:cs typeface="Trebuchet MS"/>
              </a:rPr>
              <a:t> </a:t>
            </a:r>
            <a:r>
              <a:rPr sz="7100" b="1" spc="-370" dirty="0">
                <a:latin typeface="Trebuchet MS"/>
                <a:cs typeface="Trebuchet MS"/>
              </a:rPr>
              <a:t>V</a:t>
            </a:r>
            <a:r>
              <a:rPr sz="7100" b="1" spc="105" dirty="0">
                <a:latin typeface="Trebuchet MS"/>
                <a:cs typeface="Trebuchet MS"/>
              </a:rPr>
              <a:t>a</a:t>
            </a:r>
            <a:r>
              <a:rPr sz="7100" b="1" spc="15" dirty="0">
                <a:latin typeface="Trebuchet MS"/>
                <a:cs typeface="Trebuchet MS"/>
              </a:rPr>
              <a:t>l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135" dirty="0">
                <a:latin typeface="Trebuchet MS"/>
                <a:cs typeface="Trebuchet MS"/>
              </a:rPr>
              <a:t>d</a:t>
            </a:r>
            <a:r>
              <a:rPr sz="7100" b="1" spc="105" dirty="0">
                <a:latin typeface="Trebuchet MS"/>
                <a:cs typeface="Trebuchet MS"/>
              </a:rPr>
              <a:t>a</a:t>
            </a:r>
            <a:r>
              <a:rPr sz="7100" b="1" spc="-75" dirty="0">
                <a:latin typeface="Trebuchet MS"/>
                <a:cs typeface="Trebuchet MS"/>
              </a:rPr>
              <a:t>t</a:t>
            </a:r>
            <a:r>
              <a:rPr sz="7100" b="1" spc="-114" dirty="0">
                <a:latin typeface="Trebuchet MS"/>
                <a:cs typeface="Trebuchet MS"/>
              </a:rPr>
              <a:t>i</a:t>
            </a:r>
            <a:r>
              <a:rPr sz="7100" b="1" spc="125" dirty="0">
                <a:latin typeface="Trebuchet MS"/>
                <a:cs typeface="Trebuchet MS"/>
              </a:rPr>
              <a:t>o</a:t>
            </a:r>
            <a:r>
              <a:rPr sz="7100" b="1" spc="-95" dirty="0">
                <a:latin typeface="Trebuchet MS"/>
                <a:cs typeface="Trebuchet MS"/>
              </a:rPr>
              <a:t>n</a:t>
            </a:r>
            <a:endParaRPr sz="7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784" y="6247093"/>
            <a:ext cx="7310216" cy="2830262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930"/>
              </a:spcBef>
            </a:pPr>
            <a:r>
              <a:rPr sz="3300" b="1" spc="130" dirty="0">
                <a:latin typeface="Trebuchet MS"/>
                <a:cs typeface="Trebuchet MS"/>
              </a:rPr>
              <a:t>M</a:t>
            </a:r>
            <a:r>
              <a:rPr sz="3300" b="1" spc="-145" dirty="0">
                <a:latin typeface="Trebuchet MS"/>
                <a:cs typeface="Trebuchet MS"/>
              </a:rPr>
              <a:t>E</a:t>
            </a:r>
            <a:r>
              <a:rPr sz="3300" b="1" spc="-15" dirty="0">
                <a:latin typeface="Trebuchet MS"/>
                <a:cs typeface="Trebuchet MS"/>
              </a:rPr>
              <a:t>N</a:t>
            </a:r>
            <a:r>
              <a:rPr sz="3300" b="1" spc="-240" dirty="0">
                <a:latin typeface="Trebuchet MS"/>
                <a:cs typeface="Trebuchet MS"/>
              </a:rPr>
              <a:t>T</a:t>
            </a:r>
            <a:r>
              <a:rPr sz="3300" b="1" spc="-40" dirty="0">
                <a:latin typeface="Trebuchet MS"/>
                <a:cs typeface="Trebuchet MS"/>
              </a:rPr>
              <a:t>O</a:t>
            </a:r>
            <a:r>
              <a:rPr sz="3300" b="1" spc="20" dirty="0">
                <a:latin typeface="Trebuchet MS"/>
                <a:cs typeface="Trebuchet MS"/>
              </a:rPr>
              <a:t>R</a:t>
            </a:r>
            <a:r>
              <a:rPr sz="3300" b="1" spc="-215" dirty="0">
                <a:latin typeface="Trebuchet MS"/>
                <a:cs typeface="Trebuchet MS"/>
              </a:rPr>
              <a:t> </a:t>
            </a:r>
            <a:r>
              <a:rPr sz="3300" b="1" spc="-420" dirty="0">
                <a:latin typeface="Trebuchet MS"/>
                <a:cs typeface="Trebuchet MS"/>
              </a:rPr>
              <a:t>:</a:t>
            </a:r>
            <a:r>
              <a:rPr sz="3300" b="1" spc="-215" dirty="0">
                <a:latin typeface="Trebuchet MS"/>
                <a:cs typeface="Trebuchet MS"/>
              </a:rPr>
              <a:t> </a:t>
            </a:r>
            <a:r>
              <a:rPr sz="3300" b="1" spc="130" dirty="0">
                <a:latin typeface="Trebuchet MS"/>
                <a:cs typeface="Trebuchet MS"/>
              </a:rPr>
              <a:t>M</a:t>
            </a:r>
            <a:r>
              <a:rPr lang="en-US" sz="3300" b="1" spc="200" dirty="0">
                <a:latin typeface="Trebuchet MS"/>
                <a:cs typeface="Trebuchet MS"/>
              </a:rPr>
              <a:t>r. Sudhir Goswami</a:t>
            </a:r>
            <a:endParaRPr sz="3300" dirty="0">
              <a:latin typeface="Trebuchet MS"/>
              <a:cs typeface="Trebuchet MS"/>
            </a:endParaRPr>
          </a:p>
          <a:p>
            <a:pPr marL="60960">
              <a:lnSpc>
                <a:spcPct val="100000"/>
              </a:lnSpc>
              <a:spcBef>
                <a:spcPts val="1670"/>
              </a:spcBef>
            </a:pPr>
            <a:r>
              <a:rPr sz="3000" b="1" spc="-80" dirty="0">
                <a:latin typeface="Trebuchet MS"/>
                <a:cs typeface="Trebuchet MS"/>
              </a:rPr>
              <a:t>G</a:t>
            </a:r>
            <a:r>
              <a:rPr sz="3000" b="1" spc="15" dirty="0">
                <a:latin typeface="Trebuchet MS"/>
                <a:cs typeface="Trebuchet MS"/>
              </a:rPr>
              <a:t>R</a:t>
            </a:r>
            <a:r>
              <a:rPr sz="3000" b="1" spc="-40" dirty="0">
                <a:latin typeface="Trebuchet MS"/>
                <a:cs typeface="Trebuchet MS"/>
              </a:rPr>
              <a:t>O</a:t>
            </a:r>
            <a:r>
              <a:rPr sz="3000" b="1" spc="-85" dirty="0">
                <a:latin typeface="Trebuchet MS"/>
                <a:cs typeface="Trebuchet MS"/>
              </a:rPr>
              <a:t>U</a:t>
            </a:r>
            <a:r>
              <a:rPr sz="3000" b="1" spc="35" dirty="0">
                <a:latin typeface="Trebuchet MS"/>
                <a:cs typeface="Trebuchet MS"/>
              </a:rPr>
              <a:t>P</a:t>
            </a:r>
            <a:r>
              <a:rPr sz="3000" b="1" spc="-195" dirty="0">
                <a:latin typeface="Trebuchet MS"/>
                <a:cs typeface="Trebuchet MS"/>
              </a:rPr>
              <a:t> </a:t>
            </a:r>
            <a:r>
              <a:rPr sz="3000" b="1" spc="-385" dirty="0">
                <a:latin typeface="Trebuchet MS"/>
                <a:cs typeface="Trebuchet MS"/>
              </a:rPr>
              <a:t>: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en-US" sz="3200" b="1" spc="-125" dirty="0">
                <a:latin typeface="Trebuchet MS"/>
                <a:cs typeface="Trebuchet MS"/>
              </a:rPr>
              <a:t>Rishabh, Sujit, Aashi, Vicky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en-US" sz="3200" b="1" spc="-125" dirty="0">
                <a:latin typeface="Trebuchet MS"/>
                <a:cs typeface="Trebuchet MS"/>
              </a:rPr>
              <a:t>IT </a:t>
            </a:r>
            <a:r>
              <a:rPr sz="3200" b="1" spc="20" dirty="0">
                <a:latin typeface="Trebuchet MS"/>
                <a:cs typeface="Trebuchet MS"/>
              </a:rPr>
              <a:t>D</a:t>
            </a:r>
            <a:r>
              <a:rPr sz="3200" b="1" spc="-80" dirty="0">
                <a:latin typeface="Trebuchet MS"/>
                <a:cs typeface="Trebuchet MS"/>
              </a:rPr>
              <a:t>e</a:t>
            </a:r>
            <a:r>
              <a:rPr sz="3200" b="1" spc="40" dirty="0">
                <a:latin typeface="Trebuchet MS"/>
                <a:cs typeface="Trebuchet MS"/>
              </a:rPr>
              <a:t>pa</a:t>
            </a:r>
            <a:r>
              <a:rPr sz="3200" b="1" spc="-90" dirty="0">
                <a:latin typeface="Trebuchet MS"/>
                <a:cs typeface="Trebuchet MS"/>
              </a:rPr>
              <a:t>r</a:t>
            </a:r>
            <a:r>
              <a:rPr sz="3200" b="1" spc="-40" dirty="0">
                <a:latin typeface="Trebuchet MS"/>
                <a:cs typeface="Trebuchet MS"/>
              </a:rPr>
              <a:t>t</a:t>
            </a:r>
            <a:r>
              <a:rPr sz="3200" b="1" spc="-55" dirty="0">
                <a:latin typeface="Trebuchet MS"/>
                <a:cs typeface="Trebuchet MS"/>
              </a:rPr>
              <a:t>m</a:t>
            </a:r>
            <a:r>
              <a:rPr sz="3200" b="1" spc="-80" dirty="0">
                <a:latin typeface="Trebuchet MS"/>
                <a:cs typeface="Trebuchet MS"/>
              </a:rPr>
              <a:t>e</a:t>
            </a:r>
            <a:r>
              <a:rPr sz="3200" b="1" spc="-50" dirty="0">
                <a:latin typeface="Trebuchet MS"/>
                <a:cs typeface="Trebuchet MS"/>
              </a:rPr>
              <a:t>n</a:t>
            </a:r>
            <a:r>
              <a:rPr sz="3200" b="1" spc="-40" dirty="0">
                <a:latin typeface="Trebuchet MS"/>
                <a:cs typeface="Trebuchet MS"/>
              </a:rPr>
              <a:t>t</a:t>
            </a:r>
            <a:r>
              <a:rPr sz="3200" b="1" spc="-409" dirty="0">
                <a:latin typeface="Trebuchet MS"/>
                <a:cs typeface="Trebuchet MS"/>
              </a:rPr>
              <a:t>,</a:t>
            </a:r>
            <a:r>
              <a:rPr sz="3200" b="1" spc="-210" dirty="0">
                <a:latin typeface="Trebuchet MS"/>
                <a:cs typeface="Trebuchet MS"/>
              </a:rPr>
              <a:t> </a:t>
            </a:r>
            <a:r>
              <a:rPr lang="en-US" sz="3200" b="1" spc="40" dirty="0">
                <a:latin typeface="Trebuchet MS"/>
                <a:cs typeface="Trebuchet MS"/>
              </a:rPr>
              <a:t>REC Bijnor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91118" y="5923188"/>
            <a:ext cx="5397500" cy="4364355"/>
            <a:chOff x="12891118" y="5923188"/>
            <a:chExt cx="5397500" cy="4364355"/>
          </a:xfrm>
        </p:grpSpPr>
        <p:sp>
          <p:nvSpPr>
            <p:cNvPr id="11" name="object 11"/>
            <p:cNvSpPr/>
            <p:nvPr/>
          </p:nvSpPr>
          <p:spPr>
            <a:xfrm>
              <a:off x="17216829" y="9203466"/>
              <a:ext cx="1071245" cy="1083945"/>
            </a:xfrm>
            <a:custGeom>
              <a:avLst/>
              <a:gdLst/>
              <a:ahLst/>
              <a:cxnLst/>
              <a:rect l="l" t="t" r="r" b="b"/>
              <a:pathLst>
                <a:path w="1071244" h="1083945">
                  <a:moveTo>
                    <a:pt x="1071169" y="1083490"/>
                  </a:moveTo>
                  <a:lnTo>
                    <a:pt x="0" y="1083490"/>
                  </a:lnTo>
                  <a:lnTo>
                    <a:pt x="1055" y="1035231"/>
                  </a:lnTo>
                  <a:lnTo>
                    <a:pt x="4193" y="987510"/>
                  </a:lnTo>
                  <a:lnTo>
                    <a:pt x="9370" y="940372"/>
                  </a:lnTo>
                  <a:lnTo>
                    <a:pt x="16541" y="893862"/>
                  </a:lnTo>
                  <a:lnTo>
                    <a:pt x="25663" y="848024"/>
                  </a:lnTo>
                  <a:lnTo>
                    <a:pt x="36691" y="802900"/>
                  </a:lnTo>
                  <a:lnTo>
                    <a:pt x="49581" y="758537"/>
                  </a:lnTo>
                  <a:lnTo>
                    <a:pt x="64289" y="714977"/>
                  </a:lnTo>
                  <a:lnTo>
                    <a:pt x="80772" y="672265"/>
                  </a:lnTo>
                  <a:lnTo>
                    <a:pt x="98985" y="630445"/>
                  </a:lnTo>
                  <a:lnTo>
                    <a:pt x="118883" y="589562"/>
                  </a:lnTo>
                  <a:lnTo>
                    <a:pt x="140424" y="549658"/>
                  </a:lnTo>
                  <a:lnTo>
                    <a:pt x="163563" y="510779"/>
                  </a:lnTo>
                  <a:lnTo>
                    <a:pt x="188255" y="472969"/>
                  </a:lnTo>
                  <a:lnTo>
                    <a:pt x="214458" y="436271"/>
                  </a:lnTo>
                  <a:lnTo>
                    <a:pt x="242126" y="400730"/>
                  </a:lnTo>
                  <a:lnTo>
                    <a:pt x="271216" y="366390"/>
                  </a:lnTo>
                  <a:lnTo>
                    <a:pt x="301684" y="333295"/>
                  </a:lnTo>
                  <a:lnTo>
                    <a:pt x="333486" y="301488"/>
                  </a:lnTo>
                  <a:lnTo>
                    <a:pt x="366577" y="271016"/>
                  </a:lnTo>
                  <a:lnTo>
                    <a:pt x="400914" y="241920"/>
                  </a:lnTo>
                  <a:lnTo>
                    <a:pt x="436452" y="214247"/>
                  </a:lnTo>
                  <a:lnTo>
                    <a:pt x="473148" y="188038"/>
                  </a:lnTo>
                  <a:lnTo>
                    <a:pt x="510958" y="163340"/>
                  </a:lnTo>
                  <a:lnTo>
                    <a:pt x="549837" y="140195"/>
                  </a:lnTo>
                  <a:lnTo>
                    <a:pt x="589741" y="118649"/>
                  </a:lnTo>
                  <a:lnTo>
                    <a:pt x="630626" y="98744"/>
                  </a:lnTo>
                  <a:lnTo>
                    <a:pt x="672449" y="80526"/>
                  </a:lnTo>
                  <a:lnTo>
                    <a:pt x="715165" y="64038"/>
                  </a:lnTo>
                  <a:lnTo>
                    <a:pt x="758731" y="49325"/>
                  </a:lnTo>
                  <a:lnTo>
                    <a:pt x="803101" y="36430"/>
                  </a:lnTo>
                  <a:lnTo>
                    <a:pt x="848233" y="25398"/>
                  </a:lnTo>
                  <a:lnTo>
                    <a:pt x="894081" y="16273"/>
                  </a:lnTo>
                  <a:lnTo>
                    <a:pt x="940603" y="9099"/>
                  </a:lnTo>
                  <a:lnTo>
                    <a:pt x="987753" y="3920"/>
                  </a:lnTo>
                  <a:lnTo>
                    <a:pt x="1035489" y="780"/>
                  </a:lnTo>
                  <a:lnTo>
                    <a:pt x="1071169" y="0"/>
                  </a:lnTo>
                  <a:lnTo>
                    <a:pt x="1071169" y="108349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42546" y="9174616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6355" y="8090806"/>
              <a:ext cx="1061720" cy="1083945"/>
            </a:xfrm>
            <a:custGeom>
              <a:avLst/>
              <a:gdLst/>
              <a:ahLst/>
              <a:cxnLst/>
              <a:rect l="l" t="t" r="r" b="b"/>
              <a:pathLst>
                <a:path w="1061719" h="1083945">
                  <a:moveTo>
                    <a:pt x="0" y="0"/>
                  </a:moveTo>
                  <a:lnTo>
                    <a:pt x="1061644" y="0"/>
                  </a:lnTo>
                  <a:lnTo>
                    <a:pt x="1061644" y="217663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09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26355" y="7007482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09">
                  <a:moveTo>
                    <a:pt x="1061644" y="1083282"/>
                  </a:moveTo>
                  <a:lnTo>
                    <a:pt x="0" y="1083282"/>
                  </a:lnTo>
                  <a:lnTo>
                    <a:pt x="1054" y="1035022"/>
                  </a:lnTo>
                  <a:lnTo>
                    <a:pt x="4192" y="987302"/>
                  </a:lnTo>
                  <a:lnTo>
                    <a:pt x="9369" y="940164"/>
                  </a:lnTo>
                  <a:lnTo>
                    <a:pt x="16540" y="893654"/>
                  </a:lnTo>
                  <a:lnTo>
                    <a:pt x="25662" y="847815"/>
                  </a:lnTo>
                  <a:lnTo>
                    <a:pt x="36690" y="802692"/>
                  </a:lnTo>
                  <a:lnTo>
                    <a:pt x="49580" y="758328"/>
                  </a:lnTo>
                  <a:lnTo>
                    <a:pt x="64288" y="714769"/>
                  </a:lnTo>
                  <a:lnTo>
                    <a:pt x="80771" y="672057"/>
                  </a:lnTo>
                  <a:lnTo>
                    <a:pt x="98984" y="630237"/>
                  </a:lnTo>
                  <a:lnTo>
                    <a:pt x="118882" y="589353"/>
                  </a:lnTo>
                  <a:lnTo>
                    <a:pt x="140423" y="549450"/>
                  </a:lnTo>
                  <a:lnTo>
                    <a:pt x="163562" y="510571"/>
                  </a:lnTo>
                  <a:lnTo>
                    <a:pt x="188254" y="472760"/>
                  </a:lnTo>
                  <a:lnTo>
                    <a:pt x="214457" y="436063"/>
                  </a:lnTo>
                  <a:lnTo>
                    <a:pt x="242125" y="400521"/>
                  </a:lnTo>
                  <a:lnTo>
                    <a:pt x="271215" y="366181"/>
                  </a:lnTo>
                  <a:lnTo>
                    <a:pt x="301683" y="333086"/>
                  </a:lnTo>
                  <a:lnTo>
                    <a:pt x="333485" y="301280"/>
                  </a:lnTo>
                  <a:lnTo>
                    <a:pt x="366576" y="270807"/>
                  </a:lnTo>
                  <a:lnTo>
                    <a:pt x="400913" y="241712"/>
                  </a:lnTo>
                  <a:lnTo>
                    <a:pt x="436451" y="214038"/>
                  </a:lnTo>
                  <a:lnTo>
                    <a:pt x="473147" y="187830"/>
                  </a:lnTo>
                  <a:lnTo>
                    <a:pt x="510957" y="163131"/>
                  </a:lnTo>
                  <a:lnTo>
                    <a:pt x="549836" y="139987"/>
                  </a:lnTo>
                  <a:lnTo>
                    <a:pt x="589740" y="118440"/>
                  </a:lnTo>
                  <a:lnTo>
                    <a:pt x="630626" y="98536"/>
                  </a:lnTo>
                  <a:lnTo>
                    <a:pt x="672448" y="80318"/>
                  </a:lnTo>
                  <a:lnTo>
                    <a:pt x="715164" y="63830"/>
                  </a:lnTo>
                  <a:lnTo>
                    <a:pt x="758730" y="49116"/>
                  </a:lnTo>
                  <a:lnTo>
                    <a:pt x="803100" y="36222"/>
                  </a:lnTo>
                  <a:lnTo>
                    <a:pt x="848232" y="25190"/>
                  </a:lnTo>
                  <a:lnTo>
                    <a:pt x="894080" y="16065"/>
                  </a:lnTo>
                  <a:lnTo>
                    <a:pt x="940602" y="8891"/>
                  </a:lnTo>
                  <a:lnTo>
                    <a:pt x="987752" y="3712"/>
                  </a:lnTo>
                  <a:lnTo>
                    <a:pt x="1035488" y="572"/>
                  </a:lnTo>
                  <a:lnTo>
                    <a:pt x="1061644" y="0"/>
                  </a:lnTo>
                  <a:lnTo>
                    <a:pt x="1061644" y="1083282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42546" y="700699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42545" y="593782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74929" y="8090806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74928" y="700699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58736" y="8090806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1118" y="9174615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74928" y="9174615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226355" y="5923188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09">
                  <a:moveTo>
                    <a:pt x="1061644" y="0"/>
                  </a:moveTo>
                  <a:lnTo>
                    <a:pt x="1061644" y="1083282"/>
                  </a:lnTo>
                  <a:lnTo>
                    <a:pt x="1035504" y="1082710"/>
                  </a:lnTo>
                  <a:lnTo>
                    <a:pt x="987784" y="1079571"/>
                  </a:lnTo>
                  <a:lnTo>
                    <a:pt x="940646" y="1074395"/>
                  </a:lnTo>
                  <a:lnTo>
                    <a:pt x="894136" y="1067223"/>
                  </a:lnTo>
                  <a:lnTo>
                    <a:pt x="848297" y="1058102"/>
                  </a:lnTo>
                  <a:lnTo>
                    <a:pt x="803174" y="1047074"/>
                  </a:lnTo>
                  <a:lnTo>
                    <a:pt x="758811" y="1034184"/>
                  </a:lnTo>
                  <a:lnTo>
                    <a:pt x="715251" y="1019475"/>
                  </a:lnTo>
                  <a:lnTo>
                    <a:pt x="672539" y="1002993"/>
                  </a:lnTo>
                  <a:lnTo>
                    <a:pt x="630719" y="984780"/>
                  </a:lnTo>
                  <a:lnTo>
                    <a:pt x="589835" y="964882"/>
                  </a:lnTo>
                  <a:lnTo>
                    <a:pt x="549932" y="943341"/>
                  </a:lnTo>
                  <a:lnTo>
                    <a:pt x="511053" y="920202"/>
                  </a:lnTo>
                  <a:lnTo>
                    <a:pt x="473243" y="895509"/>
                  </a:lnTo>
                  <a:lnTo>
                    <a:pt x="436545" y="869307"/>
                  </a:lnTo>
                  <a:lnTo>
                    <a:pt x="401004" y="841639"/>
                  </a:lnTo>
                  <a:lnTo>
                    <a:pt x="366663" y="812548"/>
                  </a:lnTo>
                  <a:lnTo>
                    <a:pt x="333568" y="782081"/>
                  </a:lnTo>
                  <a:lnTo>
                    <a:pt x="301762" y="750279"/>
                  </a:lnTo>
                  <a:lnTo>
                    <a:pt x="271290" y="717188"/>
                  </a:lnTo>
                  <a:lnTo>
                    <a:pt x="242194" y="682851"/>
                  </a:lnTo>
                  <a:lnTo>
                    <a:pt x="214520" y="647312"/>
                  </a:lnTo>
                  <a:lnTo>
                    <a:pt x="188312" y="610616"/>
                  </a:lnTo>
                  <a:lnTo>
                    <a:pt x="163614" y="572807"/>
                  </a:lnTo>
                  <a:lnTo>
                    <a:pt x="140469" y="533928"/>
                  </a:lnTo>
                  <a:lnTo>
                    <a:pt x="118922" y="494024"/>
                  </a:lnTo>
                  <a:lnTo>
                    <a:pt x="99018" y="453138"/>
                  </a:lnTo>
                  <a:lnTo>
                    <a:pt x="80800" y="411315"/>
                  </a:lnTo>
                  <a:lnTo>
                    <a:pt x="64312" y="368599"/>
                  </a:lnTo>
                  <a:lnTo>
                    <a:pt x="49599" y="325034"/>
                  </a:lnTo>
                  <a:lnTo>
                    <a:pt x="36704" y="280664"/>
                  </a:lnTo>
                  <a:lnTo>
                    <a:pt x="25672" y="235532"/>
                  </a:lnTo>
                  <a:lnTo>
                    <a:pt x="16547" y="189684"/>
                  </a:lnTo>
                  <a:lnTo>
                    <a:pt x="9373" y="143162"/>
                  </a:lnTo>
                  <a:lnTo>
                    <a:pt x="4194" y="96011"/>
                  </a:lnTo>
                  <a:lnTo>
                    <a:pt x="1054" y="48276"/>
                  </a:lnTo>
                  <a:lnTo>
                    <a:pt x="0" y="82"/>
                  </a:lnTo>
                  <a:lnTo>
                    <a:pt x="1061644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8802" y="5228718"/>
            <a:ext cx="4645660" cy="138430"/>
          </a:xfrm>
          <a:custGeom>
            <a:avLst/>
            <a:gdLst/>
            <a:ahLst/>
            <a:cxnLst/>
            <a:rect l="l" t="t" r="r" b="b"/>
            <a:pathLst>
              <a:path w="4645659" h="138429">
                <a:moveTo>
                  <a:pt x="4645244" y="137873"/>
                </a:moveTo>
                <a:lnTo>
                  <a:pt x="0" y="137873"/>
                </a:lnTo>
                <a:lnTo>
                  <a:pt x="0" y="0"/>
                </a:lnTo>
                <a:lnTo>
                  <a:pt x="4645244" y="0"/>
                </a:lnTo>
                <a:lnTo>
                  <a:pt x="4645244" y="137873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6102" y="3666709"/>
            <a:ext cx="4671060" cy="17900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50" spc="315" dirty="0"/>
              <a:t>DEMO:</a:t>
            </a:r>
            <a:endParaRPr sz="11550"/>
          </a:p>
        </p:txBody>
      </p:sp>
      <p:grpSp>
        <p:nvGrpSpPr>
          <p:cNvPr id="4" name="object 4"/>
          <p:cNvGrpSpPr/>
          <p:nvPr/>
        </p:nvGrpSpPr>
        <p:grpSpPr>
          <a:xfrm>
            <a:off x="13904605" y="0"/>
            <a:ext cx="2167890" cy="2167890"/>
            <a:chOff x="13904605" y="0"/>
            <a:chExt cx="2167890" cy="2167890"/>
          </a:xfrm>
        </p:grpSpPr>
        <p:sp>
          <p:nvSpPr>
            <p:cNvPr id="5" name="object 5"/>
            <p:cNvSpPr/>
            <p:nvPr/>
          </p:nvSpPr>
          <p:spPr>
            <a:xfrm>
              <a:off x="13904606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8414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88415" y="106917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04605" y="10838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142546" y="28575"/>
            <a:ext cx="2145665" cy="2167890"/>
            <a:chOff x="16142546" y="28575"/>
            <a:chExt cx="2145665" cy="2167890"/>
          </a:xfrm>
        </p:grpSpPr>
        <p:sp>
          <p:nvSpPr>
            <p:cNvPr id="10" name="object 10"/>
            <p:cNvSpPr/>
            <p:nvPr/>
          </p:nvSpPr>
          <p:spPr>
            <a:xfrm>
              <a:off x="17226355" y="28575"/>
              <a:ext cx="1061720" cy="1083945"/>
            </a:xfrm>
            <a:custGeom>
              <a:avLst/>
              <a:gdLst/>
              <a:ahLst/>
              <a:cxnLst/>
              <a:rect l="l" t="t" r="r" b="b"/>
              <a:pathLst>
                <a:path w="1061719" h="1083945">
                  <a:moveTo>
                    <a:pt x="0" y="0"/>
                  </a:moveTo>
                  <a:lnTo>
                    <a:pt x="1061644" y="0"/>
                  </a:lnTo>
                  <a:lnTo>
                    <a:pt x="1061644" y="217663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09"/>
                  </a:lnTo>
                  <a:lnTo>
                    <a:pt x="20" y="1083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2546" y="111238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6356" y="1112868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10">
                  <a:moveTo>
                    <a:pt x="1061644" y="1083282"/>
                  </a:moveTo>
                  <a:lnTo>
                    <a:pt x="0" y="1083282"/>
                  </a:lnTo>
                  <a:lnTo>
                    <a:pt x="1054" y="1035022"/>
                  </a:lnTo>
                  <a:lnTo>
                    <a:pt x="4192" y="987302"/>
                  </a:lnTo>
                  <a:lnTo>
                    <a:pt x="9369" y="940164"/>
                  </a:lnTo>
                  <a:lnTo>
                    <a:pt x="16540" y="893654"/>
                  </a:lnTo>
                  <a:lnTo>
                    <a:pt x="25662" y="847815"/>
                  </a:lnTo>
                  <a:lnTo>
                    <a:pt x="36690" y="802692"/>
                  </a:lnTo>
                  <a:lnTo>
                    <a:pt x="49580" y="758328"/>
                  </a:lnTo>
                  <a:lnTo>
                    <a:pt x="64288" y="714769"/>
                  </a:lnTo>
                  <a:lnTo>
                    <a:pt x="80771" y="672057"/>
                  </a:lnTo>
                  <a:lnTo>
                    <a:pt x="98984" y="630237"/>
                  </a:lnTo>
                  <a:lnTo>
                    <a:pt x="118882" y="589353"/>
                  </a:lnTo>
                  <a:lnTo>
                    <a:pt x="140423" y="549450"/>
                  </a:lnTo>
                  <a:lnTo>
                    <a:pt x="163562" y="510571"/>
                  </a:lnTo>
                  <a:lnTo>
                    <a:pt x="188254" y="472760"/>
                  </a:lnTo>
                  <a:lnTo>
                    <a:pt x="214457" y="436063"/>
                  </a:lnTo>
                  <a:lnTo>
                    <a:pt x="242125" y="400521"/>
                  </a:lnTo>
                  <a:lnTo>
                    <a:pt x="271215" y="366181"/>
                  </a:lnTo>
                  <a:lnTo>
                    <a:pt x="301683" y="333086"/>
                  </a:lnTo>
                  <a:lnTo>
                    <a:pt x="333485" y="301280"/>
                  </a:lnTo>
                  <a:lnTo>
                    <a:pt x="366576" y="270807"/>
                  </a:lnTo>
                  <a:lnTo>
                    <a:pt x="400913" y="241712"/>
                  </a:lnTo>
                  <a:lnTo>
                    <a:pt x="436451" y="214038"/>
                  </a:lnTo>
                  <a:lnTo>
                    <a:pt x="473147" y="187830"/>
                  </a:lnTo>
                  <a:lnTo>
                    <a:pt x="510957" y="163131"/>
                  </a:lnTo>
                  <a:lnTo>
                    <a:pt x="549836" y="139987"/>
                  </a:lnTo>
                  <a:lnTo>
                    <a:pt x="589740" y="118440"/>
                  </a:lnTo>
                  <a:lnTo>
                    <a:pt x="630626" y="98536"/>
                  </a:lnTo>
                  <a:lnTo>
                    <a:pt x="672448" y="80318"/>
                  </a:lnTo>
                  <a:lnTo>
                    <a:pt x="715164" y="63830"/>
                  </a:lnTo>
                  <a:lnTo>
                    <a:pt x="758730" y="49116"/>
                  </a:lnTo>
                  <a:lnTo>
                    <a:pt x="803100" y="36222"/>
                  </a:lnTo>
                  <a:lnTo>
                    <a:pt x="848232" y="25190"/>
                  </a:lnTo>
                  <a:lnTo>
                    <a:pt x="894080" y="16065"/>
                  </a:lnTo>
                  <a:lnTo>
                    <a:pt x="940602" y="8891"/>
                  </a:lnTo>
                  <a:lnTo>
                    <a:pt x="987752" y="3712"/>
                  </a:lnTo>
                  <a:lnTo>
                    <a:pt x="1035488" y="572"/>
                  </a:lnTo>
                  <a:lnTo>
                    <a:pt x="1061644" y="0"/>
                  </a:lnTo>
                  <a:lnTo>
                    <a:pt x="1061644" y="1083282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180170" y="1509890"/>
            <a:ext cx="493395" cy="668020"/>
          </a:xfrm>
          <a:custGeom>
            <a:avLst/>
            <a:gdLst/>
            <a:ahLst/>
            <a:cxnLst/>
            <a:rect l="l" t="t" r="r" b="b"/>
            <a:pathLst>
              <a:path w="493395" h="668019">
                <a:moveTo>
                  <a:pt x="493068" y="0"/>
                </a:moveTo>
                <a:lnTo>
                  <a:pt x="476649" y="28805"/>
                </a:lnTo>
              </a:path>
              <a:path w="493395" h="668019">
                <a:moveTo>
                  <a:pt x="469548" y="41263"/>
                </a:moveTo>
                <a:lnTo>
                  <a:pt x="445454" y="82198"/>
                </a:lnTo>
                <a:lnTo>
                  <a:pt x="420786" y="122796"/>
                </a:lnTo>
                <a:lnTo>
                  <a:pt x="395546" y="163049"/>
                </a:lnTo>
                <a:lnTo>
                  <a:pt x="369734" y="202951"/>
                </a:lnTo>
                <a:lnTo>
                  <a:pt x="343350" y="242493"/>
                </a:lnTo>
                <a:lnTo>
                  <a:pt x="316395" y="281668"/>
                </a:lnTo>
                <a:lnTo>
                  <a:pt x="288869" y="320468"/>
                </a:lnTo>
                <a:lnTo>
                  <a:pt x="260774" y="358886"/>
                </a:lnTo>
                <a:lnTo>
                  <a:pt x="232108" y="396914"/>
                </a:lnTo>
                <a:lnTo>
                  <a:pt x="202874" y="434545"/>
                </a:lnTo>
                <a:lnTo>
                  <a:pt x="173071" y="471771"/>
                </a:lnTo>
                <a:lnTo>
                  <a:pt x="142700" y="508584"/>
                </a:lnTo>
                <a:lnTo>
                  <a:pt x="111761" y="544977"/>
                </a:lnTo>
                <a:lnTo>
                  <a:pt x="80255" y="580942"/>
                </a:lnTo>
                <a:lnTo>
                  <a:pt x="48183" y="616473"/>
                </a:lnTo>
                <a:lnTo>
                  <a:pt x="21983" y="644639"/>
                </a:lnTo>
              </a:path>
              <a:path w="493395" h="668019">
                <a:moveTo>
                  <a:pt x="15545" y="651560"/>
                </a:moveTo>
                <a:lnTo>
                  <a:pt x="0" y="667776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1"/>
            <a:ext cx="2826385" cy="3349625"/>
          </a:xfrm>
          <a:custGeom>
            <a:avLst/>
            <a:gdLst/>
            <a:ahLst/>
            <a:cxnLst/>
            <a:rect l="l" t="t" r="r" b="b"/>
            <a:pathLst>
              <a:path w="2826385" h="3349625">
                <a:moveTo>
                  <a:pt x="259397" y="3265132"/>
                </a:moveTo>
                <a:lnTo>
                  <a:pt x="0" y="3007068"/>
                </a:lnTo>
                <a:lnTo>
                  <a:pt x="0" y="3047377"/>
                </a:lnTo>
                <a:lnTo>
                  <a:pt x="239242" y="3285388"/>
                </a:lnTo>
                <a:lnTo>
                  <a:pt x="259397" y="3265132"/>
                </a:lnTo>
                <a:close/>
              </a:path>
              <a:path w="2826385" h="3349625">
                <a:moveTo>
                  <a:pt x="819797" y="3329076"/>
                </a:moveTo>
                <a:lnTo>
                  <a:pt x="0" y="2504719"/>
                </a:lnTo>
                <a:lnTo>
                  <a:pt x="0" y="2545245"/>
                </a:lnTo>
                <a:lnTo>
                  <a:pt x="799541" y="3349231"/>
                </a:lnTo>
                <a:lnTo>
                  <a:pt x="819797" y="3329076"/>
                </a:lnTo>
                <a:close/>
              </a:path>
              <a:path w="2826385" h="3349625">
                <a:moveTo>
                  <a:pt x="1324673" y="3247402"/>
                </a:moveTo>
                <a:lnTo>
                  <a:pt x="0" y="1922729"/>
                </a:lnTo>
                <a:lnTo>
                  <a:pt x="0" y="1963140"/>
                </a:lnTo>
                <a:lnTo>
                  <a:pt x="1304467" y="3267608"/>
                </a:lnTo>
                <a:lnTo>
                  <a:pt x="1324673" y="3247402"/>
                </a:lnTo>
                <a:close/>
              </a:path>
              <a:path w="2826385" h="3349625">
                <a:moveTo>
                  <a:pt x="1811350" y="3150616"/>
                </a:moveTo>
                <a:lnTo>
                  <a:pt x="0" y="1339253"/>
                </a:lnTo>
                <a:lnTo>
                  <a:pt x="0" y="1379664"/>
                </a:lnTo>
                <a:lnTo>
                  <a:pt x="1791144" y="3170821"/>
                </a:lnTo>
                <a:lnTo>
                  <a:pt x="1811350" y="3150616"/>
                </a:lnTo>
                <a:close/>
              </a:path>
              <a:path w="2826385" h="3349625">
                <a:moveTo>
                  <a:pt x="2114639" y="2940939"/>
                </a:moveTo>
                <a:lnTo>
                  <a:pt x="0" y="826287"/>
                </a:lnTo>
                <a:lnTo>
                  <a:pt x="0" y="866698"/>
                </a:lnTo>
                <a:lnTo>
                  <a:pt x="2094433" y="2961144"/>
                </a:lnTo>
                <a:lnTo>
                  <a:pt x="2114639" y="2940939"/>
                </a:lnTo>
                <a:close/>
              </a:path>
              <a:path w="2826385" h="3349625">
                <a:moveTo>
                  <a:pt x="2465946" y="2754211"/>
                </a:moveTo>
                <a:lnTo>
                  <a:pt x="0" y="288264"/>
                </a:lnTo>
                <a:lnTo>
                  <a:pt x="0" y="328676"/>
                </a:lnTo>
                <a:lnTo>
                  <a:pt x="2445740" y="2774416"/>
                </a:lnTo>
                <a:lnTo>
                  <a:pt x="2465946" y="2754211"/>
                </a:lnTo>
                <a:close/>
              </a:path>
              <a:path w="2826385" h="3349625">
                <a:moveTo>
                  <a:pt x="2826207" y="2535326"/>
                </a:moveTo>
                <a:lnTo>
                  <a:pt x="264922" y="0"/>
                </a:lnTo>
                <a:lnTo>
                  <a:pt x="224307" y="0"/>
                </a:lnTo>
                <a:lnTo>
                  <a:pt x="2806103" y="2555633"/>
                </a:lnTo>
                <a:lnTo>
                  <a:pt x="2826207" y="253532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8160203"/>
            <a:ext cx="2167890" cy="2127250"/>
            <a:chOff x="0" y="8160203"/>
            <a:chExt cx="2167890" cy="2127250"/>
          </a:xfrm>
        </p:grpSpPr>
        <p:sp>
          <p:nvSpPr>
            <p:cNvPr id="16" name="object 16"/>
            <p:cNvSpPr/>
            <p:nvPr/>
          </p:nvSpPr>
          <p:spPr>
            <a:xfrm>
              <a:off x="0" y="816020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808" y="816020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3808" y="9229376"/>
              <a:ext cx="1083945" cy="1057910"/>
            </a:xfrm>
            <a:custGeom>
              <a:avLst/>
              <a:gdLst/>
              <a:ahLst/>
              <a:cxnLst/>
              <a:rect l="l" t="t" r="r" b="b"/>
              <a:pathLst>
                <a:path w="1083945" h="1057909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1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7447" y="1057623"/>
                  </a:lnTo>
                  <a:lnTo>
                    <a:pt x="0" y="1057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9244012"/>
              <a:ext cx="1083310" cy="1043305"/>
            </a:xfrm>
            <a:custGeom>
              <a:avLst/>
              <a:gdLst/>
              <a:ahLst/>
              <a:cxnLst/>
              <a:rect l="l" t="t" r="r" b="b"/>
              <a:pathLst>
                <a:path w="1083310" h="1043304">
                  <a:moveTo>
                    <a:pt x="0" y="1042987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1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4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09" y="1035489"/>
                  </a:lnTo>
                  <a:lnTo>
                    <a:pt x="1082874" y="104298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40383" y="8188778"/>
            <a:ext cx="2165350" cy="2098675"/>
            <a:chOff x="2240383" y="8188778"/>
            <a:chExt cx="2165350" cy="2098675"/>
          </a:xfrm>
        </p:grpSpPr>
        <p:sp>
          <p:nvSpPr>
            <p:cNvPr id="21" name="object 21"/>
            <p:cNvSpPr/>
            <p:nvPr/>
          </p:nvSpPr>
          <p:spPr>
            <a:xfrm>
              <a:off x="3321749" y="818877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0383" y="9272587"/>
              <a:ext cx="1081405" cy="1014730"/>
            </a:xfrm>
            <a:custGeom>
              <a:avLst/>
              <a:gdLst/>
              <a:ahLst/>
              <a:cxnLst/>
              <a:rect l="l" t="t" r="r" b="b"/>
              <a:pathLst>
                <a:path w="1081404" h="1014729">
                  <a:moveTo>
                    <a:pt x="1081323" y="1014412"/>
                  </a:moveTo>
                  <a:lnTo>
                    <a:pt x="0" y="1014412"/>
                  </a:lnTo>
                  <a:lnTo>
                    <a:pt x="1751" y="987785"/>
                  </a:lnTo>
                  <a:lnTo>
                    <a:pt x="6927" y="940648"/>
                  </a:lnTo>
                  <a:lnTo>
                    <a:pt x="14099" y="894138"/>
                  </a:lnTo>
                  <a:lnTo>
                    <a:pt x="23220" y="848299"/>
                  </a:lnTo>
                  <a:lnTo>
                    <a:pt x="34248" y="803176"/>
                  </a:lnTo>
                  <a:lnTo>
                    <a:pt x="47138" y="758812"/>
                  </a:lnTo>
                  <a:lnTo>
                    <a:pt x="61847" y="715252"/>
                  </a:lnTo>
                  <a:lnTo>
                    <a:pt x="78329" y="672540"/>
                  </a:lnTo>
                  <a:lnTo>
                    <a:pt x="96542" y="630721"/>
                  </a:lnTo>
                  <a:lnTo>
                    <a:pt x="116441" y="589837"/>
                  </a:lnTo>
                  <a:lnTo>
                    <a:pt x="137981" y="549934"/>
                  </a:lnTo>
                  <a:lnTo>
                    <a:pt x="161120" y="511055"/>
                  </a:lnTo>
                  <a:lnTo>
                    <a:pt x="185813" y="473244"/>
                  </a:lnTo>
                  <a:lnTo>
                    <a:pt x="212015" y="436546"/>
                  </a:lnTo>
                  <a:lnTo>
                    <a:pt x="239684" y="401005"/>
                  </a:lnTo>
                  <a:lnTo>
                    <a:pt x="268774" y="366665"/>
                  </a:lnTo>
                  <a:lnTo>
                    <a:pt x="299242" y="333570"/>
                  </a:lnTo>
                  <a:lnTo>
                    <a:pt x="331043" y="301764"/>
                  </a:lnTo>
                  <a:lnTo>
                    <a:pt x="364134" y="271291"/>
                  </a:lnTo>
                  <a:lnTo>
                    <a:pt x="398471" y="242196"/>
                  </a:lnTo>
                  <a:lnTo>
                    <a:pt x="434010" y="214522"/>
                  </a:lnTo>
                  <a:lnTo>
                    <a:pt x="470706" y="188314"/>
                  </a:lnTo>
                  <a:lnTo>
                    <a:pt x="508515" y="163615"/>
                  </a:lnTo>
                  <a:lnTo>
                    <a:pt x="547394" y="140471"/>
                  </a:lnTo>
                  <a:lnTo>
                    <a:pt x="587298" y="118924"/>
                  </a:lnTo>
                  <a:lnTo>
                    <a:pt x="628184" y="99020"/>
                  </a:lnTo>
                  <a:lnTo>
                    <a:pt x="670007" y="80801"/>
                  </a:lnTo>
                  <a:lnTo>
                    <a:pt x="712723" y="64314"/>
                  </a:lnTo>
                  <a:lnTo>
                    <a:pt x="756288" y="49600"/>
                  </a:lnTo>
                  <a:lnTo>
                    <a:pt x="800658" y="36705"/>
                  </a:lnTo>
                  <a:lnTo>
                    <a:pt x="845790" y="25674"/>
                  </a:lnTo>
                  <a:lnTo>
                    <a:pt x="891639" y="16548"/>
                  </a:lnTo>
                  <a:lnTo>
                    <a:pt x="938160" y="9374"/>
                  </a:lnTo>
                  <a:lnTo>
                    <a:pt x="985311" y="4195"/>
                  </a:lnTo>
                  <a:lnTo>
                    <a:pt x="1033046" y="1056"/>
                  </a:lnTo>
                  <a:lnTo>
                    <a:pt x="1081309" y="0"/>
                  </a:lnTo>
                  <a:lnTo>
                    <a:pt x="1081323" y="1014412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24193" y="9272587"/>
              <a:ext cx="1081405" cy="1014730"/>
            </a:xfrm>
            <a:custGeom>
              <a:avLst/>
              <a:gdLst/>
              <a:ahLst/>
              <a:cxnLst/>
              <a:rect l="l" t="t" r="r" b="b"/>
              <a:pathLst>
                <a:path w="1081404" h="1014729">
                  <a:moveTo>
                    <a:pt x="1081323" y="1014412"/>
                  </a:moveTo>
                  <a:lnTo>
                    <a:pt x="0" y="1014412"/>
                  </a:lnTo>
                  <a:lnTo>
                    <a:pt x="1751" y="987785"/>
                  </a:lnTo>
                  <a:lnTo>
                    <a:pt x="6927" y="940648"/>
                  </a:lnTo>
                  <a:lnTo>
                    <a:pt x="14099" y="894138"/>
                  </a:lnTo>
                  <a:lnTo>
                    <a:pt x="23220" y="848299"/>
                  </a:lnTo>
                  <a:lnTo>
                    <a:pt x="34248" y="803176"/>
                  </a:lnTo>
                  <a:lnTo>
                    <a:pt x="47138" y="758812"/>
                  </a:lnTo>
                  <a:lnTo>
                    <a:pt x="61847" y="715252"/>
                  </a:lnTo>
                  <a:lnTo>
                    <a:pt x="78329" y="672540"/>
                  </a:lnTo>
                  <a:lnTo>
                    <a:pt x="96542" y="630721"/>
                  </a:lnTo>
                  <a:lnTo>
                    <a:pt x="116441" y="589837"/>
                  </a:lnTo>
                  <a:lnTo>
                    <a:pt x="137981" y="549934"/>
                  </a:lnTo>
                  <a:lnTo>
                    <a:pt x="161120" y="511055"/>
                  </a:lnTo>
                  <a:lnTo>
                    <a:pt x="185813" y="473244"/>
                  </a:lnTo>
                  <a:lnTo>
                    <a:pt x="212015" y="436546"/>
                  </a:lnTo>
                  <a:lnTo>
                    <a:pt x="239684" y="401005"/>
                  </a:lnTo>
                  <a:lnTo>
                    <a:pt x="268774" y="366665"/>
                  </a:lnTo>
                  <a:lnTo>
                    <a:pt x="299242" y="333570"/>
                  </a:lnTo>
                  <a:lnTo>
                    <a:pt x="331043" y="301764"/>
                  </a:lnTo>
                  <a:lnTo>
                    <a:pt x="364134" y="271291"/>
                  </a:lnTo>
                  <a:lnTo>
                    <a:pt x="398471" y="242196"/>
                  </a:lnTo>
                  <a:lnTo>
                    <a:pt x="434010" y="214522"/>
                  </a:lnTo>
                  <a:lnTo>
                    <a:pt x="470706" y="188314"/>
                  </a:lnTo>
                  <a:lnTo>
                    <a:pt x="508515" y="163615"/>
                  </a:lnTo>
                  <a:lnTo>
                    <a:pt x="547394" y="140471"/>
                  </a:lnTo>
                  <a:lnTo>
                    <a:pt x="587298" y="118924"/>
                  </a:lnTo>
                  <a:lnTo>
                    <a:pt x="628184" y="99020"/>
                  </a:lnTo>
                  <a:lnTo>
                    <a:pt x="670007" y="80801"/>
                  </a:lnTo>
                  <a:lnTo>
                    <a:pt x="712723" y="64314"/>
                  </a:lnTo>
                  <a:lnTo>
                    <a:pt x="756288" y="49600"/>
                  </a:lnTo>
                  <a:lnTo>
                    <a:pt x="800658" y="36705"/>
                  </a:lnTo>
                  <a:lnTo>
                    <a:pt x="845790" y="25674"/>
                  </a:lnTo>
                  <a:lnTo>
                    <a:pt x="891639" y="16548"/>
                  </a:lnTo>
                  <a:lnTo>
                    <a:pt x="938160" y="9374"/>
                  </a:lnTo>
                  <a:lnTo>
                    <a:pt x="985311" y="4195"/>
                  </a:lnTo>
                  <a:lnTo>
                    <a:pt x="1033046" y="1056"/>
                  </a:lnTo>
                  <a:lnTo>
                    <a:pt x="1081309" y="0"/>
                  </a:lnTo>
                  <a:lnTo>
                    <a:pt x="1081323" y="1014412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7981640" y="7465475"/>
            <a:ext cx="306705" cy="74930"/>
          </a:xfrm>
          <a:custGeom>
            <a:avLst/>
            <a:gdLst/>
            <a:ahLst/>
            <a:cxnLst/>
            <a:rect l="l" t="t" r="r" b="b"/>
            <a:pathLst>
              <a:path w="306705" h="74929">
                <a:moveTo>
                  <a:pt x="0" y="0"/>
                </a:moveTo>
                <a:lnTo>
                  <a:pt x="35506" y="7339"/>
                </a:lnTo>
              </a:path>
              <a:path w="306705" h="74929">
                <a:moveTo>
                  <a:pt x="47030" y="9721"/>
                </a:moveTo>
                <a:lnTo>
                  <a:pt x="93966" y="20050"/>
                </a:lnTo>
                <a:lnTo>
                  <a:pt x="140799" y="30985"/>
                </a:lnTo>
                <a:lnTo>
                  <a:pt x="187522" y="42529"/>
                </a:lnTo>
                <a:lnTo>
                  <a:pt x="234127" y="54682"/>
                </a:lnTo>
                <a:lnTo>
                  <a:pt x="280608" y="67445"/>
                </a:lnTo>
                <a:lnTo>
                  <a:pt x="306360" y="74875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5251" y="8825306"/>
            <a:ext cx="2017395" cy="1461770"/>
          </a:xfrm>
          <a:custGeom>
            <a:avLst/>
            <a:gdLst/>
            <a:ahLst/>
            <a:cxnLst/>
            <a:rect l="l" t="t" r="r" b="b"/>
            <a:pathLst>
              <a:path w="2017394" h="1461770">
                <a:moveTo>
                  <a:pt x="424434" y="1461693"/>
                </a:moveTo>
                <a:lnTo>
                  <a:pt x="20205" y="1057465"/>
                </a:lnTo>
                <a:lnTo>
                  <a:pt x="0" y="1077671"/>
                </a:lnTo>
                <a:lnTo>
                  <a:pt x="384022" y="1461693"/>
                </a:lnTo>
                <a:lnTo>
                  <a:pt x="424434" y="1461693"/>
                </a:lnTo>
                <a:close/>
              </a:path>
              <a:path w="2017394" h="1461770">
                <a:moveTo>
                  <a:pt x="937412" y="1461706"/>
                </a:moveTo>
                <a:lnTo>
                  <a:pt x="146875" y="671169"/>
                </a:lnTo>
                <a:lnTo>
                  <a:pt x="126669" y="691375"/>
                </a:lnTo>
                <a:lnTo>
                  <a:pt x="897001" y="1461706"/>
                </a:lnTo>
                <a:lnTo>
                  <a:pt x="937412" y="1461706"/>
                </a:lnTo>
                <a:close/>
              </a:path>
              <a:path w="2017394" h="1461770">
                <a:moveTo>
                  <a:pt x="1475435" y="1461693"/>
                </a:moveTo>
                <a:lnTo>
                  <a:pt x="326466" y="312724"/>
                </a:lnTo>
                <a:lnTo>
                  <a:pt x="306260" y="332930"/>
                </a:lnTo>
                <a:lnTo>
                  <a:pt x="1435023" y="1461693"/>
                </a:lnTo>
                <a:lnTo>
                  <a:pt x="1475435" y="1461693"/>
                </a:lnTo>
                <a:close/>
              </a:path>
              <a:path w="2017394" h="1461770">
                <a:moveTo>
                  <a:pt x="2017014" y="1461706"/>
                </a:moveTo>
                <a:lnTo>
                  <a:pt x="540359" y="0"/>
                </a:lnTo>
                <a:lnTo>
                  <a:pt x="520255" y="20307"/>
                </a:lnTo>
                <a:lnTo>
                  <a:pt x="1976399" y="1461706"/>
                </a:lnTo>
                <a:lnTo>
                  <a:pt x="2017014" y="146170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487" y="1271587"/>
            <a:ext cx="4542790" cy="66675"/>
          </a:xfrm>
          <a:custGeom>
            <a:avLst/>
            <a:gdLst/>
            <a:ahLst/>
            <a:cxnLst/>
            <a:rect l="l" t="t" r="r" b="b"/>
            <a:pathLst>
              <a:path w="4542790" h="66675">
                <a:moveTo>
                  <a:pt x="4542531" y="66674"/>
                </a:moveTo>
                <a:lnTo>
                  <a:pt x="0" y="66674"/>
                </a:lnTo>
                <a:lnTo>
                  <a:pt x="0" y="0"/>
                </a:lnTo>
                <a:lnTo>
                  <a:pt x="4542531" y="0"/>
                </a:lnTo>
                <a:lnTo>
                  <a:pt x="4542531" y="66674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5787" y="509651"/>
            <a:ext cx="4568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70" dirty="0"/>
              <a:t>REFERENCES:</a:t>
            </a:r>
            <a:endParaRPr sz="5600"/>
          </a:p>
        </p:txBody>
      </p:sp>
      <p:sp>
        <p:nvSpPr>
          <p:cNvPr id="4" name="object 4"/>
          <p:cNvSpPr/>
          <p:nvPr/>
        </p:nvSpPr>
        <p:spPr>
          <a:xfrm>
            <a:off x="16627158" y="8609177"/>
            <a:ext cx="1661160" cy="1678305"/>
          </a:xfrm>
          <a:custGeom>
            <a:avLst/>
            <a:gdLst/>
            <a:ahLst/>
            <a:cxnLst/>
            <a:rect l="l" t="t" r="r" b="b"/>
            <a:pathLst>
              <a:path w="1661159" h="1678304">
                <a:moveTo>
                  <a:pt x="1660829" y="571703"/>
                </a:moveTo>
                <a:lnTo>
                  <a:pt x="554710" y="1677835"/>
                </a:lnTo>
                <a:lnTo>
                  <a:pt x="595122" y="1677835"/>
                </a:lnTo>
                <a:lnTo>
                  <a:pt x="1660829" y="612114"/>
                </a:lnTo>
                <a:lnTo>
                  <a:pt x="1660829" y="571703"/>
                </a:lnTo>
                <a:close/>
              </a:path>
              <a:path w="1661159" h="1678304">
                <a:moveTo>
                  <a:pt x="1660829" y="0"/>
                </a:moveTo>
                <a:lnTo>
                  <a:pt x="0" y="1677835"/>
                </a:lnTo>
                <a:lnTo>
                  <a:pt x="40208" y="1677835"/>
                </a:lnTo>
                <a:lnTo>
                  <a:pt x="1660829" y="40614"/>
                </a:lnTo>
                <a:lnTo>
                  <a:pt x="1660829" y="0"/>
                </a:lnTo>
                <a:close/>
              </a:path>
              <a:path w="1661159" h="1678304">
                <a:moveTo>
                  <a:pt x="1660842" y="1109814"/>
                </a:moveTo>
                <a:lnTo>
                  <a:pt x="1092822" y="1677822"/>
                </a:lnTo>
                <a:lnTo>
                  <a:pt x="1133233" y="1677822"/>
                </a:lnTo>
                <a:lnTo>
                  <a:pt x="1660842" y="1150226"/>
                </a:lnTo>
                <a:lnTo>
                  <a:pt x="1660842" y="1109814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902" y="2029914"/>
            <a:ext cx="114299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46417" y="1823570"/>
            <a:ext cx="14620240" cy="6309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95885">
              <a:lnSpc>
                <a:spcPts val="3080"/>
              </a:lnSpc>
              <a:spcBef>
                <a:spcPts val="434"/>
              </a:spcBef>
            </a:pPr>
            <a:r>
              <a:rPr sz="2800" b="1" spc="-50" dirty="0">
                <a:latin typeface="Trebuchet MS"/>
                <a:cs typeface="Trebuchet MS"/>
              </a:rPr>
              <a:t>Hargude, </a:t>
            </a:r>
            <a:r>
              <a:rPr sz="2800" b="1" spc="-235" dirty="0">
                <a:latin typeface="Trebuchet MS"/>
                <a:cs typeface="Trebuchet MS"/>
              </a:rPr>
              <a:t>R., </a:t>
            </a:r>
            <a:r>
              <a:rPr sz="2800" b="1" spc="-40" dirty="0">
                <a:latin typeface="Trebuchet MS"/>
                <a:cs typeface="Trebuchet MS"/>
              </a:rPr>
              <a:t>Ashutosh, </a:t>
            </a:r>
            <a:r>
              <a:rPr sz="2800" b="1" spc="-265" dirty="0">
                <a:latin typeface="Trebuchet MS"/>
                <a:cs typeface="Trebuchet MS"/>
              </a:rPr>
              <a:t>G., </a:t>
            </a:r>
            <a:r>
              <a:rPr sz="2800" b="1" spc="-70" dirty="0">
                <a:latin typeface="Trebuchet MS"/>
                <a:cs typeface="Trebuchet MS"/>
              </a:rPr>
              <a:t>Nawale, </a:t>
            </a:r>
            <a:r>
              <a:rPr sz="2800" b="1" spc="-280" dirty="0">
                <a:latin typeface="Trebuchet MS"/>
                <a:cs typeface="Trebuchet MS"/>
              </a:rPr>
              <a:t>A., </a:t>
            </a:r>
            <a:r>
              <a:rPr sz="2800" b="1" spc="150" dirty="0">
                <a:latin typeface="Trebuchet MS"/>
                <a:cs typeface="Trebuchet MS"/>
              </a:rPr>
              <a:t>&amp; </a:t>
            </a:r>
            <a:r>
              <a:rPr sz="2800" b="1" spc="-75" dirty="0">
                <a:latin typeface="Trebuchet MS"/>
                <a:cs typeface="Trebuchet MS"/>
              </a:rPr>
              <a:t>Adsure, </a:t>
            </a:r>
            <a:r>
              <a:rPr sz="2800" b="1" spc="-100" dirty="0">
                <a:latin typeface="Trebuchet MS"/>
                <a:cs typeface="Trebuchet MS"/>
              </a:rPr>
              <a:t>S. </a:t>
            </a:r>
            <a:r>
              <a:rPr sz="2800" b="1" spc="-110" dirty="0">
                <a:latin typeface="Trebuchet MS"/>
                <a:cs typeface="Trebuchet MS"/>
              </a:rPr>
              <a:t>(Year). </a:t>
            </a:r>
            <a:r>
              <a:rPr sz="2800" b="1" spc="-30" dirty="0">
                <a:latin typeface="Trebuchet MS"/>
                <a:cs typeface="Trebuchet MS"/>
              </a:rPr>
              <a:t>"Verification </a:t>
            </a:r>
            <a:r>
              <a:rPr sz="2800" b="1" spc="15" dirty="0">
                <a:latin typeface="Trebuchet MS"/>
                <a:cs typeface="Trebuchet MS"/>
              </a:rPr>
              <a:t>and </a:t>
            </a:r>
            <a:r>
              <a:rPr sz="2800" b="1" spc="-15" dirty="0">
                <a:latin typeface="Trebuchet MS"/>
                <a:cs typeface="Trebuchet MS"/>
              </a:rPr>
              <a:t>Validation </a:t>
            </a:r>
            <a:r>
              <a:rPr sz="2800" b="1" dirty="0">
                <a:latin typeface="Trebuchet MS"/>
                <a:cs typeface="Trebuchet MS"/>
              </a:rPr>
              <a:t>of 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Certificate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20" dirty="0">
                <a:latin typeface="Trebuchet MS"/>
                <a:cs typeface="Trebuchet MS"/>
              </a:rPr>
              <a:t>Using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30" dirty="0">
                <a:latin typeface="Trebuchet MS"/>
                <a:cs typeface="Trebuchet MS"/>
              </a:rPr>
              <a:t>Blockchain."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30" dirty="0">
                <a:latin typeface="Trebuchet MS"/>
                <a:cs typeface="Trebuchet MS"/>
              </a:rPr>
              <a:t>*Computer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Department,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Pune,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India.*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ISSN: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05" dirty="0">
                <a:latin typeface="Trebuchet MS"/>
                <a:cs typeface="Trebuchet MS"/>
              </a:rPr>
              <a:t>2320-2882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105" dirty="0">
                <a:latin typeface="Trebuchet MS"/>
                <a:cs typeface="Trebuchet MS"/>
              </a:rPr>
              <a:t>Year: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225" dirty="0">
                <a:latin typeface="Trebuchet MS"/>
                <a:cs typeface="Trebuchet MS"/>
              </a:rPr>
              <a:t>2021.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ts val="3080"/>
              </a:lnSpc>
              <a:tabLst>
                <a:tab pos="5490210" algn="l"/>
              </a:tabLst>
            </a:pPr>
            <a:r>
              <a:rPr sz="2800" b="1" spc="-80" dirty="0">
                <a:latin typeface="Trebuchet MS"/>
                <a:cs typeface="Trebuchet MS"/>
              </a:rPr>
              <a:t>Author(s):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Aruna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Seneviratne,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Guillaume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65" dirty="0">
                <a:latin typeface="Trebuchet MS"/>
                <a:cs typeface="Trebuchet MS"/>
              </a:rPr>
              <a:t>Jourjon,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Kanchana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Thilakarathna,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Ahsan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Manzoor,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25" dirty="0">
                <a:latin typeface="Trebuchet MS"/>
                <a:cs typeface="Trebuchet MS"/>
              </a:rPr>
              <a:t>Madhusanka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Liyanage,</a:t>
            </a:r>
            <a:r>
              <a:rPr sz="2800" b="1" spc="-17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Yining</a:t>
            </a:r>
            <a:r>
              <a:rPr sz="2800" b="1" spc="-170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Hu	</a:t>
            </a:r>
            <a:r>
              <a:rPr sz="2800" b="1" spc="-120" dirty="0">
                <a:latin typeface="Trebuchet MS"/>
                <a:cs typeface="Trebuchet MS"/>
              </a:rPr>
              <a:t>Title: </a:t>
            </a:r>
            <a:r>
              <a:rPr sz="2800" b="1" spc="-50" dirty="0">
                <a:latin typeface="Trebuchet MS"/>
                <a:cs typeface="Trebuchet MS"/>
              </a:rPr>
              <a:t>Verification </a:t>
            </a:r>
            <a:r>
              <a:rPr sz="2800" b="1" spc="15" dirty="0">
                <a:latin typeface="Trebuchet MS"/>
                <a:cs typeface="Trebuchet MS"/>
              </a:rPr>
              <a:t>and </a:t>
            </a:r>
            <a:r>
              <a:rPr sz="2800" b="1" spc="-15" dirty="0">
                <a:latin typeface="Trebuchet MS"/>
                <a:cs typeface="Trebuchet MS"/>
              </a:rPr>
              <a:t>Validation </a:t>
            </a:r>
            <a:r>
              <a:rPr sz="2800" b="1" dirty="0">
                <a:latin typeface="Trebuchet MS"/>
                <a:cs typeface="Trebuchet MS"/>
              </a:rPr>
              <a:t>of </a:t>
            </a:r>
            <a:r>
              <a:rPr sz="2800" b="1" spc="-55" dirty="0">
                <a:latin typeface="Trebuchet MS"/>
                <a:cs typeface="Trebuchet MS"/>
              </a:rPr>
              <a:t>Certificate </a:t>
            </a:r>
            <a:r>
              <a:rPr sz="2800" b="1" spc="20" dirty="0">
                <a:latin typeface="Trebuchet MS"/>
                <a:cs typeface="Trebuchet MS"/>
              </a:rPr>
              <a:t>Using </a:t>
            </a:r>
            <a:r>
              <a:rPr sz="2800" b="1" spc="2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Blockchain </a:t>
            </a:r>
            <a:r>
              <a:rPr sz="2800" b="1" spc="-70" dirty="0">
                <a:latin typeface="Trebuchet MS"/>
                <a:cs typeface="Trebuchet MS"/>
              </a:rPr>
              <a:t>Journal/Conference: </a:t>
            </a:r>
            <a:r>
              <a:rPr sz="2800" b="1" spc="-40" dirty="0">
                <a:latin typeface="Trebuchet MS"/>
                <a:cs typeface="Trebuchet MS"/>
              </a:rPr>
              <a:t>Computer </a:t>
            </a:r>
            <a:r>
              <a:rPr sz="2800" b="1" spc="-60" dirty="0">
                <a:latin typeface="Trebuchet MS"/>
                <a:cs typeface="Trebuchet MS"/>
              </a:rPr>
              <a:t>Department, </a:t>
            </a:r>
            <a:r>
              <a:rPr sz="2800" b="1" spc="-100" dirty="0">
                <a:latin typeface="Trebuchet MS"/>
                <a:cs typeface="Trebuchet MS"/>
              </a:rPr>
              <a:t>Pune, </a:t>
            </a:r>
            <a:r>
              <a:rPr sz="2800" b="1" spc="5" dirty="0">
                <a:latin typeface="Trebuchet MS"/>
                <a:cs typeface="Trebuchet MS"/>
              </a:rPr>
              <a:t>India </a:t>
            </a:r>
            <a:r>
              <a:rPr sz="2800" b="1" spc="-5" dirty="0">
                <a:latin typeface="Trebuchet MS"/>
                <a:cs typeface="Trebuchet MS"/>
              </a:rPr>
              <a:t>ISSN: </a:t>
            </a:r>
            <a:r>
              <a:rPr sz="2800" b="1" spc="-105" dirty="0">
                <a:latin typeface="Trebuchet MS"/>
                <a:cs typeface="Trebuchet MS"/>
              </a:rPr>
              <a:t>2320-2882 Year: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200" dirty="0">
                <a:latin typeface="Trebuchet MS"/>
                <a:cs typeface="Trebuchet MS"/>
              </a:rPr>
              <a:t>2019.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rebuchet MS"/>
              <a:cs typeface="Trebuchet MS"/>
            </a:endParaRPr>
          </a:p>
          <a:p>
            <a:pPr marL="12700" marR="600075" algn="just">
              <a:lnSpc>
                <a:spcPts val="3080"/>
              </a:lnSpc>
            </a:pPr>
            <a:r>
              <a:rPr sz="2800" b="1" spc="-70" dirty="0">
                <a:latin typeface="Trebuchet MS"/>
                <a:cs typeface="Trebuchet MS"/>
              </a:rPr>
              <a:t>Zaman,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245" dirty="0">
                <a:latin typeface="Trebuchet MS"/>
                <a:cs typeface="Trebuchet MS"/>
              </a:rPr>
              <a:t>N.,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30" dirty="0">
                <a:latin typeface="Trebuchet MS"/>
                <a:cs typeface="Trebuchet MS"/>
              </a:rPr>
              <a:t>Aksakallı,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60" dirty="0">
                <a:latin typeface="Trebuchet MS"/>
                <a:cs typeface="Trebuchet MS"/>
              </a:rPr>
              <a:t>I.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225" dirty="0">
                <a:latin typeface="Trebuchet MS"/>
                <a:cs typeface="Trebuchet MS"/>
              </a:rPr>
              <a:t>K.,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&amp;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Bayğın,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90" dirty="0">
                <a:latin typeface="Trebuchet MS"/>
                <a:cs typeface="Trebuchet MS"/>
              </a:rPr>
              <a:t>N.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(2023).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5" dirty="0">
                <a:latin typeface="Trebuchet MS"/>
                <a:cs typeface="Trebuchet MS"/>
              </a:rPr>
              <a:t>Digital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Certificate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70" dirty="0">
                <a:latin typeface="Trebuchet MS"/>
                <a:cs typeface="Trebuchet MS"/>
              </a:rPr>
              <a:t>Security: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25" dirty="0">
                <a:latin typeface="Trebuchet MS"/>
                <a:cs typeface="Trebuchet MS"/>
              </a:rPr>
              <a:t>A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Blockchain-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based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25" dirty="0">
                <a:latin typeface="Trebuchet MS"/>
                <a:cs typeface="Trebuchet MS"/>
              </a:rPr>
              <a:t>Approach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25" dirty="0">
                <a:latin typeface="Trebuchet MS"/>
                <a:cs typeface="Trebuchet MS"/>
              </a:rPr>
              <a:t>for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Fraud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Prevention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15" dirty="0">
                <a:latin typeface="Trebuchet MS"/>
                <a:cs typeface="Trebuchet MS"/>
              </a:rPr>
              <a:t>and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Verification.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10" dirty="0">
                <a:latin typeface="Trebuchet MS"/>
                <a:cs typeface="Trebuchet MS"/>
              </a:rPr>
              <a:t>Bitlis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80" dirty="0">
                <a:latin typeface="Trebuchet MS"/>
                <a:cs typeface="Trebuchet MS"/>
              </a:rPr>
              <a:t>Eren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University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Journal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of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80" dirty="0">
                <a:latin typeface="Trebuchet MS"/>
                <a:cs typeface="Trebuchet MS"/>
              </a:rPr>
              <a:t>Science,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204" dirty="0">
                <a:latin typeface="Trebuchet MS"/>
                <a:cs typeface="Trebuchet MS"/>
              </a:rPr>
              <a:t>12(4),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210" dirty="0">
                <a:latin typeface="Trebuchet MS"/>
                <a:cs typeface="Trebuchet MS"/>
              </a:rPr>
              <a:t>1128-1138.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85" dirty="0">
                <a:latin typeface="Trebuchet MS"/>
                <a:cs typeface="Trebuchet MS"/>
              </a:rPr>
              <a:t>DOI: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35" dirty="0">
                <a:latin typeface="Trebuchet MS"/>
                <a:cs typeface="Trebuchet MS"/>
              </a:rPr>
              <a:t>10.17798/bitlisfen.1343747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rebuchet MS"/>
              <a:cs typeface="Trebuchet MS"/>
            </a:endParaRPr>
          </a:p>
          <a:p>
            <a:pPr marL="12700" marR="273685">
              <a:lnSpc>
                <a:spcPts val="3080"/>
              </a:lnSpc>
            </a:pPr>
            <a:r>
              <a:rPr sz="2800" b="1" spc="-15" dirty="0">
                <a:latin typeface="Trebuchet MS"/>
                <a:cs typeface="Trebuchet MS"/>
              </a:rPr>
              <a:t>Sarang, </a:t>
            </a:r>
            <a:r>
              <a:rPr sz="2800" b="1" spc="-185" dirty="0">
                <a:latin typeface="Trebuchet MS"/>
                <a:cs typeface="Trebuchet MS"/>
              </a:rPr>
              <a:t>S., </a:t>
            </a:r>
            <a:r>
              <a:rPr sz="2800" b="1" spc="-65" dirty="0">
                <a:latin typeface="Trebuchet MS"/>
                <a:cs typeface="Trebuchet MS"/>
              </a:rPr>
              <a:t>Rana, </a:t>
            </a:r>
            <a:r>
              <a:rPr sz="2800" b="1" spc="-235" dirty="0">
                <a:latin typeface="Trebuchet MS"/>
                <a:cs typeface="Trebuchet MS"/>
              </a:rPr>
              <a:t>D., </a:t>
            </a:r>
            <a:r>
              <a:rPr sz="2800" b="1" spc="-65" dirty="0">
                <a:latin typeface="Trebuchet MS"/>
                <a:cs typeface="Trebuchet MS"/>
              </a:rPr>
              <a:t>Patel, </a:t>
            </a:r>
            <a:r>
              <a:rPr sz="2800" b="1" spc="-185" dirty="0">
                <a:latin typeface="Trebuchet MS"/>
                <a:cs typeface="Trebuchet MS"/>
              </a:rPr>
              <a:t>S., </a:t>
            </a:r>
            <a:r>
              <a:rPr sz="2800" b="1" spc="-25" dirty="0">
                <a:latin typeface="Trebuchet MS"/>
                <a:cs typeface="Trebuchet MS"/>
              </a:rPr>
              <a:t>Savaliya, </a:t>
            </a:r>
            <a:r>
              <a:rPr sz="2800" b="1" spc="-235" dirty="0">
                <a:latin typeface="Trebuchet MS"/>
                <a:cs typeface="Trebuchet MS"/>
              </a:rPr>
              <a:t>D., </a:t>
            </a:r>
            <a:r>
              <a:rPr sz="2800" b="1" spc="-70" dirty="0">
                <a:latin typeface="Trebuchet MS"/>
                <a:cs typeface="Trebuchet MS"/>
              </a:rPr>
              <a:t>Rao, </a:t>
            </a:r>
            <a:r>
              <a:rPr sz="2800" b="1" spc="-220" dirty="0">
                <a:latin typeface="Trebuchet MS"/>
                <a:cs typeface="Trebuchet MS"/>
              </a:rPr>
              <a:t>U. </a:t>
            </a:r>
            <a:r>
              <a:rPr sz="2800" b="1" spc="-229" dirty="0">
                <a:latin typeface="Trebuchet MS"/>
                <a:cs typeface="Trebuchet MS"/>
              </a:rPr>
              <a:t>P., </a:t>
            </a:r>
            <a:r>
              <a:rPr sz="2800" b="1" spc="150" dirty="0">
                <a:latin typeface="Trebuchet MS"/>
                <a:cs typeface="Trebuchet MS"/>
              </a:rPr>
              <a:t>&amp; </a:t>
            </a:r>
            <a:r>
              <a:rPr sz="2800" b="1" spc="-45" dirty="0">
                <a:latin typeface="Trebuchet MS"/>
                <a:cs typeface="Trebuchet MS"/>
              </a:rPr>
              <a:t>Chaurasia, </a:t>
            </a:r>
            <a:r>
              <a:rPr sz="2800" b="1" spc="-245" dirty="0">
                <a:latin typeface="Trebuchet MS"/>
                <a:cs typeface="Trebuchet MS"/>
              </a:rPr>
              <a:t>A. </a:t>
            </a:r>
            <a:r>
              <a:rPr sz="2800" b="1" spc="-175" dirty="0">
                <a:latin typeface="Trebuchet MS"/>
                <a:cs typeface="Trebuchet MS"/>
              </a:rPr>
              <a:t>(2022). </a:t>
            </a:r>
            <a:r>
              <a:rPr sz="2800" b="1" spc="-35" dirty="0">
                <a:latin typeface="Trebuchet MS"/>
                <a:cs typeface="Trebuchet MS"/>
              </a:rPr>
              <a:t>Document </a:t>
            </a:r>
            <a:r>
              <a:rPr sz="2800" b="1" spc="-3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Management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15" dirty="0">
                <a:latin typeface="Trebuchet MS"/>
                <a:cs typeface="Trebuchet MS"/>
              </a:rPr>
              <a:t>System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Empowered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by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Effective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Amalgam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of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Blockchain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15" dirty="0">
                <a:latin typeface="Trebuchet MS"/>
                <a:cs typeface="Trebuchet MS"/>
              </a:rPr>
              <a:t>and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80" dirty="0">
                <a:latin typeface="Trebuchet MS"/>
                <a:cs typeface="Trebuchet MS"/>
              </a:rPr>
              <a:t>IPFS.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b="1" spc="-15" dirty="0">
                <a:latin typeface="Trebuchet MS"/>
                <a:cs typeface="Trebuchet MS"/>
              </a:rPr>
              <a:t>Procedia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Computer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-80" dirty="0">
                <a:latin typeface="Trebuchet MS"/>
                <a:cs typeface="Trebuchet MS"/>
              </a:rPr>
              <a:t>Science,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265" dirty="0">
                <a:latin typeface="Trebuchet MS"/>
                <a:cs typeface="Trebuchet MS"/>
              </a:rPr>
              <a:t>215,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70" dirty="0">
                <a:latin typeface="Trebuchet MS"/>
                <a:cs typeface="Trebuchet MS"/>
              </a:rPr>
              <a:t>340–349.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902" y="3592014"/>
            <a:ext cx="114299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902" y="5544639"/>
            <a:ext cx="114299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902" y="7106739"/>
            <a:ext cx="11429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65" dirty="0"/>
              <a:t>THANK</a:t>
            </a:r>
            <a:r>
              <a:rPr spc="-420" dirty="0"/>
              <a:t> </a:t>
            </a:r>
            <a:r>
              <a:rPr spc="425" dirty="0"/>
              <a:t>YOU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036572" y="0"/>
            <a:ext cx="3251835" cy="3196590"/>
            <a:chOff x="15036572" y="0"/>
            <a:chExt cx="3251835" cy="3196590"/>
          </a:xfrm>
        </p:grpSpPr>
        <p:sp>
          <p:nvSpPr>
            <p:cNvPr id="5" name="object 5"/>
            <p:cNvSpPr/>
            <p:nvPr/>
          </p:nvSpPr>
          <p:spPr>
            <a:xfrm>
              <a:off x="17204191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4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2" y="932676"/>
                  </a:lnTo>
                  <a:lnTo>
                    <a:pt x="9369" y="885539"/>
                  </a:lnTo>
                  <a:lnTo>
                    <a:pt x="16540" y="839029"/>
                  </a:lnTo>
                  <a:lnTo>
                    <a:pt x="25662" y="793190"/>
                  </a:lnTo>
                  <a:lnTo>
                    <a:pt x="36690" y="748067"/>
                  </a:lnTo>
                  <a:lnTo>
                    <a:pt x="49580" y="703703"/>
                  </a:lnTo>
                  <a:lnTo>
                    <a:pt x="64288" y="660143"/>
                  </a:lnTo>
                  <a:lnTo>
                    <a:pt x="80771" y="617432"/>
                  </a:lnTo>
                  <a:lnTo>
                    <a:pt x="98983" y="575612"/>
                  </a:lnTo>
                  <a:lnTo>
                    <a:pt x="118882" y="534728"/>
                  </a:lnTo>
                  <a:lnTo>
                    <a:pt x="140423" y="494825"/>
                  </a:lnTo>
                  <a:lnTo>
                    <a:pt x="163561" y="455946"/>
                  </a:lnTo>
                  <a:lnTo>
                    <a:pt x="188254" y="418135"/>
                  </a:lnTo>
                  <a:lnTo>
                    <a:pt x="214457" y="381437"/>
                  </a:lnTo>
                  <a:lnTo>
                    <a:pt x="242125" y="345896"/>
                  </a:lnTo>
                  <a:lnTo>
                    <a:pt x="271215" y="311556"/>
                  </a:lnTo>
                  <a:lnTo>
                    <a:pt x="301683" y="278461"/>
                  </a:lnTo>
                  <a:lnTo>
                    <a:pt x="333485" y="246655"/>
                  </a:lnTo>
                  <a:lnTo>
                    <a:pt x="366576" y="216182"/>
                  </a:lnTo>
                  <a:lnTo>
                    <a:pt x="400913" y="187087"/>
                  </a:lnTo>
                  <a:lnTo>
                    <a:pt x="436451" y="159413"/>
                  </a:lnTo>
                  <a:lnTo>
                    <a:pt x="473147" y="133205"/>
                  </a:lnTo>
                  <a:lnTo>
                    <a:pt x="510957" y="108506"/>
                  </a:lnTo>
                  <a:lnTo>
                    <a:pt x="549835" y="85362"/>
                  </a:lnTo>
                  <a:lnTo>
                    <a:pt x="589740" y="63815"/>
                  </a:lnTo>
                  <a:lnTo>
                    <a:pt x="630625" y="43911"/>
                  </a:lnTo>
                  <a:lnTo>
                    <a:pt x="672448" y="25692"/>
                  </a:lnTo>
                  <a:lnTo>
                    <a:pt x="715164" y="9205"/>
                  </a:lnTo>
                  <a:lnTo>
                    <a:pt x="742420" y="0"/>
                  </a:lnTo>
                  <a:lnTo>
                    <a:pt x="1083764" y="0"/>
                  </a:lnTo>
                  <a:lnTo>
                    <a:pt x="1083764" y="102865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04189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04190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20382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5" y="980397"/>
                  </a:lnTo>
                  <a:lnTo>
                    <a:pt x="4193" y="932676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1" y="748067"/>
                  </a:lnTo>
                  <a:lnTo>
                    <a:pt x="49581" y="703703"/>
                  </a:lnTo>
                  <a:lnTo>
                    <a:pt x="64289" y="660143"/>
                  </a:lnTo>
                  <a:lnTo>
                    <a:pt x="80772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4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8" y="381437"/>
                  </a:lnTo>
                  <a:lnTo>
                    <a:pt x="242126" y="345896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6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8" y="108506"/>
                  </a:lnTo>
                  <a:lnTo>
                    <a:pt x="549836" y="85362"/>
                  </a:lnTo>
                  <a:lnTo>
                    <a:pt x="589741" y="63815"/>
                  </a:lnTo>
                  <a:lnTo>
                    <a:pt x="630626" y="43911"/>
                  </a:lnTo>
                  <a:lnTo>
                    <a:pt x="672449" y="25692"/>
                  </a:lnTo>
                  <a:lnTo>
                    <a:pt x="715165" y="9205"/>
                  </a:lnTo>
                  <a:lnTo>
                    <a:pt x="742421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36572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20383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36572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70703" y="0"/>
            <a:ext cx="1083945" cy="2112645"/>
            <a:chOff x="12770703" y="0"/>
            <a:chExt cx="1083945" cy="2112645"/>
          </a:xfrm>
        </p:grpSpPr>
        <p:sp>
          <p:nvSpPr>
            <p:cNvPr id="13" name="object 13"/>
            <p:cNvSpPr/>
            <p:nvPr/>
          </p:nvSpPr>
          <p:spPr>
            <a:xfrm>
              <a:off x="12772209" y="0"/>
              <a:ext cx="1082675" cy="1028700"/>
            </a:xfrm>
            <a:custGeom>
              <a:avLst/>
              <a:gdLst/>
              <a:ahLst/>
              <a:cxnLst/>
              <a:rect l="l" t="t" r="r" b="b"/>
              <a:pathLst>
                <a:path w="1082675" h="1028700">
                  <a:moveTo>
                    <a:pt x="1082260" y="0"/>
                  </a:moveTo>
                  <a:lnTo>
                    <a:pt x="1082260" y="1028657"/>
                  </a:lnTo>
                  <a:lnTo>
                    <a:pt x="1034000" y="1027602"/>
                  </a:lnTo>
                  <a:lnTo>
                    <a:pt x="986280" y="1024463"/>
                  </a:lnTo>
                  <a:lnTo>
                    <a:pt x="939142" y="1019286"/>
                  </a:lnTo>
                  <a:lnTo>
                    <a:pt x="892632" y="1012115"/>
                  </a:lnTo>
                  <a:lnTo>
                    <a:pt x="846793" y="1002993"/>
                  </a:lnTo>
                  <a:lnTo>
                    <a:pt x="801670" y="991966"/>
                  </a:lnTo>
                  <a:lnTo>
                    <a:pt x="757307" y="979075"/>
                  </a:lnTo>
                  <a:lnTo>
                    <a:pt x="713747" y="964367"/>
                  </a:lnTo>
                  <a:lnTo>
                    <a:pt x="671035" y="947885"/>
                  </a:lnTo>
                  <a:lnTo>
                    <a:pt x="629215" y="929672"/>
                  </a:lnTo>
                  <a:lnTo>
                    <a:pt x="588332" y="909773"/>
                  </a:lnTo>
                  <a:lnTo>
                    <a:pt x="548428" y="888232"/>
                  </a:lnTo>
                  <a:lnTo>
                    <a:pt x="509549" y="865094"/>
                  </a:lnTo>
                  <a:lnTo>
                    <a:pt x="471739" y="840401"/>
                  </a:lnTo>
                  <a:lnTo>
                    <a:pt x="435041" y="814199"/>
                  </a:lnTo>
                  <a:lnTo>
                    <a:pt x="399500" y="786530"/>
                  </a:lnTo>
                  <a:lnTo>
                    <a:pt x="365160" y="757440"/>
                  </a:lnTo>
                  <a:lnTo>
                    <a:pt x="332064" y="726972"/>
                  </a:lnTo>
                  <a:lnTo>
                    <a:pt x="300258" y="695171"/>
                  </a:lnTo>
                  <a:lnTo>
                    <a:pt x="269786" y="662079"/>
                  </a:lnTo>
                  <a:lnTo>
                    <a:pt x="240690" y="627742"/>
                  </a:lnTo>
                  <a:lnTo>
                    <a:pt x="213016" y="592204"/>
                  </a:lnTo>
                  <a:lnTo>
                    <a:pt x="186808" y="555508"/>
                  </a:lnTo>
                  <a:lnTo>
                    <a:pt x="162110" y="517699"/>
                  </a:lnTo>
                  <a:lnTo>
                    <a:pt x="138965" y="478820"/>
                  </a:lnTo>
                  <a:lnTo>
                    <a:pt x="117419" y="438916"/>
                  </a:lnTo>
                  <a:lnTo>
                    <a:pt x="97514" y="398030"/>
                  </a:lnTo>
                  <a:lnTo>
                    <a:pt x="79296" y="356207"/>
                  </a:lnTo>
                  <a:lnTo>
                    <a:pt x="62808" y="313491"/>
                  </a:lnTo>
                  <a:lnTo>
                    <a:pt x="48095" y="269926"/>
                  </a:lnTo>
                  <a:lnTo>
                    <a:pt x="35200" y="225555"/>
                  </a:lnTo>
                  <a:lnTo>
                    <a:pt x="24168" y="180424"/>
                  </a:lnTo>
                  <a:lnTo>
                    <a:pt x="15043" y="134575"/>
                  </a:lnTo>
                  <a:lnTo>
                    <a:pt x="7869" y="88054"/>
                  </a:lnTo>
                  <a:lnTo>
                    <a:pt x="2690" y="40903"/>
                  </a:lnTo>
                  <a:lnTo>
                    <a:pt x="0" y="0"/>
                  </a:lnTo>
                  <a:lnTo>
                    <a:pt x="108226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703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7044154"/>
            <a:ext cx="2167890" cy="3242945"/>
            <a:chOff x="0" y="7044154"/>
            <a:chExt cx="2167890" cy="3242945"/>
          </a:xfrm>
        </p:grpSpPr>
        <p:sp>
          <p:nvSpPr>
            <p:cNvPr id="16" name="object 16"/>
            <p:cNvSpPr/>
            <p:nvPr/>
          </p:nvSpPr>
          <p:spPr>
            <a:xfrm>
              <a:off x="9524" y="704415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808" y="707272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81565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1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2067" y="1046652"/>
                  </a:lnTo>
                  <a:lnTo>
                    <a:pt x="0" y="1046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808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1083766" y="0"/>
                  </a:moveTo>
                  <a:lnTo>
                    <a:pt x="1083766" y="1046652"/>
                  </a:lnTo>
                  <a:lnTo>
                    <a:pt x="801723" y="1046652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09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321749" y="8185113"/>
            <a:ext cx="2165985" cy="2102485"/>
            <a:chOff x="3321749" y="8185113"/>
            <a:chExt cx="2165985" cy="2102485"/>
          </a:xfrm>
        </p:grpSpPr>
        <p:sp>
          <p:nvSpPr>
            <p:cNvPr id="22" name="object 22"/>
            <p:cNvSpPr/>
            <p:nvPr/>
          </p:nvSpPr>
          <p:spPr>
            <a:xfrm>
              <a:off x="3321749" y="9268922"/>
              <a:ext cx="1083945" cy="1018540"/>
            </a:xfrm>
            <a:custGeom>
              <a:avLst/>
              <a:gdLst/>
              <a:ahLst/>
              <a:cxnLst/>
              <a:rect l="l" t="t" r="r" b="b"/>
              <a:pathLst>
                <a:path w="1083945" h="1018540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1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72161" y="1018077"/>
                  </a:lnTo>
                  <a:lnTo>
                    <a:pt x="0" y="101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21750" y="818511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5558" y="9268922"/>
              <a:ext cx="1082040" cy="1018540"/>
            </a:xfrm>
            <a:custGeom>
              <a:avLst/>
              <a:gdLst/>
              <a:ahLst/>
              <a:cxnLst/>
              <a:rect l="l" t="t" r="r" b="b"/>
              <a:pathLst>
                <a:path w="1082039" h="1018540">
                  <a:moveTo>
                    <a:pt x="0" y="1018077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1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4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1564" y="1018077"/>
                  </a:lnTo>
                  <a:lnTo>
                    <a:pt x="0" y="101807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4208717" y="7299190"/>
            <a:ext cx="1057910" cy="695325"/>
          </a:xfrm>
          <a:custGeom>
            <a:avLst/>
            <a:gdLst/>
            <a:ahLst/>
            <a:cxnLst/>
            <a:rect l="l" t="t" r="r" b="b"/>
            <a:pathLst>
              <a:path w="1057909" h="695325">
                <a:moveTo>
                  <a:pt x="0" y="694886"/>
                </a:moveTo>
                <a:lnTo>
                  <a:pt x="32506" y="663704"/>
                </a:lnTo>
                <a:lnTo>
                  <a:pt x="67376" y="631218"/>
                </a:lnTo>
                <a:lnTo>
                  <a:pt x="102668" y="599283"/>
                </a:lnTo>
                <a:lnTo>
                  <a:pt x="138374" y="567899"/>
                </a:lnTo>
                <a:lnTo>
                  <a:pt x="174489" y="537067"/>
                </a:lnTo>
                <a:lnTo>
                  <a:pt x="211005" y="506788"/>
                </a:lnTo>
                <a:lnTo>
                  <a:pt x="247914" y="477063"/>
                </a:lnTo>
                <a:lnTo>
                  <a:pt x="285210" y="447892"/>
                </a:lnTo>
                <a:lnTo>
                  <a:pt x="322886" y="419276"/>
                </a:lnTo>
                <a:lnTo>
                  <a:pt x="360935" y="391216"/>
                </a:lnTo>
                <a:lnTo>
                  <a:pt x="399348" y="363713"/>
                </a:lnTo>
                <a:lnTo>
                  <a:pt x="438120" y="336767"/>
                </a:lnTo>
                <a:lnTo>
                  <a:pt x="477243" y="310379"/>
                </a:lnTo>
                <a:lnTo>
                  <a:pt x="516711" y="284551"/>
                </a:lnTo>
                <a:lnTo>
                  <a:pt x="556515" y="259282"/>
                </a:lnTo>
                <a:lnTo>
                  <a:pt x="596649" y="234574"/>
                </a:lnTo>
                <a:lnTo>
                  <a:pt x="637106" y="210427"/>
                </a:lnTo>
                <a:lnTo>
                  <a:pt x="677879" y="186842"/>
                </a:lnTo>
                <a:lnTo>
                  <a:pt x="718960" y="163820"/>
                </a:lnTo>
                <a:lnTo>
                  <a:pt x="760343" y="141362"/>
                </a:lnTo>
                <a:lnTo>
                  <a:pt x="802020" y="119468"/>
                </a:lnTo>
                <a:lnTo>
                  <a:pt x="843984" y="98139"/>
                </a:lnTo>
                <a:lnTo>
                  <a:pt x="886229" y="77377"/>
                </a:lnTo>
                <a:lnTo>
                  <a:pt x="928747" y="57180"/>
                </a:lnTo>
                <a:lnTo>
                  <a:pt x="971531" y="37552"/>
                </a:lnTo>
                <a:lnTo>
                  <a:pt x="1014574" y="18491"/>
                </a:lnTo>
                <a:lnTo>
                  <a:pt x="1057868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44436" y="8384120"/>
            <a:ext cx="2606675" cy="1903095"/>
          </a:xfrm>
          <a:custGeom>
            <a:avLst/>
            <a:gdLst/>
            <a:ahLst/>
            <a:cxnLst/>
            <a:rect l="l" t="t" r="r" b="b"/>
            <a:pathLst>
              <a:path w="2606675" h="1903095">
                <a:moveTo>
                  <a:pt x="425996" y="1902879"/>
                </a:moveTo>
                <a:lnTo>
                  <a:pt x="20205" y="1497101"/>
                </a:lnTo>
                <a:lnTo>
                  <a:pt x="0" y="1517307"/>
                </a:lnTo>
                <a:lnTo>
                  <a:pt x="385584" y="1902879"/>
                </a:lnTo>
                <a:lnTo>
                  <a:pt x="425996" y="1902879"/>
                </a:lnTo>
                <a:close/>
              </a:path>
              <a:path w="2606675" h="1903095">
                <a:moveTo>
                  <a:pt x="1009459" y="1902879"/>
                </a:moveTo>
                <a:lnTo>
                  <a:pt x="164045" y="1057465"/>
                </a:lnTo>
                <a:lnTo>
                  <a:pt x="143840" y="1077671"/>
                </a:lnTo>
                <a:lnTo>
                  <a:pt x="969048" y="1902879"/>
                </a:lnTo>
                <a:lnTo>
                  <a:pt x="1009459" y="1902879"/>
                </a:lnTo>
                <a:close/>
              </a:path>
              <a:path w="2606675" h="1903095">
                <a:moveTo>
                  <a:pt x="1522437" y="1902879"/>
                </a:moveTo>
                <a:lnTo>
                  <a:pt x="290715" y="671169"/>
                </a:lnTo>
                <a:lnTo>
                  <a:pt x="270510" y="691375"/>
                </a:lnTo>
                <a:lnTo>
                  <a:pt x="1482026" y="1902879"/>
                </a:lnTo>
                <a:lnTo>
                  <a:pt x="1522437" y="1902879"/>
                </a:lnTo>
                <a:close/>
              </a:path>
              <a:path w="2606675" h="1903095">
                <a:moveTo>
                  <a:pt x="2060460" y="1902879"/>
                </a:moveTo>
                <a:lnTo>
                  <a:pt x="470306" y="312737"/>
                </a:lnTo>
                <a:lnTo>
                  <a:pt x="450100" y="332930"/>
                </a:lnTo>
                <a:lnTo>
                  <a:pt x="2020049" y="1902879"/>
                </a:lnTo>
                <a:lnTo>
                  <a:pt x="2060460" y="1902879"/>
                </a:lnTo>
                <a:close/>
              </a:path>
              <a:path w="2606675" h="1903095">
                <a:moveTo>
                  <a:pt x="2606560" y="1902879"/>
                </a:moveTo>
                <a:lnTo>
                  <a:pt x="684199" y="0"/>
                </a:lnTo>
                <a:lnTo>
                  <a:pt x="664095" y="20307"/>
                </a:lnTo>
                <a:lnTo>
                  <a:pt x="2565933" y="1902879"/>
                </a:lnTo>
                <a:lnTo>
                  <a:pt x="2606560" y="190287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4405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3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3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30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5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7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58"/>
                </a:lnTo>
                <a:lnTo>
                  <a:pt x="0" y="3477399"/>
                </a:lnTo>
                <a:lnTo>
                  <a:pt x="108597" y="3587788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31"/>
                </a:moveTo>
                <a:lnTo>
                  <a:pt x="0" y="2793263"/>
                </a:lnTo>
                <a:lnTo>
                  <a:pt x="0" y="2833560"/>
                </a:lnTo>
                <a:lnTo>
                  <a:pt x="769277" y="3598888"/>
                </a:lnTo>
                <a:lnTo>
                  <a:pt x="789432" y="3578631"/>
                </a:lnTo>
                <a:close/>
              </a:path>
              <a:path w="3356610" h="3663315">
                <a:moveTo>
                  <a:pt x="1349844" y="3642576"/>
                </a:moveTo>
                <a:lnTo>
                  <a:pt x="0" y="2285238"/>
                </a:lnTo>
                <a:lnTo>
                  <a:pt x="0" y="2325763"/>
                </a:lnTo>
                <a:lnTo>
                  <a:pt x="1329575" y="3662718"/>
                </a:lnTo>
                <a:lnTo>
                  <a:pt x="1349844" y="3642576"/>
                </a:lnTo>
                <a:close/>
              </a:path>
              <a:path w="3356610" h="3663315">
                <a:moveTo>
                  <a:pt x="1854708" y="3560902"/>
                </a:moveTo>
                <a:lnTo>
                  <a:pt x="0" y="1706181"/>
                </a:lnTo>
                <a:lnTo>
                  <a:pt x="0" y="1746592"/>
                </a:lnTo>
                <a:lnTo>
                  <a:pt x="1834502" y="3581108"/>
                </a:lnTo>
                <a:lnTo>
                  <a:pt x="1854708" y="3560902"/>
                </a:lnTo>
                <a:close/>
              </a:path>
              <a:path w="3356610" h="3663315">
                <a:moveTo>
                  <a:pt x="2341384" y="3464102"/>
                </a:moveTo>
                <a:lnTo>
                  <a:pt x="0" y="1122718"/>
                </a:lnTo>
                <a:lnTo>
                  <a:pt x="0" y="1163129"/>
                </a:lnTo>
                <a:lnTo>
                  <a:pt x="2321179" y="3484308"/>
                </a:lnTo>
                <a:lnTo>
                  <a:pt x="2341384" y="3464102"/>
                </a:lnTo>
                <a:close/>
              </a:path>
              <a:path w="3356610" h="3663315">
                <a:moveTo>
                  <a:pt x="2644686" y="3254425"/>
                </a:moveTo>
                <a:lnTo>
                  <a:pt x="0" y="609739"/>
                </a:lnTo>
                <a:lnTo>
                  <a:pt x="0" y="650151"/>
                </a:lnTo>
                <a:lnTo>
                  <a:pt x="2624480" y="3274631"/>
                </a:lnTo>
                <a:lnTo>
                  <a:pt x="2644686" y="3254425"/>
                </a:lnTo>
                <a:close/>
              </a:path>
              <a:path w="3356610" h="3663315">
                <a:moveTo>
                  <a:pt x="2995980" y="3067710"/>
                </a:moveTo>
                <a:lnTo>
                  <a:pt x="0" y="71716"/>
                </a:lnTo>
                <a:lnTo>
                  <a:pt x="0" y="112128"/>
                </a:lnTo>
                <a:lnTo>
                  <a:pt x="2975775" y="3087916"/>
                </a:lnTo>
                <a:lnTo>
                  <a:pt x="2995980" y="3067710"/>
                </a:lnTo>
                <a:close/>
              </a:path>
              <a:path w="3356610" h="3663315">
                <a:moveTo>
                  <a:pt x="3356241" y="2848826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33"/>
                </a:lnTo>
                <a:lnTo>
                  <a:pt x="3356241" y="284882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408" y="728751"/>
            <a:ext cx="46799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380" dirty="0">
                <a:solidFill>
                  <a:srgbClr val="1D1D1D"/>
                </a:solidFill>
              </a:rPr>
              <a:t>MOTIVATION</a:t>
            </a:r>
            <a:endParaRPr sz="56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Almost</a:t>
            </a:r>
            <a:r>
              <a:rPr spc="-95" dirty="0"/>
              <a:t> </a:t>
            </a:r>
            <a:r>
              <a:rPr spc="310" dirty="0"/>
              <a:t>70%</a:t>
            </a:r>
            <a:r>
              <a:rPr spc="-95" dirty="0"/>
              <a:t> </a:t>
            </a:r>
            <a:r>
              <a:rPr spc="120" dirty="0"/>
              <a:t>documents</a:t>
            </a:r>
            <a:r>
              <a:rPr spc="-95" dirty="0"/>
              <a:t> </a:t>
            </a:r>
            <a:r>
              <a:rPr spc="105" dirty="0"/>
              <a:t>on</a:t>
            </a:r>
            <a:r>
              <a:rPr spc="-95" dirty="0"/>
              <a:t> </a:t>
            </a:r>
            <a:r>
              <a:rPr spc="75" dirty="0"/>
              <a:t>paper</a:t>
            </a:r>
            <a:r>
              <a:rPr spc="-95" dirty="0"/>
              <a:t> </a:t>
            </a:r>
            <a:r>
              <a:rPr spc="390" dirty="0"/>
              <a:t>-</a:t>
            </a:r>
            <a:r>
              <a:rPr spc="-90" dirty="0"/>
              <a:t> </a:t>
            </a:r>
            <a:r>
              <a:rPr spc="30" dirty="0"/>
              <a:t>high</a:t>
            </a:r>
            <a:r>
              <a:rPr spc="-95" dirty="0"/>
              <a:t> </a:t>
            </a:r>
            <a:r>
              <a:rPr spc="50" dirty="0"/>
              <a:t>possibility</a:t>
            </a:r>
            <a:r>
              <a:rPr spc="-95" dirty="0"/>
              <a:t> </a:t>
            </a:r>
            <a:r>
              <a:rPr spc="20" dirty="0"/>
              <a:t>of</a:t>
            </a:r>
            <a:r>
              <a:rPr spc="-95" dirty="0"/>
              <a:t> </a:t>
            </a:r>
            <a:r>
              <a:rPr spc="-80" dirty="0"/>
              <a:t>it</a:t>
            </a:r>
            <a:r>
              <a:rPr spc="-95" dirty="0"/>
              <a:t> </a:t>
            </a:r>
            <a:r>
              <a:rPr spc="60" dirty="0"/>
              <a:t>being</a:t>
            </a:r>
            <a:r>
              <a:rPr spc="-90" dirty="0"/>
              <a:t> </a:t>
            </a:r>
            <a:r>
              <a:rPr spc="40" dirty="0"/>
              <a:t>lost</a:t>
            </a:r>
            <a:r>
              <a:rPr spc="-95" dirty="0"/>
              <a:t> </a:t>
            </a:r>
            <a:r>
              <a:rPr spc="95" dirty="0"/>
              <a:t>and</a:t>
            </a:r>
            <a:r>
              <a:rPr spc="-95" dirty="0"/>
              <a:t> </a:t>
            </a:r>
            <a:r>
              <a:rPr spc="-20" dirty="0"/>
              <a:t>forged.</a:t>
            </a:r>
          </a:p>
          <a:p>
            <a:pPr marL="206375" marR="5080">
              <a:lnSpc>
                <a:spcPct val="199100"/>
              </a:lnSpc>
            </a:pPr>
            <a:r>
              <a:rPr spc="-25" dirty="0"/>
              <a:t>Also,</a:t>
            </a:r>
            <a:r>
              <a:rPr spc="-95" dirty="0"/>
              <a:t> </a:t>
            </a:r>
            <a:r>
              <a:rPr spc="-40" dirty="0"/>
              <a:t>verifier</a:t>
            </a:r>
            <a:r>
              <a:rPr spc="-95" dirty="0"/>
              <a:t> </a:t>
            </a:r>
            <a:r>
              <a:rPr spc="114" dirty="0"/>
              <a:t>has</a:t>
            </a:r>
            <a:r>
              <a:rPr spc="-95" dirty="0"/>
              <a:t> </a:t>
            </a:r>
            <a:r>
              <a:rPr spc="55" dirty="0"/>
              <a:t>to</a:t>
            </a:r>
            <a:r>
              <a:rPr spc="-95" dirty="0"/>
              <a:t> </a:t>
            </a:r>
            <a:r>
              <a:rPr spc="80" dirty="0"/>
              <a:t>contact</a:t>
            </a:r>
            <a:r>
              <a:rPr spc="-95" dirty="0"/>
              <a:t> </a:t>
            </a:r>
            <a:r>
              <a:rPr spc="70" dirty="0"/>
              <a:t>issuer</a:t>
            </a:r>
            <a:r>
              <a:rPr spc="-95" dirty="0"/>
              <a:t> </a:t>
            </a:r>
            <a:r>
              <a:rPr spc="55" dirty="0"/>
              <a:t>to</a:t>
            </a:r>
            <a:r>
              <a:rPr spc="-95" dirty="0"/>
              <a:t> </a:t>
            </a:r>
            <a:r>
              <a:rPr spc="35" dirty="0"/>
              <a:t>trust</a:t>
            </a:r>
            <a:r>
              <a:rPr spc="-95" dirty="0"/>
              <a:t> </a:t>
            </a:r>
            <a:r>
              <a:rPr spc="30" dirty="0"/>
              <a:t>the</a:t>
            </a:r>
            <a:r>
              <a:rPr spc="-95" dirty="0"/>
              <a:t> </a:t>
            </a:r>
            <a:r>
              <a:rPr spc="105" dirty="0"/>
              <a:t>document</a:t>
            </a:r>
            <a:r>
              <a:rPr spc="-95" dirty="0"/>
              <a:t> </a:t>
            </a:r>
            <a:r>
              <a:rPr spc="85" dirty="0"/>
              <a:t>presented</a:t>
            </a:r>
            <a:r>
              <a:rPr spc="-95" dirty="0"/>
              <a:t> </a:t>
            </a:r>
            <a:r>
              <a:rPr spc="40" dirty="0"/>
              <a:t>which</a:t>
            </a:r>
            <a:r>
              <a:rPr spc="-95" dirty="0"/>
              <a:t> </a:t>
            </a:r>
            <a:r>
              <a:rPr spc="65" dirty="0"/>
              <a:t>leads</a:t>
            </a:r>
            <a:r>
              <a:rPr spc="-95" dirty="0"/>
              <a:t> </a:t>
            </a:r>
            <a:r>
              <a:rPr spc="55" dirty="0"/>
              <a:t>to</a:t>
            </a:r>
            <a:r>
              <a:rPr spc="-95" dirty="0"/>
              <a:t> </a:t>
            </a:r>
            <a:r>
              <a:rPr spc="40" dirty="0"/>
              <a:t>a</a:t>
            </a:r>
            <a:r>
              <a:rPr spc="-95" dirty="0"/>
              <a:t> </a:t>
            </a:r>
            <a:r>
              <a:rPr spc="-40" dirty="0"/>
              <a:t>delay. </a:t>
            </a:r>
            <a:r>
              <a:rPr spc="-795" dirty="0"/>
              <a:t> </a:t>
            </a:r>
            <a:r>
              <a:rPr spc="30" dirty="0"/>
              <a:t>Currently</a:t>
            </a:r>
            <a:r>
              <a:rPr spc="-100" dirty="0"/>
              <a:t> </a:t>
            </a:r>
            <a:r>
              <a:rPr spc="45" dirty="0"/>
              <a:t>DigiLocker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100" dirty="0"/>
              <a:t> </a:t>
            </a:r>
            <a:r>
              <a:rPr spc="60" dirty="0"/>
              <a:t>being</a:t>
            </a:r>
            <a:r>
              <a:rPr spc="-100" dirty="0"/>
              <a:t> </a:t>
            </a:r>
            <a:r>
              <a:rPr spc="140" dirty="0"/>
              <a:t>used</a:t>
            </a:r>
            <a:r>
              <a:rPr spc="-100" dirty="0"/>
              <a:t> </a:t>
            </a:r>
            <a:r>
              <a:rPr spc="55" dirty="0"/>
              <a:t>to</a:t>
            </a:r>
            <a:r>
              <a:rPr spc="-100" dirty="0"/>
              <a:t> </a:t>
            </a:r>
            <a:r>
              <a:rPr spc="70" dirty="0"/>
              <a:t>store</a:t>
            </a:r>
            <a:r>
              <a:rPr spc="-100" dirty="0"/>
              <a:t> </a:t>
            </a:r>
            <a:r>
              <a:rPr spc="95" dirty="0"/>
              <a:t>and</a:t>
            </a:r>
            <a:r>
              <a:rPr spc="-100" dirty="0"/>
              <a:t> </a:t>
            </a:r>
            <a:r>
              <a:rPr dirty="0"/>
              <a:t>verify</a:t>
            </a:r>
            <a:r>
              <a:rPr spc="-95" dirty="0"/>
              <a:t> </a:t>
            </a:r>
            <a:r>
              <a:rPr spc="60" dirty="0"/>
              <a:t>documents.</a:t>
            </a:r>
          </a:p>
          <a:p>
            <a:pPr marL="206375" marR="2491740">
              <a:lnSpc>
                <a:spcPct val="199100"/>
              </a:lnSpc>
            </a:pPr>
            <a:r>
              <a:rPr spc="45" dirty="0"/>
              <a:t>DigiLocker </a:t>
            </a:r>
            <a:r>
              <a:rPr spc="60" dirty="0"/>
              <a:t>is </a:t>
            </a:r>
            <a:r>
              <a:rPr spc="40" dirty="0"/>
              <a:t>a </a:t>
            </a:r>
            <a:r>
              <a:rPr spc="5" dirty="0"/>
              <a:t>centralized </a:t>
            </a:r>
            <a:r>
              <a:rPr spc="145" dirty="0"/>
              <a:t>system </a:t>
            </a:r>
            <a:r>
              <a:rPr spc="160" dirty="0"/>
              <a:t>-&gt; </a:t>
            </a:r>
            <a:r>
              <a:rPr spc="15" dirty="0"/>
              <a:t>highly </a:t>
            </a:r>
            <a:r>
              <a:rPr spc="80" dirty="0"/>
              <a:t>susceptible </a:t>
            </a:r>
            <a:r>
              <a:rPr spc="55" dirty="0"/>
              <a:t>to data </a:t>
            </a:r>
            <a:r>
              <a:rPr spc="35" dirty="0"/>
              <a:t>breaches. </a:t>
            </a:r>
            <a:r>
              <a:rPr spc="-800" dirty="0"/>
              <a:t> </a:t>
            </a:r>
            <a:r>
              <a:rPr spc="45" dirty="0"/>
              <a:t>Blockchain</a:t>
            </a:r>
            <a:r>
              <a:rPr spc="-100" dirty="0"/>
              <a:t> </a:t>
            </a:r>
            <a:r>
              <a:rPr spc="35" dirty="0"/>
              <a:t>mitigates</a:t>
            </a:r>
            <a:r>
              <a:rPr spc="-100" dirty="0"/>
              <a:t> </a:t>
            </a:r>
            <a:r>
              <a:rPr spc="40" dirty="0"/>
              <a:t>this</a:t>
            </a:r>
            <a:r>
              <a:rPr spc="-95" dirty="0"/>
              <a:t> </a:t>
            </a:r>
            <a:r>
              <a:rPr spc="100" dirty="0"/>
              <a:t>due</a:t>
            </a:r>
            <a:r>
              <a:rPr spc="-100" dirty="0"/>
              <a:t> </a:t>
            </a:r>
            <a:r>
              <a:rPr spc="55" dirty="0"/>
              <a:t>to</a:t>
            </a:r>
            <a:r>
              <a:rPr spc="-95" dirty="0"/>
              <a:t> </a:t>
            </a:r>
            <a:r>
              <a:rPr spc="30" dirty="0"/>
              <a:t>its</a:t>
            </a:r>
            <a:r>
              <a:rPr spc="-100" dirty="0"/>
              <a:t> </a:t>
            </a:r>
            <a:r>
              <a:rPr spc="25" dirty="0"/>
              <a:t>decentralized</a:t>
            </a:r>
            <a:r>
              <a:rPr spc="-95" dirty="0"/>
              <a:t> </a:t>
            </a:r>
            <a:r>
              <a:rPr spc="95" dirty="0"/>
              <a:t>and</a:t>
            </a:r>
            <a:r>
              <a:rPr spc="-100" dirty="0"/>
              <a:t> </a:t>
            </a:r>
            <a:r>
              <a:rPr spc="85" dirty="0"/>
              <a:t>tamper-proof</a:t>
            </a:r>
            <a:r>
              <a:rPr spc="-95" dirty="0"/>
              <a:t> </a:t>
            </a:r>
            <a:r>
              <a:rPr spc="20" dirty="0"/>
              <a:t>nature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383" y="2042564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383" y="2861714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383" y="3680864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383" y="4500014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383" y="5319164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9B4E-2904-C4AC-22D0-8B16EC06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spc="65" dirty="0">
                <a:solidFill>
                  <a:srgbClr val="1D1D1D"/>
                </a:solidFill>
                <a:latin typeface="Trebuchet MS"/>
                <a:cs typeface="Trebuchet MS"/>
              </a:rPr>
              <a:t>USE</a:t>
            </a:r>
            <a:r>
              <a:rPr lang="en-IN" sz="7200" b="1" spc="-22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lang="en-IN" sz="7200" b="1" spc="475" dirty="0">
                <a:solidFill>
                  <a:srgbClr val="1D1D1D"/>
                </a:solidFill>
                <a:latin typeface="Trebuchet MS"/>
                <a:cs typeface="Trebuchet MS"/>
              </a:rPr>
              <a:t>CASES</a:t>
            </a:r>
            <a:br>
              <a:rPr lang="en-IN" sz="7200" dirty="0">
                <a:latin typeface="Trebuchet MS"/>
                <a:cs typeface="Trebuchet MS"/>
              </a:rPr>
            </a:br>
            <a:endParaRPr lang="en-IN" dirty="0"/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29262" y="5006975"/>
            <a:ext cx="72294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4662" y="0"/>
            <a:ext cx="859790" cy="1572895"/>
          </a:xfrm>
          <a:custGeom>
            <a:avLst/>
            <a:gdLst/>
            <a:ahLst/>
            <a:cxnLst/>
            <a:rect l="l" t="t" r="r" b="b"/>
            <a:pathLst>
              <a:path w="859789" h="1572895">
                <a:moveTo>
                  <a:pt x="859333" y="0"/>
                </a:moveTo>
                <a:lnTo>
                  <a:pt x="846091" y="51580"/>
                </a:lnTo>
                <a:lnTo>
                  <a:pt x="833567" y="97661"/>
                </a:lnTo>
                <a:lnTo>
                  <a:pt x="820459" y="143557"/>
                </a:lnTo>
                <a:lnTo>
                  <a:pt x="806769" y="189260"/>
                </a:lnTo>
                <a:lnTo>
                  <a:pt x="792496" y="234762"/>
                </a:lnTo>
                <a:lnTo>
                  <a:pt x="777642" y="280056"/>
                </a:lnTo>
                <a:lnTo>
                  <a:pt x="762206" y="325135"/>
                </a:lnTo>
                <a:lnTo>
                  <a:pt x="746189" y="369990"/>
                </a:lnTo>
                <a:lnTo>
                  <a:pt x="729592" y="414615"/>
                </a:lnTo>
                <a:lnTo>
                  <a:pt x="712415" y="459001"/>
                </a:lnTo>
                <a:lnTo>
                  <a:pt x="694659" y="503141"/>
                </a:lnTo>
                <a:lnTo>
                  <a:pt x="676325" y="547027"/>
                </a:lnTo>
                <a:lnTo>
                  <a:pt x="657412" y="590653"/>
                </a:lnTo>
                <a:lnTo>
                  <a:pt x="637921" y="634010"/>
                </a:lnTo>
                <a:lnTo>
                  <a:pt x="617853" y="677090"/>
                </a:lnTo>
                <a:lnTo>
                  <a:pt x="597208" y="719887"/>
                </a:lnTo>
                <a:lnTo>
                  <a:pt x="575987" y="762393"/>
                </a:lnTo>
                <a:lnTo>
                  <a:pt x="554191" y="804599"/>
                </a:lnTo>
                <a:lnTo>
                  <a:pt x="531819" y="846499"/>
                </a:lnTo>
                <a:lnTo>
                  <a:pt x="508873" y="888085"/>
                </a:lnTo>
                <a:lnTo>
                  <a:pt x="485352" y="929349"/>
                </a:lnTo>
                <a:lnTo>
                  <a:pt x="461258" y="970284"/>
                </a:lnTo>
                <a:lnTo>
                  <a:pt x="436590" y="1010882"/>
                </a:lnTo>
                <a:lnTo>
                  <a:pt x="411350" y="1051135"/>
                </a:lnTo>
                <a:lnTo>
                  <a:pt x="385538" y="1091037"/>
                </a:lnTo>
                <a:lnTo>
                  <a:pt x="359154" y="1130579"/>
                </a:lnTo>
                <a:lnTo>
                  <a:pt x="332199" y="1169754"/>
                </a:lnTo>
                <a:lnTo>
                  <a:pt x="304673" y="1208554"/>
                </a:lnTo>
                <a:lnTo>
                  <a:pt x="276578" y="1246972"/>
                </a:lnTo>
                <a:lnTo>
                  <a:pt x="247912" y="1285000"/>
                </a:lnTo>
                <a:lnTo>
                  <a:pt x="218678" y="1322631"/>
                </a:lnTo>
                <a:lnTo>
                  <a:pt x="188875" y="1359857"/>
                </a:lnTo>
                <a:lnTo>
                  <a:pt x="158504" y="1396670"/>
                </a:lnTo>
                <a:lnTo>
                  <a:pt x="127565" y="1433063"/>
                </a:lnTo>
                <a:lnTo>
                  <a:pt x="96060" y="1469028"/>
                </a:lnTo>
                <a:lnTo>
                  <a:pt x="63987" y="1504558"/>
                </a:lnTo>
                <a:lnTo>
                  <a:pt x="31349" y="1539645"/>
                </a:lnTo>
                <a:lnTo>
                  <a:pt x="0" y="1572348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1154"/>
            <a:ext cx="1566545" cy="2283460"/>
          </a:xfrm>
          <a:custGeom>
            <a:avLst/>
            <a:gdLst/>
            <a:ahLst/>
            <a:cxnLst/>
            <a:rect l="l" t="t" r="r" b="b"/>
            <a:pathLst>
              <a:path w="1566545" h="2283460">
                <a:moveTo>
                  <a:pt x="64960" y="2262721"/>
                </a:moveTo>
                <a:lnTo>
                  <a:pt x="0" y="2197747"/>
                </a:lnTo>
                <a:lnTo>
                  <a:pt x="0" y="2238159"/>
                </a:lnTo>
                <a:lnTo>
                  <a:pt x="44754" y="2282926"/>
                </a:lnTo>
                <a:lnTo>
                  <a:pt x="64960" y="2262721"/>
                </a:lnTo>
                <a:close/>
              </a:path>
              <a:path w="1566545" h="2283460">
                <a:moveTo>
                  <a:pt x="551637" y="2165921"/>
                </a:moveTo>
                <a:lnTo>
                  <a:pt x="0" y="1614271"/>
                </a:lnTo>
                <a:lnTo>
                  <a:pt x="0" y="1654683"/>
                </a:lnTo>
                <a:lnTo>
                  <a:pt x="531444" y="2186127"/>
                </a:lnTo>
                <a:lnTo>
                  <a:pt x="551637" y="2165921"/>
                </a:lnTo>
                <a:close/>
              </a:path>
              <a:path w="1566545" h="2283460">
                <a:moveTo>
                  <a:pt x="854938" y="1956244"/>
                </a:moveTo>
                <a:lnTo>
                  <a:pt x="0" y="1101305"/>
                </a:lnTo>
                <a:lnTo>
                  <a:pt x="0" y="1141717"/>
                </a:lnTo>
                <a:lnTo>
                  <a:pt x="834732" y="1976450"/>
                </a:lnTo>
                <a:lnTo>
                  <a:pt x="854938" y="1956244"/>
                </a:lnTo>
                <a:close/>
              </a:path>
              <a:path w="1566545" h="2283460">
                <a:moveTo>
                  <a:pt x="1206233" y="1769516"/>
                </a:moveTo>
                <a:lnTo>
                  <a:pt x="0" y="563283"/>
                </a:lnTo>
                <a:lnTo>
                  <a:pt x="0" y="603694"/>
                </a:lnTo>
                <a:lnTo>
                  <a:pt x="1186027" y="1789722"/>
                </a:lnTo>
                <a:lnTo>
                  <a:pt x="1206233" y="1769516"/>
                </a:lnTo>
                <a:close/>
              </a:path>
              <a:path w="1566545" h="2283460">
                <a:moveTo>
                  <a:pt x="1566494" y="1550631"/>
                </a:moveTo>
                <a:lnTo>
                  <a:pt x="0" y="0"/>
                </a:lnTo>
                <a:lnTo>
                  <a:pt x="0" y="40208"/>
                </a:lnTo>
                <a:lnTo>
                  <a:pt x="1546390" y="1570951"/>
                </a:lnTo>
                <a:lnTo>
                  <a:pt x="1566494" y="1550631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1933" y="2777689"/>
            <a:ext cx="16467455" cy="7292975"/>
            <a:chOff x="831933" y="2777689"/>
            <a:chExt cx="16467455" cy="7292975"/>
          </a:xfrm>
        </p:grpSpPr>
        <p:sp>
          <p:nvSpPr>
            <p:cNvPr id="5" name="object 5"/>
            <p:cNvSpPr/>
            <p:nvPr/>
          </p:nvSpPr>
          <p:spPr>
            <a:xfrm>
              <a:off x="831933" y="2777689"/>
              <a:ext cx="16325850" cy="114300"/>
            </a:xfrm>
            <a:custGeom>
              <a:avLst/>
              <a:gdLst/>
              <a:ahLst/>
              <a:cxnLst/>
              <a:rect l="l" t="t" r="r" b="b"/>
              <a:pathLst>
                <a:path w="16325850" h="114300">
                  <a:moveTo>
                    <a:pt x="1632584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6325848" y="0"/>
                  </a:lnTo>
                  <a:lnTo>
                    <a:pt x="16325848" y="114299"/>
                  </a:lnTo>
                  <a:close/>
                </a:path>
              </a:pathLst>
            </a:custGeom>
            <a:solidFill>
              <a:srgbClr val="1D1D1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6027" y="2845459"/>
              <a:ext cx="0" cy="6572884"/>
            </a:xfrm>
            <a:custGeom>
              <a:avLst/>
              <a:gdLst/>
              <a:ahLst/>
              <a:cxnLst/>
              <a:rect l="l" t="t" r="r" b="b"/>
              <a:pathLst>
                <a:path h="6572884">
                  <a:moveTo>
                    <a:pt x="0" y="65727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26339" y="2845485"/>
              <a:ext cx="0" cy="6736080"/>
            </a:xfrm>
            <a:custGeom>
              <a:avLst/>
              <a:gdLst/>
              <a:ahLst/>
              <a:cxnLst/>
              <a:rect l="l" t="t" r="r" b="b"/>
              <a:pathLst>
                <a:path h="6736080">
                  <a:moveTo>
                    <a:pt x="0" y="67357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48341" y="9440253"/>
              <a:ext cx="521970" cy="601980"/>
            </a:xfrm>
            <a:custGeom>
              <a:avLst/>
              <a:gdLst/>
              <a:ahLst/>
              <a:cxnLst/>
              <a:rect l="l" t="t" r="r" b="b"/>
              <a:pathLst>
                <a:path w="521969" h="601979">
                  <a:moveTo>
                    <a:pt x="0" y="601518"/>
                  </a:moveTo>
                  <a:lnTo>
                    <a:pt x="43950" y="536587"/>
                  </a:lnTo>
                  <a:lnTo>
                    <a:pt x="74080" y="494047"/>
                  </a:lnTo>
                  <a:lnTo>
                    <a:pt x="104958" y="451917"/>
                  </a:lnTo>
                  <a:lnTo>
                    <a:pt x="136573" y="410243"/>
                  </a:lnTo>
                  <a:lnTo>
                    <a:pt x="168916" y="369068"/>
                  </a:lnTo>
                  <a:lnTo>
                    <a:pt x="201975" y="328439"/>
                  </a:lnTo>
                  <a:lnTo>
                    <a:pt x="235741" y="288401"/>
                  </a:lnTo>
                  <a:lnTo>
                    <a:pt x="270204" y="248999"/>
                  </a:lnTo>
                  <a:lnTo>
                    <a:pt x="305354" y="210278"/>
                  </a:lnTo>
                  <a:lnTo>
                    <a:pt x="341180" y="172283"/>
                  </a:lnTo>
                  <a:lnTo>
                    <a:pt x="377664" y="135070"/>
                  </a:lnTo>
                </a:path>
                <a:path w="521969" h="601979">
                  <a:moveTo>
                    <a:pt x="377684" y="135049"/>
                  </a:moveTo>
                  <a:lnTo>
                    <a:pt x="414740" y="98622"/>
                  </a:lnTo>
                  <a:lnTo>
                    <a:pt x="452286" y="62953"/>
                  </a:lnTo>
                  <a:lnTo>
                    <a:pt x="490296" y="28055"/>
                  </a:lnTo>
                  <a:lnTo>
                    <a:pt x="521913" y="0"/>
                  </a:lnTo>
                </a:path>
              </a:pathLst>
            </a:custGeom>
            <a:ln w="57149">
              <a:solidFill>
                <a:srgbClr val="8BA8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951800" y="898588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0" y="2126"/>
                </a:moveTo>
                <a:lnTo>
                  <a:pt x="2126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39537" y="2787150"/>
            <a:ext cx="0" cy="6794500"/>
          </a:xfrm>
          <a:custGeom>
            <a:avLst/>
            <a:gdLst/>
            <a:ahLst/>
            <a:cxnLst/>
            <a:rect l="l" t="t" r="r" b="b"/>
            <a:pathLst>
              <a:path h="6794500">
                <a:moveTo>
                  <a:pt x="0" y="6793984"/>
                </a:moveTo>
                <a:lnTo>
                  <a:pt x="0" y="0"/>
                </a:lnTo>
              </a:path>
            </a:pathLst>
          </a:custGeom>
          <a:ln w="1904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8309" y="2694212"/>
            <a:ext cx="16499205" cy="7099934"/>
            <a:chOff x="658309" y="2694212"/>
            <a:chExt cx="16499205" cy="7099934"/>
          </a:xfrm>
        </p:grpSpPr>
        <p:sp>
          <p:nvSpPr>
            <p:cNvPr id="12" name="object 12"/>
            <p:cNvSpPr/>
            <p:nvPr/>
          </p:nvSpPr>
          <p:spPr>
            <a:xfrm>
              <a:off x="17137936" y="2703737"/>
              <a:ext cx="9525" cy="6877684"/>
            </a:xfrm>
            <a:custGeom>
              <a:avLst/>
              <a:gdLst/>
              <a:ahLst/>
              <a:cxnLst/>
              <a:rect l="l" t="t" r="r" b="b"/>
              <a:pathLst>
                <a:path w="9525" h="6877684">
                  <a:moveTo>
                    <a:pt x="0" y="6877430"/>
                  </a:moveTo>
                  <a:lnTo>
                    <a:pt x="9498" y="0"/>
                  </a:lnTo>
                </a:path>
              </a:pathLst>
            </a:custGeom>
            <a:ln w="19050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834" y="7126293"/>
              <a:ext cx="16451580" cy="9525"/>
            </a:xfrm>
            <a:custGeom>
              <a:avLst/>
              <a:gdLst/>
              <a:ahLst/>
              <a:cxnLst/>
              <a:rect l="l" t="t" r="r" b="b"/>
              <a:pathLst>
                <a:path w="16451580" h="9525">
                  <a:moveTo>
                    <a:pt x="16451039" y="0"/>
                  </a:moveTo>
                  <a:lnTo>
                    <a:pt x="0" y="9513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811" y="4920782"/>
              <a:ext cx="16461105" cy="0"/>
            </a:xfrm>
            <a:custGeom>
              <a:avLst/>
              <a:gdLst/>
              <a:ahLst/>
              <a:cxnLst/>
              <a:rect l="l" t="t" r="r" b="b"/>
              <a:pathLst>
                <a:path w="16461105">
                  <a:moveTo>
                    <a:pt x="1646058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1842" y="2990353"/>
              <a:ext cx="19050" cy="6794500"/>
            </a:xfrm>
            <a:custGeom>
              <a:avLst/>
              <a:gdLst/>
              <a:ahLst/>
              <a:cxnLst/>
              <a:rect l="l" t="t" r="r" b="b"/>
              <a:pathLst>
                <a:path w="19050" h="6794500">
                  <a:moveTo>
                    <a:pt x="0" y="6794154"/>
                  </a:moveTo>
                  <a:lnTo>
                    <a:pt x="18996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332" y="4916000"/>
              <a:ext cx="16478250" cy="9525"/>
            </a:xfrm>
            <a:custGeom>
              <a:avLst/>
              <a:gdLst/>
              <a:ahLst/>
              <a:cxnLst/>
              <a:rect l="l" t="t" r="r" b="b"/>
              <a:pathLst>
                <a:path w="16478250" h="9525">
                  <a:moveTo>
                    <a:pt x="16478248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6478248" y="0"/>
                  </a:lnTo>
                  <a:lnTo>
                    <a:pt x="16478248" y="9524"/>
                  </a:lnTo>
                  <a:close/>
                </a:path>
              </a:pathLst>
            </a:custGeom>
            <a:solidFill>
              <a:srgbClr val="A3E3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434529" y="2020229"/>
            <a:ext cx="1056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5" dirty="0">
                <a:solidFill>
                  <a:srgbClr val="1D1D1D"/>
                </a:solidFill>
                <a:latin typeface="Arial"/>
                <a:cs typeface="Arial"/>
              </a:rPr>
              <a:t>Y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10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3600" b="1" spc="60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82097" y="389549"/>
            <a:ext cx="617918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90" dirty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5700" spc="-200" dirty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5700" spc="509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5700" spc="16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9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5700" spc="-15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5700" spc="509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5700" spc="-110" dirty="0">
                <a:solidFill>
                  <a:srgbClr val="1D1D1D"/>
                </a:solidFill>
                <a:latin typeface="Arial"/>
                <a:cs typeface="Arial"/>
              </a:rPr>
              <a:t>u</a:t>
            </a:r>
            <a:r>
              <a:rPr sz="5700" spc="9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5700" spc="17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-44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5700" spc="-254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5700" spc="16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130" dirty="0">
                <a:solidFill>
                  <a:srgbClr val="1D1D1D"/>
                </a:solidFill>
                <a:latin typeface="Arial"/>
                <a:cs typeface="Arial"/>
              </a:rPr>
              <a:t>v</a:t>
            </a:r>
            <a:r>
              <a:rPr sz="5700" spc="-200" dirty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5700" spc="16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-35" dirty="0">
                <a:solidFill>
                  <a:srgbClr val="1D1D1D"/>
                </a:solidFill>
                <a:latin typeface="Arial"/>
                <a:cs typeface="Arial"/>
              </a:rPr>
              <a:t>w</a:t>
            </a:r>
            <a:endParaRPr sz="5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559" y="7540755"/>
            <a:ext cx="197802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0" dirty="0">
                <a:solidFill>
                  <a:srgbClr val="1D1D1D"/>
                </a:solidFill>
                <a:latin typeface="Microsoft Sans Serif"/>
                <a:cs typeface="Microsoft Sans Serif"/>
              </a:rPr>
              <a:t>Y</a:t>
            </a:r>
            <a:r>
              <a:rPr sz="2400" spc="-65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400" spc="-5" dirty="0">
                <a:solidFill>
                  <a:srgbClr val="1D1D1D"/>
                </a:solidFill>
                <a:latin typeface="Microsoft Sans Serif"/>
                <a:cs typeface="Microsoft Sans Serif"/>
              </a:rPr>
              <a:t>n</a:t>
            </a:r>
            <a:r>
              <a:rPr sz="2400" spc="-65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400" spc="-5" dirty="0">
                <a:solidFill>
                  <a:srgbClr val="1D1D1D"/>
                </a:solidFill>
                <a:latin typeface="Microsoft Sans Serif"/>
                <a:cs typeface="Microsoft Sans Serif"/>
              </a:rPr>
              <a:t>n</a:t>
            </a:r>
            <a:r>
              <a:rPr sz="2400" spc="85" dirty="0">
                <a:solidFill>
                  <a:srgbClr val="1D1D1D"/>
                </a:solidFill>
                <a:latin typeface="Microsoft Sans Serif"/>
                <a:cs typeface="Microsoft Sans Serif"/>
              </a:rPr>
              <a:t>g</a:t>
            </a:r>
            <a:r>
              <a:rPr sz="2400" spc="-12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D1D1D"/>
                </a:solidFill>
                <a:latin typeface="Microsoft Sans Serif"/>
                <a:cs typeface="Microsoft Sans Serif"/>
              </a:rPr>
              <a:t>H</a:t>
            </a:r>
            <a:r>
              <a:rPr sz="2400" spc="-5" dirty="0">
                <a:solidFill>
                  <a:srgbClr val="1D1D1D"/>
                </a:solidFill>
                <a:latin typeface="Microsoft Sans Serif"/>
                <a:cs typeface="Microsoft Sans Serif"/>
              </a:rPr>
              <a:t>u</a:t>
            </a:r>
            <a:r>
              <a:rPr sz="2400" spc="-12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1D1D1D"/>
                </a:solidFill>
                <a:latin typeface="Microsoft Sans Serif"/>
                <a:cs typeface="Microsoft Sans Serif"/>
              </a:rPr>
              <a:t>a</a:t>
            </a:r>
            <a:r>
              <a:rPr sz="2400" spc="215" dirty="0">
                <a:solidFill>
                  <a:srgbClr val="1D1D1D"/>
                </a:solidFill>
                <a:latin typeface="Microsoft Sans Serif"/>
                <a:cs typeface="Microsoft Sans Serif"/>
              </a:rPr>
              <a:t>t</a:t>
            </a:r>
            <a:r>
              <a:rPr sz="2400" spc="-12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400" spc="-65" dirty="0">
                <a:solidFill>
                  <a:srgbClr val="1D1D1D"/>
                </a:solidFill>
                <a:latin typeface="Microsoft Sans Serif"/>
                <a:cs typeface="Microsoft Sans Serif"/>
              </a:rPr>
              <a:t>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7888" y="7250107"/>
            <a:ext cx="24104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Blockchain-based </a:t>
            </a:r>
            <a:r>
              <a:rPr sz="2500" spc="-78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500" spc="-25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3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250" dirty="0">
                <a:solidFill>
                  <a:srgbClr val="1D1D1D"/>
                </a:solidFill>
                <a:latin typeface="Lucida Sans Unicode"/>
                <a:cs typeface="Lucida Sans Unicode"/>
              </a:rPr>
              <a:t>-  </a:t>
            </a:r>
            <a:r>
              <a:rPr sz="2500" spc="-24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65" dirty="0">
                <a:solidFill>
                  <a:srgbClr val="1D1D1D"/>
                </a:solidFill>
                <a:latin typeface="Lucida Sans Unicode"/>
                <a:cs typeface="Lucida Sans Unicode"/>
              </a:rPr>
              <a:t>pp</a:t>
            </a:r>
            <a:r>
              <a:rPr sz="2500" spc="-15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170" dirty="0">
                <a:solidFill>
                  <a:srgbClr val="1D1D1D"/>
                </a:solidFill>
                <a:latin typeface="Lucida Sans Unicode"/>
                <a:cs typeface="Lucida Sans Unicode"/>
              </a:rPr>
              <a:t>d  </a:t>
            </a:r>
            <a:r>
              <a:rPr sz="25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Challenges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77428" y="7423060"/>
            <a:ext cx="11918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305" dirty="0">
                <a:solidFill>
                  <a:srgbClr val="1D1D1D"/>
                </a:solidFill>
                <a:latin typeface="Lucida Sans Unicode"/>
                <a:cs typeface="Lucida Sans Unicode"/>
              </a:rPr>
              <a:t>201</a:t>
            </a:r>
            <a:r>
              <a:rPr sz="4100" spc="-300" dirty="0">
                <a:solidFill>
                  <a:srgbClr val="1D1D1D"/>
                </a:solidFill>
                <a:latin typeface="Lucida Sans Unicode"/>
                <a:cs typeface="Lucida Sans Unicode"/>
              </a:rPr>
              <a:t>9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77428" y="3427863"/>
            <a:ext cx="11918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305" dirty="0">
                <a:solidFill>
                  <a:srgbClr val="1D1D1D"/>
                </a:solidFill>
                <a:latin typeface="Lucida Sans Unicode"/>
                <a:cs typeface="Lucida Sans Unicode"/>
              </a:rPr>
              <a:t>202</a:t>
            </a:r>
            <a:r>
              <a:rPr sz="4100" spc="-300" dirty="0">
                <a:solidFill>
                  <a:srgbClr val="1D1D1D"/>
                </a:solidFill>
                <a:latin typeface="Lucida Sans Unicode"/>
                <a:cs typeface="Lucida Sans Unicode"/>
              </a:rPr>
              <a:t>2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359" y="2191679"/>
            <a:ext cx="156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1D1D1D"/>
                </a:solidFill>
                <a:latin typeface="Arial"/>
                <a:cs typeface="Arial"/>
              </a:rPr>
              <a:t>Author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568" y="5346064"/>
            <a:ext cx="129539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solidFill>
                  <a:srgbClr val="1D1D1D"/>
                </a:solidFill>
                <a:latin typeface="Microsoft Sans Serif"/>
                <a:cs typeface="Microsoft Sans Serif"/>
              </a:rPr>
              <a:t>S</a:t>
            </a:r>
            <a:r>
              <a:rPr sz="100" spc="10" dirty="0">
                <a:solidFill>
                  <a:srgbClr val="1D1D1D"/>
                </a:solidFill>
                <a:latin typeface="Microsoft Sans Serif"/>
                <a:cs typeface="Microsoft Sans Serif"/>
              </a:rPr>
              <a:t>h</a:t>
            </a:r>
            <a:r>
              <a:rPr sz="100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100" spc="10" dirty="0">
                <a:solidFill>
                  <a:srgbClr val="1D1D1D"/>
                </a:solidFill>
                <a:latin typeface="Microsoft Sans Serif"/>
                <a:cs typeface="Microsoft Sans Serif"/>
              </a:rPr>
              <a:t>kh</a:t>
            </a:r>
            <a:r>
              <a:rPr sz="100" spc="5" dirty="0">
                <a:solidFill>
                  <a:srgbClr val="1D1D1D"/>
                </a:solidFill>
                <a:latin typeface="Microsoft Sans Serif"/>
                <a:cs typeface="Microsoft Sans Serif"/>
              </a:rPr>
              <a:t>ar Sara</a:t>
            </a:r>
            <a:r>
              <a:rPr sz="100" spc="10" dirty="0">
                <a:solidFill>
                  <a:srgbClr val="1D1D1D"/>
                </a:solidFill>
                <a:latin typeface="Microsoft Sans Serif"/>
                <a:cs typeface="Microsoft Sans Serif"/>
              </a:rPr>
              <a:t>n</a:t>
            </a:r>
            <a:r>
              <a:rPr sz="100" spc="15" dirty="0">
                <a:solidFill>
                  <a:srgbClr val="1D1D1D"/>
                </a:solidFill>
                <a:latin typeface="Microsoft Sans Serif"/>
                <a:cs typeface="Microsoft Sans Serif"/>
              </a:rPr>
              <a:t>g</a:t>
            </a:r>
            <a:endParaRPr sz="1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3642" y="2191679"/>
            <a:ext cx="2901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240" dirty="0">
                <a:solidFill>
                  <a:srgbClr val="1D1D1D"/>
                </a:solidFill>
                <a:latin typeface="Arial"/>
                <a:cs typeface="Arial"/>
              </a:rPr>
              <a:t>s</a:t>
            </a:r>
            <a:r>
              <a:rPr sz="3600" b="1" spc="-70" dirty="0">
                <a:solidFill>
                  <a:srgbClr val="1D1D1D"/>
                </a:solidFill>
                <a:latin typeface="Arial"/>
                <a:cs typeface="Arial"/>
              </a:rPr>
              <a:t>u</a:t>
            </a:r>
            <a:r>
              <a:rPr sz="3600" b="1" spc="-130" dirty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3600" b="1" spc="325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3600" b="1" spc="-28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1D1D1D"/>
                </a:solidFill>
                <a:latin typeface="Arial"/>
                <a:cs typeface="Arial"/>
              </a:rPr>
              <a:t>F</a:t>
            </a:r>
            <a:r>
              <a:rPr sz="3600" b="1" spc="10" dirty="0">
                <a:solidFill>
                  <a:srgbClr val="1D1D1D"/>
                </a:solidFill>
                <a:latin typeface="Arial"/>
                <a:cs typeface="Arial"/>
              </a:rPr>
              <a:t>o</a:t>
            </a:r>
            <a:r>
              <a:rPr sz="3600" b="1" spc="-70" dirty="0">
                <a:solidFill>
                  <a:srgbClr val="1D1D1D"/>
                </a:solidFill>
                <a:latin typeface="Arial"/>
                <a:cs typeface="Arial"/>
              </a:rPr>
              <a:t>un</a:t>
            </a:r>
            <a:r>
              <a:rPr sz="3600" b="1" spc="75" dirty="0">
                <a:solidFill>
                  <a:srgbClr val="1D1D1D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8628" y="3186563"/>
            <a:ext cx="287972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23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204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2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25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t  </a:t>
            </a:r>
            <a:r>
              <a:rPr sz="220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22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m </a:t>
            </a:r>
            <a:r>
              <a:rPr sz="2200" spc="1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23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w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23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2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y  </a:t>
            </a:r>
            <a:r>
              <a:rPr sz="2200" spc="1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ff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2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A</a:t>
            </a:r>
            <a:r>
              <a:rPr sz="22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200" spc="-25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m 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75" dirty="0">
                <a:solidFill>
                  <a:srgbClr val="1D1D1D"/>
                </a:solidFill>
                <a:latin typeface="Lucida Sans Unicode"/>
                <a:cs typeface="Lucida Sans Unicode"/>
              </a:rPr>
              <a:t>f  </a:t>
            </a:r>
            <a:r>
              <a:rPr sz="2200" spc="80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240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80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2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200" spc="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3699" y="2191679"/>
            <a:ext cx="100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40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3600" b="1" spc="-130" dirty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3600" b="1" spc="320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3600" b="1" spc="-130" dirty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3600" b="1" spc="10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1038" y="3102300"/>
            <a:ext cx="4124325" cy="145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sz="2000" spc="-95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195" dirty="0">
                <a:solidFill>
                  <a:srgbClr val="1D1D1D"/>
                </a:solidFill>
                <a:latin typeface="Microsoft Sans Serif"/>
                <a:cs typeface="Microsoft Sans Serif"/>
              </a:rPr>
              <a:t>ff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c</a:t>
            </a:r>
            <a:r>
              <a:rPr sz="2000" spc="175" dirty="0">
                <a:solidFill>
                  <a:srgbClr val="1D1D1D"/>
                </a:solidFill>
                <a:latin typeface="Microsoft Sans Serif"/>
                <a:cs typeface="Microsoft Sans Serif"/>
              </a:rPr>
              <a:t>t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v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l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y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c</a:t>
            </a:r>
            <a:r>
              <a:rPr sz="2000" spc="75" dirty="0">
                <a:solidFill>
                  <a:srgbClr val="1D1D1D"/>
                </a:solidFill>
                <a:latin typeface="Microsoft Sans Serif"/>
                <a:cs typeface="Microsoft Sans Serif"/>
              </a:rPr>
              <a:t>o</a:t>
            </a:r>
            <a:r>
              <a:rPr sz="2000" spc="65" dirty="0">
                <a:solidFill>
                  <a:srgbClr val="1D1D1D"/>
                </a:solidFill>
                <a:latin typeface="Microsoft Sans Serif"/>
                <a:cs typeface="Microsoft Sans Serif"/>
              </a:rPr>
              <a:t>m</a:t>
            </a:r>
            <a:r>
              <a:rPr sz="2000" spc="75" dirty="0">
                <a:solidFill>
                  <a:srgbClr val="1D1D1D"/>
                </a:solidFill>
                <a:latin typeface="Microsoft Sans Serif"/>
                <a:cs typeface="Microsoft Sans Serif"/>
              </a:rPr>
              <a:t>b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n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1D1D1D"/>
                </a:solidFill>
                <a:latin typeface="Microsoft Sans Serif"/>
                <a:cs typeface="Microsoft Sans Serif"/>
              </a:rPr>
              <a:t>d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D1D1D"/>
                </a:solidFill>
                <a:latin typeface="Microsoft Sans Serif"/>
                <a:cs typeface="Microsoft Sans Serif"/>
              </a:rPr>
              <a:t>bo</a:t>
            </a:r>
            <a:r>
              <a:rPr sz="2000" spc="175" dirty="0">
                <a:solidFill>
                  <a:srgbClr val="1D1D1D"/>
                </a:solidFill>
                <a:latin typeface="Microsoft Sans Serif"/>
                <a:cs typeface="Microsoft Sans Serif"/>
              </a:rPr>
              <a:t>t</a:t>
            </a:r>
            <a:r>
              <a:rPr sz="2000" spc="-5" dirty="0">
                <a:solidFill>
                  <a:srgbClr val="1D1D1D"/>
                </a:solidFill>
                <a:latin typeface="Microsoft Sans Serif"/>
                <a:cs typeface="Microsoft Sans Serif"/>
              </a:rPr>
              <a:t>h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000" spc="-30" dirty="0">
                <a:solidFill>
                  <a:srgbClr val="1D1D1D"/>
                </a:solidFill>
                <a:latin typeface="Microsoft Sans Serif"/>
                <a:cs typeface="Microsoft Sans Serif"/>
              </a:rPr>
              <a:t>P</a:t>
            </a:r>
            <a:r>
              <a:rPr sz="2000" dirty="0">
                <a:solidFill>
                  <a:srgbClr val="1D1D1D"/>
                </a:solidFill>
                <a:latin typeface="Microsoft Sans Serif"/>
                <a:cs typeface="Microsoft Sans Serif"/>
              </a:rPr>
              <a:t>F</a:t>
            </a:r>
            <a:r>
              <a:rPr sz="2000" spc="-120" dirty="0">
                <a:solidFill>
                  <a:srgbClr val="1D1D1D"/>
                </a:solidFill>
                <a:latin typeface="Microsoft Sans Serif"/>
                <a:cs typeface="Microsoft Sans Serif"/>
              </a:rPr>
              <a:t>S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D1D1D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n</a:t>
            </a:r>
            <a:r>
              <a:rPr sz="2000" spc="50" dirty="0">
                <a:solidFill>
                  <a:srgbClr val="1D1D1D"/>
                </a:solidFill>
                <a:latin typeface="Microsoft Sans Serif"/>
                <a:cs typeface="Microsoft Sans Serif"/>
              </a:rPr>
              <a:t>d  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B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l</a:t>
            </a:r>
            <a:r>
              <a:rPr sz="2000" spc="75" dirty="0">
                <a:solidFill>
                  <a:srgbClr val="1D1D1D"/>
                </a:solidFill>
                <a:latin typeface="Microsoft Sans Serif"/>
                <a:cs typeface="Microsoft Sans Serif"/>
              </a:rPr>
              <a:t>o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1D1D1D"/>
                </a:solidFill>
                <a:latin typeface="Microsoft Sans Serif"/>
                <a:cs typeface="Microsoft Sans Serif"/>
              </a:rPr>
              <a:t>k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c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h</a:t>
            </a:r>
            <a:r>
              <a:rPr sz="2000" spc="-75" dirty="0">
                <a:solidFill>
                  <a:srgbClr val="1D1D1D"/>
                </a:solidFill>
                <a:latin typeface="Microsoft Sans Serif"/>
                <a:cs typeface="Microsoft Sans Serif"/>
              </a:rPr>
              <a:t>a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n</a:t>
            </a:r>
            <a:r>
              <a:rPr sz="2000" spc="-155" dirty="0">
                <a:solidFill>
                  <a:srgbClr val="1D1D1D"/>
                </a:solidFill>
                <a:latin typeface="Microsoft Sans Serif"/>
                <a:cs typeface="Microsoft Sans Serif"/>
              </a:rPr>
              <a:t>.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T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h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i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s </a:t>
            </a:r>
            <a:r>
              <a:rPr sz="2000" spc="75" dirty="0">
                <a:solidFill>
                  <a:srgbClr val="1D1D1D"/>
                </a:solidFill>
                <a:latin typeface="Microsoft Sans Serif"/>
                <a:cs typeface="Microsoft Sans Serif"/>
              </a:rPr>
              <a:t>p</a:t>
            </a:r>
            <a:r>
              <a:rPr sz="2000" spc="-75" dirty="0">
                <a:solidFill>
                  <a:srgbClr val="1D1D1D"/>
                </a:solidFill>
                <a:latin typeface="Microsoft Sans Serif"/>
                <a:cs typeface="Microsoft Sans Serif"/>
              </a:rPr>
              <a:t>a</a:t>
            </a:r>
            <a:r>
              <a:rPr sz="2000" spc="75" dirty="0">
                <a:solidFill>
                  <a:srgbClr val="1D1D1D"/>
                </a:solidFill>
                <a:latin typeface="Microsoft Sans Serif"/>
                <a:cs typeface="Microsoft Sans Serif"/>
              </a:rPr>
              <a:t>p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r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D1D1D"/>
                </a:solidFill>
                <a:latin typeface="Microsoft Sans Serif"/>
                <a:cs typeface="Microsoft Sans Serif"/>
              </a:rPr>
              <a:t>a</a:t>
            </a:r>
            <a:r>
              <a:rPr sz="2000" spc="-60" dirty="0">
                <a:solidFill>
                  <a:srgbClr val="1D1D1D"/>
                </a:solidFill>
                <a:latin typeface="Microsoft Sans Serif"/>
                <a:cs typeface="Microsoft Sans Serif"/>
              </a:rPr>
              <a:t>l</a:t>
            </a:r>
            <a:r>
              <a:rPr sz="2000" spc="-105" dirty="0">
                <a:solidFill>
                  <a:srgbClr val="1D1D1D"/>
                </a:solidFill>
                <a:latin typeface="Microsoft Sans Serif"/>
                <a:cs typeface="Microsoft Sans Serif"/>
              </a:rPr>
              <a:t>s</a:t>
            </a:r>
            <a:r>
              <a:rPr sz="2000" spc="80" dirty="0">
                <a:solidFill>
                  <a:srgbClr val="1D1D1D"/>
                </a:solidFill>
                <a:latin typeface="Microsoft Sans Serif"/>
                <a:cs typeface="Microsoft Sans Serif"/>
              </a:rPr>
              <a:t>o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u</a:t>
            </a:r>
            <a:r>
              <a:rPr sz="2000" spc="-105" dirty="0">
                <a:solidFill>
                  <a:srgbClr val="1D1D1D"/>
                </a:solidFill>
                <a:latin typeface="Microsoft Sans Serif"/>
                <a:cs typeface="Microsoft Sans Serif"/>
              </a:rPr>
              <a:t>s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s </a:t>
            </a:r>
            <a:r>
              <a:rPr sz="2000" spc="175" dirty="0">
                <a:solidFill>
                  <a:srgbClr val="1D1D1D"/>
                </a:solidFill>
                <a:latin typeface="Microsoft Sans Serif"/>
                <a:cs typeface="Microsoft Sans Serif"/>
              </a:rPr>
              <a:t>t</a:t>
            </a:r>
            <a:r>
              <a:rPr sz="2000" spc="-10" dirty="0">
                <a:solidFill>
                  <a:srgbClr val="1D1D1D"/>
                </a:solidFill>
                <a:latin typeface="Microsoft Sans Serif"/>
                <a:cs typeface="Microsoft Sans Serif"/>
              </a:rPr>
              <a:t>h</a:t>
            </a:r>
            <a:r>
              <a:rPr sz="2000" spc="15" dirty="0">
                <a:solidFill>
                  <a:srgbClr val="1D1D1D"/>
                </a:solidFill>
                <a:latin typeface="Microsoft Sans Serif"/>
                <a:cs typeface="Microsoft Sans Serif"/>
              </a:rPr>
              <a:t>e  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Polygon </a:t>
            </a:r>
            <a:r>
              <a:rPr sz="2000" spc="40" dirty="0">
                <a:solidFill>
                  <a:srgbClr val="1D1D1D"/>
                </a:solidFill>
                <a:latin typeface="Microsoft Sans Serif"/>
                <a:cs typeface="Microsoft Sans Serif"/>
              </a:rPr>
              <a:t>network </a:t>
            </a:r>
            <a:r>
              <a:rPr sz="2000" spc="30" dirty="0">
                <a:solidFill>
                  <a:srgbClr val="1D1D1D"/>
                </a:solidFill>
                <a:latin typeface="Microsoft Sans Serif"/>
                <a:cs typeface="Microsoft Sans Serif"/>
              </a:rPr>
              <a:t>due </a:t>
            </a:r>
            <a:r>
              <a:rPr sz="2000" spc="130" dirty="0">
                <a:solidFill>
                  <a:srgbClr val="1D1D1D"/>
                </a:solidFill>
                <a:latin typeface="Microsoft Sans Serif"/>
                <a:cs typeface="Microsoft Sans Serif"/>
              </a:rPr>
              <a:t>to </a:t>
            </a:r>
            <a:r>
              <a:rPr sz="2000" spc="5" dirty="0">
                <a:solidFill>
                  <a:srgbClr val="1D1D1D"/>
                </a:solidFill>
                <a:latin typeface="Microsoft Sans Serif"/>
                <a:cs typeface="Microsoft Sans Serif"/>
              </a:rPr>
              <a:t>its </a:t>
            </a:r>
            <a:r>
              <a:rPr sz="2000" spc="10" dirty="0">
                <a:solidFill>
                  <a:srgbClr val="1D1D1D"/>
                </a:solidFill>
                <a:latin typeface="Microsoft Sans Serif"/>
                <a:cs typeface="Microsoft Sans Serif"/>
              </a:rPr>
              <a:t>lower </a:t>
            </a:r>
            <a:r>
              <a:rPr sz="2000" spc="15" dirty="0">
                <a:solidFill>
                  <a:srgbClr val="1D1D1D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D1D1D"/>
                </a:solidFill>
                <a:latin typeface="Microsoft Sans Serif"/>
                <a:cs typeface="Microsoft Sans Serif"/>
              </a:rPr>
              <a:t>g</a:t>
            </a:r>
            <a:r>
              <a:rPr sz="2000" spc="-75" dirty="0">
                <a:solidFill>
                  <a:srgbClr val="1D1D1D"/>
                </a:solidFill>
                <a:latin typeface="Microsoft Sans Serif"/>
                <a:cs typeface="Microsoft Sans Serif"/>
              </a:rPr>
              <a:t>a</a:t>
            </a:r>
            <a:r>
              <a:rPr sz="2000" spc="-100" dirty="0">
                <a:solidFill>
                  <a:srgbClr val="1D1D1D"/>
                </a:solidFill>
                <a:latin typeface="Microsoft Sans Serif"/>
                <a:cs typeface="Microsoft Sans Serif"/>
              </a:rPr>
              <a:t>s </a:t>
            </a:r>
            <a:r>
              <a:rPr sz="2000" spc="195" dirty="0">
                <a:solidFill>
                  <a:srgbClr val="1D1D1D"/>
                </a:solidFill>
                <a:latin typeface="Microsoft Sans Serif"/>
                <a:cs typeface="Microsoft Sans Serif"/>
              </a:rPr>
              <a:t>f</a:t>
            </a:r>
            <a:r>
              <a:rPr sz="2000" spc="20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r>
              <a:rPr sz="2000" spc="25" dirty="0">
                <a:solidFill>
                  <a:srgbClr val="1D1D1D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07612" y="2020229"/>
            <a:ext cx="327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240" dirty="0">
                <a:solidFill>
                  <a:srgbClr val="1D1D1D"/>
                </a:solidFill>
                <a:latin typeface="Arial"/>
                <a:cs typeface="Arial"/>
              </a:rPr>
              <a:t>s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10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3600" b="1" spc="5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3600" b="1" spc="-95" dirty="0">
                <a:solidFill>
                  <a:srgbClr val="1D1D1D"/>
                </a:solidFill>
                <a:latin typeface="Arial"/>
                <a:cs typeface="Arial"/>
              </a:rPr>
              <a:t>c</a:t>
            </a:r>
            <a:r>
              <a:rPr sz="3600" b="1" spc="-65" dirty="0">
                <a:solidFill>
                  <a:srgbClr val="1D1D1D"/>
                </a:solidFill>
                <a:latin typeface="Arial"/>
                <a:cs typeface="Arial"/>
              </a:rPr>
              <a:t>h</a:t>
            </a:r>
            <a:r>
              <a:rPr sz="3600" b="1" spc="-28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1D1D1D"/>
                </a:solidFill>
                <a:latin typeface="Arial"/>
                <a:cs typeface="Arial"/>
              </a:rPr>
              <a:t>G</a:t>
            </a:r>
            <a:r>
              <a:rPr sz="3600" b="1" spc="-10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1D1D1D"/>
                </a:solidFill>
                <a:latin typeface="Arial"/>
                <a:cs typeface="Arial"/>
              </a:rPr>
              <a:t>p</a:t>
            </a:r>
            <a:r>
              <a:rPr sz="3600" b="1" spc="-235" dirty="0">
                <a:solidFill>
                  <a:srgbClr val="1D1D1D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32738" y="2864856"/>
            <a:ext cx="427482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ll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229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2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229" dirty="0">
                <a:solidFill>
                  <a:srgbClr val="1D1D1D"/>
                </a:solidFill>
                <a:latin typeface="Lucida Sans Unicode"/>
                <a:cs typeface="Lucida Sans Unicode"/>
              </a:rPr>
              <a:t>dd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80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240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310" dirty="0">
                <a:solidFill>
                  <a:srgbClr val="1D1D1D"/>
                </a:solidFill>
                <a:latin typeface="Lucida Sans Unicode"/>
                <a:cs typeface="Lucida Sans Unicode"/>
              </a:rPr>
              <a:t>-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t  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229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ea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204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2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25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2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  <a:p>
            <a:pPr marL="12700" marR="724535">
              <a:lnSpc>
                <a:spcPct val="116500"/>
              </a:lnSpc>
            </a:pPr>
            <a:r>
              <a:rPr sz="2200" spc="-24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23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23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2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229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2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’</a:t>
            </a:r>
            <a:r>
              <a:rPr sz="22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2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a  </a:t>
            </a:r>
            <a:r>
              <a:rPr sz="22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2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9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2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22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2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2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2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2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2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2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07659" y="7364883"/>
            <a:ext cx="4059554" cy="16713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359"/>
              </a:spcBef>
            </a:pPr>
            <a:r>
              <a:rPr sz="2300" spc="80" dirty="0">
                <a:solidFill>
                  <a:srgbClr val="1D1D1D"/>
                </a:solidFill>
                <a:latin typeface="Trebuchet MS"/>
                <a:cs typeface="Trebuchet MS"/>
              </a:rPr>
              <a:t>Blockchain-based </a:t>
            </a:r>
            <a:r>
              <a:rPr sz="2300" spc="60" dirty="0">
                <a:solidFill>
                  <a:srgbClr val="1D1D1D"/>
                </a:solidFill>
                <a:latin typeface="Trebuchet MS"/>
                <a:cs typeface="Trebuchet MS"/>
              </a:rPr>
              <a:t>smart </a:t>
            </a:r>
            <a:r>
              <a:rPr sz="2300" spc="6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20" dirty="0">
                <a:solidFill>
                  <a:srgbClr val="1D1D1D"/>
                </a:solidFill>
                <a:latin typeface="Trebuchet MS"/>
                <a:cs typeface="Trebuchet MS"/>
              </a:rPr>
              <a:t>contracts, </a:t>
            </a:r>
            <a:r>
              <a:rPr sz="2300" spc="45" dirty="0">
                <a:solidFill>
                  <a:srgbClr val="1D1D1D"/>
                </a:solidFill>
                <a:latin typeface="Trebuchet MS"/>
                <a:cs typeface="Trebuchet MS"/>
              </a:rPr>
              <a:t>emphasizing </a:t>
            </a:r>
            <a:r>
              <a:rPr sz="2300" spc="-20" dirty="0">
                <a:solidFill>
                  <a:srgbClr val="1D1D1D"/>
                </a:solidFill>
                <a:latin typeface="Trebuchet MS"/>
                <a:cs typeface="Trebuchet MS"/>
              </a:rPr>
              <a:t>their </a:t>
            </a:r>
            <a:r>
              <a:rPr sz="2300" spc="-1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-30" dirty="0">
                <a:solidFill>
                  <a:srgbClr val="1D1D1D"/>
                </a:solidFill>
                <a:latin typeface="Trebuchet MS"/>
                <a:cs typeface="Trebuchet MS"/>
              </a:rPr>
              <a:t>evolution, </a:t>
            </a:r>
            <a:r>
              <a:rPr sz="2300" spc="5" dirty="0">
                <a:solidFill>
                  <a:srgbClr val="1D1D1D"/>
                </a:solidFill>
                <a:latin typeface="Trebuchet MS"/>
                <a:cs typeface="Trebuchet MS"/>
              </a:rPr>
              <a:t>applications, </a:t>
            </a:r>
            <a:r>
              <a:rPr sz="2300" spc="80" dirty="0">
                <a:solidFill>
                  <a:srgbClr val="1D1D1D"/>
                </a:solidFill>
                <a:latin typeface="Trebuchet MS"/>
                <a:cs typeface="Trebuchet MS"/>
              </a:rPr>
              <a:t>and </a:t>
            </a:r>
            <a:r>
              <a:rPr sz="2300" spc="8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1D1D1D"/>
                </a:solidFill>
                <a:latin typeface="Trebuchet MS"/>
                <a:cs typeface="Trebuchet MS"/>
              </a:rPr>
              <a:t>challenges,</a:t>
            </a:r>
            <a:r>
              <a:rPr sz="2300" spc="-11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65" dirty="0">
                <a:solidFill>
                  <a:srgbClr val="1D1D1D"/>
                </a:solidFill>
                <a:latin typeface="Trebuchet MS"/>
                <a:cs typeface="Trebuchet MS"/>
              </a:rPr>
              <a:t>focusing</a:t>
            </a:r>
            <a:r>
              <a:rPr sz="2300" spc="-10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1D1D1D"/>
                </a:solidFill>
                <a:latin typeface="Trebuchet MS"/>
                <a:cs typeface="Trebuchet MS"/>
              </a:rPr>
              <a:t>on</a:t>
            </a:r>
            <a:r>
              <a:rPr sz="2300" spc="-11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1D1D1D"/>
                </a:solidFill>
                <a:latin typeface="Trebuchet MS"/>
                <a:cs typeface="Trebuchet MS"/>
              </a:rPr>
              <a:t>public </a:t>
            </a:r>
            <a:r>
              <a:rPr sz="2300" spc="-6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80" dirty="0">
                <a:solidFill>
                  <a:srgbClr val="1D1D1D"/>
                </a:solidFill>
                <a:latin typeface="Trebuchet MS"/>
                <a:cs typeface="Trebuchet MS"/>
              </a:rPr>
              <a:t>and</a:t>
            </a:r>
            <a:r>
              <a:rPr sz="2300" spc="-9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70" dirty="0">
                <a:solidFill>
                  <a:srgbClr val="1D1D1D"/>
                </a:solidFill>
                <a:latin typeface="Trebuchet MS"/>
                <a:cs typeface="Trebuchet MS"/>
              </a:rPr>
              <a:t>permissioned</a:t>
            </a:r>
            <a:r>
              <a:rPr sz="2300" spc="-8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300" spc="20" dirty="0">
                <a:solidFill>
                  <a:srgbClr val="1D1D1D"/>
                </a:solidFill>
                <a:latin typeface="Trebuchet MS"/>
                <a:cs typeface="Trebuchet MS"/>
              </a:rPr>
              <a:t>contracts.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57229" y="7377552"/>
            <a:ext cx="4777105" cy="16484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20"/>
              </a:spcBef>
            </a:pPr>
            <a:r>
              <a:rPr sz="1900" spc="50" dirty="0">
                <a:solidFill>
                  <a:srgbClr val="1D1D1D"/>
                </a:solidFill>
                <a:latin typeface="Trebuchet MS"/>
                <a:cs typeface="Trebuchet MS"/>
              </a:rPr>
              <a:t>Research </a:t>
            </a:r>
            <a:r>
              <a:rPr sz="1900" spc="70" dirty="0">
                <a:solidFill>
                  <a:srgbClr val="1D1D1D"/>
                </a:solidFill>
                <a:latin typeface="Trebuchet MS"/>
                <a:cs typeface="Trebuchet MS"/>
              </a:rPr>
              <a:t>on </a:t>
            </a:r>
            <a:r>
              <a:rPr sz="1900" spc="45" dirty="0">
                <a:solidFill>
                  <a:srgbClr val="1D1D1D"/>
                </a:solidFill>
                <a:latin typeface="Trebuchet MS"/>
                <a:cs typeface="Trebuchet MS"/>
              </a:rPr>
              <a:t>smart </a:t>
            </a:r>
            <a:r>
              <a:rPr sz="1900" spc="55" dirty="0">
                <a:solidFill>
                  <a:srgbClr val="1D1D1D"/>
                </a:solidFill>
                <a:latin typeface="Trebuchet MS"/>
                <a:cs typeface="Trebuchet MS"/>
              </a:rPr>
              <a:t>contracts </a:t>
            </a:r>
            <a:r>
              <a:rPr sz="1900" spc="80" dirty="0">
                <a:solidFill>
                  <a:srgbClr val="1D1D1D"/>
                </a:solidFill>
                <a:latin typeface="Trebuchet MS"/>
                <a:cs typeface="Trebuchet MS"/>
              </a:rPr>
              <a:t>has </a:t>
            </a:r>
            <a:r>
              <a:rPr sz="1900" spc="8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rebuchet MS"/>
                <a:cs typeface="Trebuchet MS"/>
              </a:rPr>
              <a:t>highlighted </a:t>
            </a:r>
            <a:r>
              <a:rPr sz="1900" spc="-5" dirty="0">
                <a:solidFill>
                  <a:srgbClr val="1D1D1D"/>
                </a:solidFill>
                <a:latin typeface="Trebuchet MS"/>
                <a:cs typeface="Trebuchet MS"/>
              </a:rPr>
              <a:t>challenges, </a:t>
            </a:r>
            <a:r>
              <a:rPr sz="1900" spc="15" dirty="0">
                <a:solidFill>
                  <a:srgbClr val="1D1D1D"/>
                </a:solidFill>
                <a:latin typeface="Trebuchet MS"/>
                <a:cs typeface="Trebuchet MS"/>
              </a:rPr>
              <a:t>including </a:t>
            </a:r>
            <a:r>
              <a:rPr sz="1900" spc="40" dirty="0">
                <a:solidFill>
                  <a:srgbClr val="1D1D1D"/>
                </a:solidFill>
                <a:latin typeface="Trebuchet MS"/>
                <a:cs typeface="Trebuchet MS"/>
              </a:rPr>
              <a:t>security </a:t>
            </a:r>
            <a:r>
              <a:rPr sz="1900" spc="4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1D1D1D"/>
                </a:solidFill>
                <a:latin typeface="Trebuchet MS"/>
                <a:cs typeface="Trebuchet MS"/>
              </a:rPr>
              <a:t>and</a:t>
            </a:r>
            <a:r>
              <a:rPr sz="1900" spc="-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1D1D1D"/>
                </a:solidFill>
                <a:latin typeface="Trebuchet MS"/>
                <a:cs typeface="Trebuchet MS"/>
              </a:rPr>
              <a:t>privacy</a:t>
            </a:r>
            <a:r>
              <a:rPr sz="1900" spc="-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1D1D1D"/>
                </a:solidFill>
                <a:latin typeface="Trebuchet MS"/>
                <a:cs typeface="Trebuchet MS"/>
              </a:rPr>
              <a:t>issues;</a:t>
            </a:r>
            <a:r>
              <a:rPr sz="1900" spc="-7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rebuchet MS"/>
                <a:cs typeface="Trebuchet MS"/>
              </a:rPr>
              <a:t>however,</a:t>
            </a:r>
            <a:r>
              <a:rPr sz="1900" spc="-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rebuchet MS"/>
                <a:cs typeface="Trebuchet MS"/>
              </a:rPr>
              <a:t>there</a:t>
            </a:r>
            <a:r>
              <a:rPr sz="1900" spc="-7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1D1D1D"/>
                </a:solidFill>
                <a:latin typeface="Trebuchet MS"/>
                <a:cs typeface="Trebuchet MS"/>
              </a:rPr>
              <a:t>is</a:t>
            </a:r>
            <a:r>
              <a:rPr sz="1900" spc="-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1900" spc="-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1D1D1D"/>
                </a:solidFill>
                <a:latin typeface="Trebuchet MS"/>
                <a:cs typeface="Trebuchet MS"/>
              </a:rPr>
              <a:t>gap </a:t>
            </a:r>
            <a:r>
              <a:rPr sz="1900" spc="-55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rebuchet MS"/>
                <a:cs typeface="Trebuchet MS"/>
              </a:rPr>
              <a:t>in </a:t>
            </a:r>
            <a:r>
              <a:rPr sz="1900" spc="10" dirty="0">
                <a:solidFill>
                  <a:srgbClr val="1D1D1D"/>
                </a:solidFill>
                <a:latin typeface="Trebuchet MS"/>
                <a:cs typeface="Trebuchet MS"/>
              </a:rPr>
              <a:t>exploring </a:t>
            </a:r>
            <a:r>
              <a:rPr sz="1900" spc="60" dirty="0">
                <a:solidFill>
                  <a:srgbClr val="1D1D1D"/>
                </a:solidFill>
                <a:latin typeface="Trebuchet MS"/>
                <a:cs typeface="Trebuchet MS"/>
              </a:rPr>
              <a:t>comprehensive </a:t>
            </a:r>
            <a:r>
              <a:rPr sz="1900" spc="40" dirty="0">
                <a:solidFill>
                  <a:srgbClr val="1D1D1D"/>
                </a:solidFill>
                <a:latin typeface="Trebuchet MS"/>
                <a:cs typeface="Trebuchet MS"/>
              </a:rPr>
              <a:t>solutions </a:t>
            </a:r>
            <a:r>
              <a:rPr sz="1900" spc="65" dirty="0">
                <a:solidFill>
                  <a:srgbClr val="1D1D1D"/>
                </a:solidFill>
                <a:latin typeface="Trebuchet MS"/>
                <a:cs typeface="Trebuchet MS"/>
              </a:rPr>
              <a:t>and </a:t>
            </a:r>
            <a:r>
              <a:rPr sz="1900" spc="7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1D1D1D"/>
                </a:solidFill>
                <a:latin typeface="Trebuchet MS"/>
                <a:cs typeface="Trebuchet MS"/>
              </a:rPr>
              <a:t>regulations </a:t>
            </a:r>
            <a:r>
              <a:rPr sz="1900" spc="40" dirty="0">
                <a:solidFill>
                  <a:srgbClr val="1D1D1D"/>
                </a:solidFill>
                <a:latin typeface="Trebuchet MS"/>
                <a:cs typeface="Trebuchet MS"/>
              </a:rPr>
              <a:t>to </a:t>
            </a:r>
            <a:r>
              <a:rPr sz="1900" spc="50" dirty="0">
                <a:solidFill>
                  <a:srgbClr val="1D1D1D"/>
                </a:solidFill>
                <a:latin typeface="Trebuchet MS"/>
                <a:cs typeface="Trebuchet MS"/>
              </a:rPr>
              <a:t>enhance </a:t>
            </a:r>
            <a:r>
              <a:rPr sz="1900" spc="-20" dirty="0">
                <a:solidFill>
                  <a:srgbClr val="1D1D1D"/>
                </a:solidFill>
                <a:latin typeface="Trebuchet MS"/>
                <a:cs typeface="Trebuchet MS"/>
              </a:rPr>
              <a:t>their </a:t>
            </a:r>
            <a:r>
              <a:rPr sz="1900" spc="15" dirty="0">
                <a:solidFill>
                  <a:srgbClr val="1D1D1D"/>
                </a:solidFill>
                <a:latin typeface="Trebuchet MS"/>
                <a:cs typeface="Trebuchet MS"/>
              </a:rPr>
              <a:t>practical </a:t>
            </a:r>
            <a:r>
              <a:rPr sz="1900" spc="2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1D1D1D"/>
                </a:solidFill>
                <a:latin typeface="Trebuchet MS"/>
                <a:cs typeface="Trebuchet MS"/>
              </a:rPr>
              <a:t>usability</a:t>
            </a:r>
            <a:r>
              <a:rPr sz="1900" spc="-7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1D1D1D"/>
                </a:solidFill>
                <a:latin typeface="Trebuchet MS"/>
                <a:cs typeface="Trebuchet MS"/>
              </a:rPr>
              <a:t>and</a:t>
            </a:r>
            <a:r>
              <a:rPr sz="1900" spc="-7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1D1D1D"/>
                </a:solidFill>
                <a:latin typeface="Trebuchet MS"/>
                <a:cs typeface="Trebuchet MS"/>
              </a:rPr>
              <a:t>acceptance.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0568" y="3372555"/>
            <a:ext cx="1621790" cy="13912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spc="30" dirty="0">
                <a:solidFill>
                  <a:srgbClr val="1D1D1D"/>
                </a:solidFill>
                <a:latin typeface="Trebuchet MS"/>
                <a:cs typeface="Trebuchet MS"/>
              </a:rPr>
              <a:t>Shikhar </a:t>
            </a:r>
            <a:r>
              <a:rPr sz="2400" spc="3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1D1D1D"/>
                </a:solidFill>
                <a:latin typeface="Trebuchet MS"/>
                <a:cs typeface="Trebuchet MS"/>
              </a:rPr>
              <a:t>Sarang, </a:t>
            </a:r>
            <a:r>
              <a:rPr sz="240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D1D1D"/>
                </a:solidFill>
                <a:latin typeface="Trebuchet MS"/>
                <a:cs typeface="Trebuchet MS"/>
              </a:rPr>
              <a:t>Dhruv</a:t>
            </a:r>
            <a:r>
              <a:rPr sz="2400" spc="-18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1D1D1D"/>
                </a:solidFill>
                <a:latin typeface="Trebuchet MS"/>
                <a:cs typeface="Trebuchet MS"/>
              </a:rPr>
              <a:t>Rana </a:t>
            </a:r>
            <a:r>
              <a:rPr sz="2400" spc="-71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D1D1D"/>
                </a:solidFill>
                <a:latin typeface="Trebuchet MS"/>
                <a:cs typeface="Trebuchet MS"/>
              </a:rPr>
              <a:t>e</a:t>
            </a:r>
            <a:r>
              <a:rPr sz="2400" spc="-25" dirty="0">
                <a:solidFill>
                  <a:srgbClr val="1D1D1D"/>
                </a:solidFill>
                <a:latin typeface="Trebuchet MS"/>
                <a:cs typeface="Trebuchet MS"/>
              </a:rPr>
              <a:t>t</a:t>
            </a:r>
            <a:r>
              <a:rPr sz="2400" spc="-415" dirty="0">
                <a:solidFill>
                  <a:srgbClr val="1D1D1D"/>
                </a:solidFill>
                <a:latin typeface="Trebuchet MS"/>
                <a:cs typeface="Trebuchet MS"/>
              </a:rPr>
              <a:t>.</a:t>
            </a:r>
            <a:r>
              <a:rPr sz="2400" spc="-90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-175" dirty="0">
                <a:solidFill>
                  <a:srgbClr val="1D1D1D"/>
                </a:solidFill>
                <a:latin typeface="Trebuchet MS"/>
                <a:cs typeface="Trebuchet MS"/>
              </a:rPr>
              <a:t>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559" y="5039528"/>
            <a:ext cx="18789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D1D1D"/>
                </a:solidFill>
                <a:latin typeface="Verdana"/>
                <a:cs typeface="Verdana"/>
              </a:rPr>
              <a:t>Qurotul</a:t>
            </a:r>
            <a:r>
              <a:rPr sz="2400" spc="-26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1D1D1D"/>
                </a:solidFill>
                <a:latin typeface="Verdana"/>
                <a:cs typeface="Verdana"/>
              </a:rPr>
              <a:t>Aini,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6559" y="5405287"/>
            <a:ext cx="202374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0">
              <a:lnSpc>
                <a:spcPct val="114599"/>
              </a:lnSpc>
              <a:spcBef>
                <a:spcPts val="100"/>
              </a:spcBef>
            </a:pPr>
            <a:r>
              <a:rPr sz="2400" spc="-135" dirty="0">
                <a:solidFill>
                  <a:srgbClr val="1D1D1D"/>
                </a:solidFill>
                <a:latin typeface="Verdana"/>
                <a:cs typeface="Verdana"/>
              </a:rPr>
              <a:t>Eka</a:t>
            </a:r>
            <a:r>
              <a:rPr sz="2400" spc="-26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1D1D1D"/>
                </a:solidFill>
                <a:latin typeface="Verdana"/>
                <a:cs typeface="Verdana"/>
              </a:rPr>
              <a:t>Purnama  Harahap,Po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40" dirty="0">
                <a:solidFill>
                  <a:srgbClr val="1D1D1D"/>
                </a:solidFill>
                <a:latin typeface="Verdana"/>
                <a:cs typeface="Verdana"/>
              </a:rPr>
              <a:t>Abas</a:t>
            </a:r>
            <a:r>
              <a:rPr sz="2400" spc="-26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1D1D1D"/>
                </a:solidFill>
                <a:latin typeface="Verdana"/>
                <a:cs typeface="Verdana"/>
              </a:rPr>
              <a:t>Sunarya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8628" y="4976662"/>
            <a:ext cx="289941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3365">
              <a:lnSpc>
                <a:spcPct val="114599"/>
              </a:lnSpc>
              <a:spcBef>
                <a:spcPts val="100"/>
              </a:spcBef>
            </a:pPr>
            <a:r>
              <a:rPr sz="2400" spc="-35" dirty="0">
                <a:solidFill>
                  <a:srgbClr val="1D1D1D"/>
                </a:solidFill>
                <a:latin typeface="Verdana"/>
                <a:cs typeface="Verdana"/>
              </a:rPr>
              <a:t>Blockchain-Based  </a:t>
            </a:r>
            <a:r>
              <a:rPr sz="2400" spc="-5" dirty="0">
                <a:solidFill>
                  <a:srgbClr val="1D1D1D"/>
                </a:solidFill>
                <a:latin typeface="Verdana"/>
                <a:cs typeface="Verdana"/>
              </a:rPr>
              <a:t>Certificate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2400" spc="-10" dirty="0">
                <a:solidFill>
                  <a:srgbClr val="1D1D1D"/>
                </a:solidFill>
                <a:latin typeface="Verdana"/>
                <a:cs typeface="Verdana"/>
              </a:rPr>
              <a:t>Verification</a:t>
            </a:r>
            <a:r>
              <a:rPr sz="2400" spc="-26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1D1D1D"/>
                </a:solidFill>
                <a:latin typeface="Verdana"/>
                <a:cs typeface="Verdana"/>
              </a:rPr>
              <a:t>System  </a:t>
            </a:r>
            <a:r>
              <a:rPr sz="2400" spc="-50" dirty="0">
                <a:solidFill>
                  <a:srgbClr val="1D1D1D"/>
                </a:solidFill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07659" y="4971755"/>
            <a:ext cx="3923029" cy="189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505">
              <a:lnSpc>
                <a:spcPct val="113300"/>
              </a:lnSpc>
              <a:spcBef>
                <a:spcPts val="100"/>
              </a:spcBef>
            </a:pP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Implementation</a:t>
            </a:r>
            <a:r>
              <a:rPr sz="1550" spc="-16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based</a:t>
            </a:r>
            <a:r>
              <a:rPr sz="1550" spc="-16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5" dirty="0">
                <a:solidFill>
                  <a:srgbClr val="1D1D1D"/>
                </a:solidFill>
                <a:latin typeface="Verdana"/>
                <a:cs typeface="Verdana"/>
              </a:rPr>
              <a:t>on</a:t>
            </a:r>
            <a:r>
              <a:rPr sz="1550" spc="-16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15" dirty="0">
                <a:solidFill>
                  <a:srgbClr val="1D1D1D"/>
                </a:solidFill>
                <a:latin typeface="Verdana"/>
                <a:cs typeface="Verdana"/>
              </a:rPr>
              <a:t>the</a:t>
            </a:r>
            <a:r>
              <a:rPr sz="1550" spc="-16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Namecoin </a:t>
            </a:r>
            <a:r>
              <a:rPr sz="1550" spc="-53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1D1D1D"/>
                </a:solidFill>
                <a:latin typeface="Verdana"/>
                <a:cs typeface="Verdana"/>
              </a:rPr>
              <a:t>blockchain.</a:t>
            </a: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13300"/>
              </a:lnSpc>
            </a:pP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-95" dirty="0">
                <a:solidFill>
                  <a:srgbClr val="1D1D1D"/>
                </a:solidFill>
                <a:latin typeface="Verdana"/>
                <a:cs typeface="Verdana"/>
              </a:rPr>
              <a:t>m</a:t>
            </a:r>
            <a:r>
              <a:rPr sz="1550" spc="10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155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1550" spc="-45" dirty="0">
                <a:solidFill>
                  <a:srgbClr val="1D1D1D"/>
                </a:solidFill>
                <a:latin typeface="Verdana"/>
                <a:cs typeface="Verdana"/>
              </a:rPr>
              <a:t>s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25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45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1550" spc="10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1550" spc="-95" dirty="0">
                <a:solidFill>
                  <a:srgbClr val="1D1D1D"/>
                </a:solidFill>
                <a:latin typeface="Verdana"/>
                <a:cs typeface="Verdana"/>
              </a:rPr>
              <a:t>m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p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b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l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y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60" dirty="0">
                <a:solidFill>
                  <a:srgbClr val="1D1D1D"/>
                </a:solidFill>
                <a:latin typeface="Verdana"/>
                <a:cs typeface="Verdana"/>
              </a:rPr>
              <a:t>w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h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45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u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rr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t  </a:t>
            </a:r>
            <a:r>
              <a:rPr sz="1550" spc="-60" dirty="0">
                <a:solidFill>
                  <a:srgbClr val="1D1D1D"/>
                </a:solidFill>
                <a:latin typeface="Verdana"/>
                <a:cs typeface="Verdana"/>
              </a:rPr>
              <a:t>w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25" dirty="0">
                <a:solidFill>
                  <a:srgbClr val="1D1D1D"/>
                </a:solidFill>
                <a:latin typeface="Verdana"/>
                <a:cs typeface="Verdana"/>
              </a:rPr>
              <a:t>b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45" dirty="0">
                <a:solidFill>
                  <a:srgbClr val="1D1D1D"/>
                </a:solidFill>
                <a:latin typeface="Verdana"/>
                <a:cs typeface="Verdana"/>
              </a:rPr>
              <a:t>s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1550" spc="-45" dirty="0">
                <a:solidFill>
                  <a:srgbClr val="1D1D1D"/>
                </a:solidFill>
                <a:latin typeface="Verdana"/>
                <a:cs typeface="Verdana"/>
              </a:rPr>
              <a:t>s</a:t>
            </a:r>
            <a:r>
              <a:rPr sz="1550" spc="-160" dirty="0">
                <a:solidFill>
                  <a:srgbClr val="1D1D1D"/>
                </a:solidFill>
                <a:latin typeface="Verdana"/>
                <a:cs typeface="Verdana"/>
              </a:rPr>
              <a:t>.</a:t>
            </a:r>
            <a:endParaRPr sz="1550">
              <a:latin typeface="Verdana"/>
              <a:cs typeface="Verdana"/>
            </a:endParaRPr>
          </a:p>
          <a:p>
            <a:pPr marL="12700" marR="348615">
              <a:lnSpc>
                <a:spcPct val="113300"/>
              </a:lnSpc>
            </a:pPr>
            <a:r>
              <a:rPr sz="1550" spc="65" dirty="0">
                <a:solidFill>
                  <a:srgbClr val="1D1D1D"/>
                </a:solidFill>
                <a:latin typeface="Verdana"/>
                <a:cs typeface="Verdana"/>
              </a:rPr>
              <a:t>P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1550" spc="10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p</a:t>
            </a:r>
            <a:r>
              <a:rPr sz="1550" spc="10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1550" spc="-45" dirty="0">
                <a:solidFill>
                  <a:srgbClr val="1D1D1D"/>
                </a:solidFill>
                <a:latin typeface="Verdana"/>
                <a:cs typeface="Verdana"/>
              </a:rPr>
              <a:t>s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25" dirty="0">
                <a:solidFill>
                  <a:srgbClr val="1D1D1D"/>
                </a:solidFill>
                <a:latin typeface="Verdana"/>
                <a:cs typeface="Verdana"/>
              </a:rPr>
              <a:t>l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10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1550" spc="45" dirty="0">
                <a:solidFill>
                  <a:srgbClr val="1D1D1D"/>
                </a:solidFill>
                <a:latin typeface="Verdana"/>
                <a:cs typeface="Verdana"/>
              </a:rPr>
              <a:t>f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40" dirty="0">
                <a:solidFill>
                  <a:srgbClr val="1D1D1D"/>
                </a:solidFill>
                <a:latin typeface="Verdana"/>
                <a:cs typeface="Verdana"/>
              </a:rPr>
              <a:t>ff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45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17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45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1550" spc="15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155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1550" spc="-7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l</a:t>
            </a:r>
            <a:r>
              <a:rPr sz="1550" spc="-20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1550" spc="-95" dirty="0">
                <a:solidFill>
                  <a:srgbClr val="1D1D1D"/>
                </a:solidFill>
                <a:latin typeface="Verdana"/>
                <a:cs typeface="Verdana"/>
              </a:rPr>
              <a:t>z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1550" spc="20" dirty="0">
                <a:solidFill>
                  <a:srgbClr val="1D1D1D"/>
                </a:solidFill>
                <a:latin typeface="Verdana"/>
                <a:cs typeface="Verdana"/>
              </a:rPr>
              <a:t>d  </a:t>
            </a:r>
            <a:r>
              <a:rPr sz="1550" spc="-5" dirty="0">
                <a:solidFill>
                  <a:srgbClr val="1D1D1D"/>
                </a:solidFill>
                <a:latin typeface="Verdana"/>
                <a:cs typeface="Verdana"/>
              </a:rPr>
              <a:t>certificate </a:t>
            </a:r>
            <a:r>
              <a:rPr sz="1550" spc="-15" dirty="0">
                <a:solidFill>
                  <a:srgbClr val="1D1D1D"/>
                </a:solidFill>
                <a:latin typeface="Verdana"/>
                <a:cs typeface="Verdana"/>
              </a:rPr>
              <a:t>revocation </a:t>
            </a:r>
            <a:r>
              <a:rPr sz="1550" spc="-60" dirty="0">
                <a:solidFill>
                  <a:srgbClr val="1D1D1D"/>
                </a:solidFill>
                <a:latin typeface="Verdana"/>
                <a:cs typeface="Verdana"/>
              </a:rPr>
              <a:t>management </a:t>
            </a:r>
            <a:r>
              <a:rPr sz="1550" spc="-5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1D1D1D"/>
                </a:solidFill>
                <a:latin typeface="Verdana"/>
                <a:cs typeface="Verdana"/>
              </a:rPr>
              <a:t>system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57229" y="4996653"/>
            <a:ext cx="4932045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2000" spc="-65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190" dirty="0">
                <a:solidFill>
                  <a:srgbClr val="1D1D1D"/>
                </a:solidFill>
                <a:latin typeface="Verdana"/>
                <a:cs typeface="Verdana"/>
              </a:rPr>
              <a:t>x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-55" dirty="0">
                <a:solidFill>
                  <a:srgbClr val="1D1D1D"/>
                </a:solidFill>
                <a:latin typeface="Verdana"/>
                <a:cs typeface="Verdana"/>
              </a:rPr>
              <a:t>s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145" dirty="0">
                <a:solidFill>
                  <a:srgbClr val="1D1D1D"/>
                </a:solidFill>
                <a:latin typeface="Verdana"/>
                <a:cs typeface="Verdana"/>
              </a:rPr>
              <a:t>g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h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1D1D1D"/>
                </a:solidFill>
                <a:latin typeface="Verdana"/>
                <a:cs typeface="Verdana"/>
              </a:rPr>
              <a:t>ll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150" dirty="0">
                <a:solidFill>
                  <a:srgbClr val="1D1D1D"/>
                </a:solidFill>
                <a:latin typeface="Verdana"/>
                <a:cs typeface="Verdana"/>
              </a:rPr>
              <a:t>g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es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e  </a:t>
            </a:r>
            <a:r>
              <a:rPr sz="200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ev</a:t>
            </a:r>
            <a:r>
              <a:rPr sz="2000" spc="15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15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1D1D1D"/>
                </a:solidFill>
                <a:latin typeface="Verdana"/>
                <a:cs typeface="Verdana"/>
              </a:rPr>
              <a:t>m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1D1D1D"/>
                </a:solidFill>
                <a:latin typeface="Verdana"/>
                <a:cs typeface="Verdana"/>
              </a:rPr>
              <a:t>g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120" dirty="0">
                <a:solidFill>
                  <a:srgbClr val="1D1D1D"/>
                </a:solidFill>
                <a:latin typeface="Verdana"/>
                <a:cs typeface="Verdana"/>
              </a:rPr>
              <a:t>m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2000" spc="-200" dirty="0">
                <a:solidFill>
                  <a:srgbClr val="1D1D1D"/>
                </a:solidFill>
                <a:latin typeface="Verdana"/>
                <a:cs typeface="Verdana"/>
              </a:rPr>
              <a:t>.  </a:t>
            </a:r>
            <a:r>
              <a:rPr sz="2000" spc="-85" dirty="0">
                <a:solidFill>
                  <a:srgbClr val="1D1D1D"/>
                </a:solidFill>
                <a:latin typeface="Verdana"/>
                <a:cs typeface="Verdana"/>
              </a:rPr>
              <a:t>Issues</a:t>
            </a:r>
            <a:r>
              <a:rPr sz="2000" spc="-21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1D1D1D"/>
                </a:solidFill>
                <a:latin typeface="Verdana"/>
                <a:cs typeface="Verdana"/>
              </a:rPr>
              <a:t>include</a:t>
            </a:r>
            <a:r>
              <a:rPr sz="2000" spc="-204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centralization,</a:t>
            </a:r>
            <a:r>
              <a:rPr sz="2000" spc="-204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1D1D1D"/>
                </a:solidFill>
                <a:latin typeface="Verdana"/>
                <a:cs typeface="Verdana"/>
              </a:rPr>
              <a:t>high</a:t>
            </a:r>
            <a:r>
              <a:rPr sz="2000" spc="-204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costs, </a:t>
            </a:r>
            <a:r>
              <a:rPr sz="2000" spc="-690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1D1D1D"/>
                </a:solidFill>
                <a:latin typeface="Verdana"/>
                <a:cs typeface="Verdana"/>
              </a:rPr>
              <a:t>d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v</a:t>
            </a:r>
            <a:r>
              <a:rPr sz="2000" spc="-95" dirty="0">
                <a:solidFill>
                  <a:srgbClr val="1D1D1D"/>
                </a:solidFill>
                <a:latin typeface="Verdana"/>
                <a:cs typeface="Verdana"/>
              </a:rPr>
              <a:t>a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y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1D1D1D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1D1D1D"/>
                </a:solidFill>
                <a:latin typeface="Verdana"/>
                <a:cs typeface="Verdana"/>
              </a:rPr>
              <a:t>r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s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1D1D1D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D1D1D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1D1D1D"/>
                </a:solidFill>
                <a:latin typeface="Verdana"/>
                <a:cs typeface="Verdana"/>
              </a:rPr>
              <a:t>rr</a:t>
            </a:r>
            <a:r>
              <a:rPr sz="2000" spc="-50" dirty="0">
                <a:solidFill>
                  <a:srgbClr val="1D1D1D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1D1D1D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1D1D1D"/>
                </a:solidFill>
                <a:latin typeface="Verdana"/>
                <a:cs typeface="Verdana"/>
              </a:rPr>
              <a:t>t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1D1D1D"/>
                </a:solidFill>
                <a:latin typeface="Verdana"/>
                <a:cs typeface="Verdana"/>
              </a:rPr>
              <a:t>P</a:t>
            </a:r>
            <a:r>
              <a:rPr sz="2000" spc="-135" dirty="0">
                <a:solidFill>
                  <a:srgbClr val="1D1D1D"/>
                </a:solidFill>
                <a:latin typeface="Verdana"/>
                <a:cs typeface="Verdana"/>
              </a:rPr>
              <a:t>K</a:t>
            </a:r>
            <a:r>
              <a:rPr sz="2000" spc="-215" dirty="0">
                <a:solidFill>
                  <a:srgbClr val="1D1D1D"/>
                </a:solidFill>
                <a:latin typeface="Verdana"/>
                <a:cs typeface="Verdana"/>
              </a:rPr>
              <a:t>I  </a:t>
            </a:r>
            <a:r>
              <a:rPr sz="2000" spc="-25" dirty="0">
                <a:solidFill>
                  <a:srgbClr val="1D1D1D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77428" y="5285093"/>
            <a:ext cx="11918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305" dirty="0">
                <a:solidFill>
                  <a:srgbClr val="1D1D1D"/>
                </a:solidFill>
                <a:latin typeface="Lucida Sans Unicode"/>
                <a:cs typeface="Lucida Sans Unicode"/>
              </a:rPr>
              <a:t>202</a:t>
            </a:r>
            <a:r>
              <a:rPr sz="4100" spc="-300" dirty="0">
                <a:solidFill>
                  <a:srgbClr val="1D1D1D"/>
                </a:solidFill>
                <a:latin typeface="Lucida Sans Unicode"/>
                <a:cs typeface="Lucida Sans Unicode"/>
              </a:rPr>
              <a:t>2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4662" y="0"/>
            <a:ext cx="859790" cy="1572895"/>
          </a:xfrm>
          <a:custGeom>
            <a:avLst/>
            <a:gdLst/>
            <a:ahLst/>
            <a:cxnLst/>
            <a:rect l="l" t="t" r="r" b="b"/>
            <a:pathLst>
              <a:path w="859789" h="1572895">
                <a:moveTo>
                  <a:pt x="859333" y="0"/>
                </a:moveTo>
                <a:lnTo>
                  <a:pt x="846091" y="51580"/>
                </a:lnTo>
                <a:lnTo>
                  <a:pt x="833567" y="97661"/>
                </a:lnTo>
                <a:lnTo>
                  <a:pt x="820459" y="143557"/>
                </a:lnTo>
                <a:lnTo>
                  <a:pt x="806769" y="189260"/>
                </a:lnTo>
                <a:lnTo>
                  <a:pt x="792496" y="234762"/>
                </a:lnTo>
                <a:lnTo>
                  <a:pt x="777642" y="280056"/>
                </a:lnTo>
                <a:lnTo>
                  <a:pt x="762206" y="325135"/>
                </a:lnTo>
                <a:lnTo>
                  <a:pt x="746189" y="369990"/>
                </a:lnTo>
                <a:lnTo>
                  <a:pt x="729592" y="414615"/>
                </a:lnTo>
                <a:lnTo>
                  <a:pt x="712415" y="459001"/>
                </a:lnTo>
                <a:lnTo>
                  <a:pt x="694659" y="503141"/>
                </a:lnTo>
                <a:lnTo>
                  <a:pt x="676325" y="547027"/>
                </a:lnTo>
                <a:lnTo>
                  <a:pt x="657412" y="590653"/>
                </a:lnTo>
                <a:lnTo>
                  <a:pt x="637921" y="634010"/>
                </a:lnTo>
                <a:lnTo>
                  <a:pt x="617853" y="677090"/>
                </a:lnTo>
                <a:lnTo>
                  <a:pt x="597208" y="719887"/>
                </a:lnTo>
                <a:lnTo>
                  <a:pt x="575987" y="762393"/>
                </a:lnTo>
                <a:lnTo>
                  <a:pt x="554191" y="804599"/>
                </a:lnTo>
                <a:lnTo>
                  <a:pt x="531819" y="846499"/>
                </a:lnTo>
                <a:lnTo>
                  <a:pt x="508873" y="888085"/>
                </a:lnTo>
                <a:lnTo>
                  <a:pt x="485352" y="929349"/>
                </a:lnTo>
                <a:lnTo>
                  <a:pt x="461258" y="970284"/>
                </a:lnTo>
                <a:lnTo>
                  <a:pt x="436590" y="1010882"/>
                </a:lnTo>
                <a:lnTo>
                  <a:pt x="411350" y="1051135"/>
                </a:lnTo>
                <a:lnTo>
                  <a:pt x="385538" y="1091037"/>
                </a:lnTo>
                <a:lnTo>
                  <a:pt x="359154" y="1130579"/>
                </a:lnTo>
                <a:lnTo>
                  <a:pt x="332199" y="1169754"/>
                </a:lnTo>
                <a:lnTo>
                  <a:pt x="304673" y="1208554"/>
                </a:lnTo>
                <a:lnTo>
                  <a:pt x="276578" y="1246972"/>
                </a:lnTo>
                <a:lnTo>
                  <a:pt x="247912" y="1285000"/>
                </a:lnTo>
                <a:lnTo>
                  <a:pt x="218678" y="1322631"/>
                </a:lnTo>
                <a:lnTo>
                  <a:pt x="188875" y="1359857"/>
                </a:lnTo>
                <a:lnTo>
                  <a:pt x="158504" y="1396670"/>
                </a:lnTo>
                <a:lnTo>
                  <a:pt x="127565" y="1433063"/>
                </a:lnTo>
                <a:lnTo>
                  <a:pt x="96060" y="1469028"/>
                </a:lnTo>
                <a:lnTo>
                  <a:pt x="63987" y="1504558"/>
                </a:lnTo>
                <a:lnTo>
                  <a:pt x="31349" y="1539645"/>
                </a:lnTo>
                <a:lnTo>
                  <a:pt x="0" y="1572348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1154"/>
            <a:ext cx="1566545" cy="2283460"/>
          </a:xfrm>
          <a:custGeom>
            <a:avLst/>
            <a:gdLst/>
            <a:ahLst/>
            <a:cxnLst/>
            <a:rect l="l" t="t" r="r" b="b"/>
            <a:pathLst>
              <a:path w="1566545" h="2283460">
                <a:moveTo>
                  <a:pt x="64960" y="2262721"/>
                </a:moveTo>
                <a:lnTo>
                  <a:pt x="0" y="2197747"/>
                </a:lnTo>
                <a:lnTo>
                  <a:pt x="0" y="2238159"/>
                </a:lnTo>
                <a:lnTo>
                  <a:pt x="44754" y="2282926"/>
                </a:lnTo>
                <a:lnTo>
                  <a:pt x="64960" y="2262721"/>
                </a:lnTo>
                <a:close/>
              </a:path>
              <a:path w="1566545" h="2283460">
                <a:moveTo>
                  <a:pt x="551637" y="2165921"/>
                </a:moveTo>
                <a:lnTo>
                  <a:pt x="0" y="1614271"/>
                </a:lnTo>
                <a:lnTo>
                  <a:pt x="0" y="1654683"/>
                </a:lnTo>
                <a:lnTo>
                  <a:pt x="531444" y="2186127"/>
                </a:lnTo>
                <a:lnTo>
                  <a:pt x="551637" y="2165921"/>
                </a:lnTo>
                <a:close/>
              </a:path>
              <a:path w="1566545" h="2283460">
                <a:moveTo>
                  <a:pt x="854938" y="1956244"/>
                </a:moveTo>
                <a:lnTo>
                  <a:pt x="0" y="1101305"/>
                </a:lnTo>
                <a:lnTo>
                  <a:pt x="0" y="1141717"/>
                </a:lnTo>
                <a:lnTo>
                  <a:pt x="834732" y="1976450"/>
                </a:lnTo>
                <a:lnTo>
                  <a:pt x="854938" y="1956244"/>
                </a:lnTo>
                <a:close/>
              </a:path>
              <a:path w="1566545" h="2283460">
                <a:moveTo>
                  <a:pt x="1206233" y="1769516"/>
                </a:moveTo>
                <a:lnTo>
                  <a:pt x="0" y="563283"/>
                </a:lnTo>
                <a:lnTo>
                  <a:pt x="0" y="603694"/>
                </a:lnTo>
                <a:lnTo>
                  <a:pt x="1186027" y="1789722"/>
                </a:lnTo>
                <a:lnTo>
                  <a:pt x="1206233" y="1769516"/>
                </a:lnTo>
                <a:close/>
              </a:path>
              <a:path w="1566545" h="2283460">
                <a:moveTo>
                  <a:pt x="1566494" y="1550631"/>
                </a:moveTo>
                <a:lnTo>
                  <a:pt x="0" y="0"/>
                </a:lnTo>
                <a:lnTo>
                  <a:pt x="0" y="40208"/>
                </a:lnTo>
                <a:lnTo>
                  <a:pt x="1546390" y="1570951"/>
                </a:lnTo>
                <a:lnTo>
                  <a:pt x="1566494" y="1550631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1933" y="2777689"/>
            <a:ext cx="16467455" cy="7292975"/>
            <a:chOff x="831933" y="2777689"/>
            <a:chExt cx="16467455" cy="7292975"/>
          </a:xfrm>
        </p:grpSpPr>
        <p:sp>
          <p:nvSpPr>
            <p:cNvPr id="5" name="object 5"/>
            <p:cNvSpPr/>
            <p:nvPr/>
          </p:nvSpPr>
          <p:spPr>
            <a:xfrm>
              <a:off x="831933" y="2777689"/>
              <a:ext cx="16325850" cy="114300"/>
            </a:xfrm>
            <a:custGeom>
              <a:avLst/>
              <a:gdLst/>
              <a:ahLst/>
              <a:cxnLst/>
              <a:rect l="l" t="t" r="r" b="b"/>
              <a:pathLst>
                <a:path w="16325850" h="114300">
                  <a:moveTo>
                    <a:pt x="1632584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6325848" y="0"/>
                  </a:lnTo>
                  <a:lnTo>
                    <a:pt x="16325848" y="114299"/>
                  </a:lnTo>
                  <a:close/>
                </a:path>
              </a:pathLst>
            </a:custGeom>
            <a:solidFill>
              <a:srgbClr val="1D1D1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1276" y="2845459"/>
              <a:ext cx="0" cy="6572884"/>
            </a:xfrm>
            <a:custGeom>
              <a:avLst/>
              <a:gdLst/>
              <a:ahLst/>
              <a:cxnLst/>
              <a:rect l="l" t="t" r="r" b="b"/>
              <a:pathLst>
                <a:path h="6572884">
                  <a:moveTo>
                    <a:pt x="0" y="65727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1113" y="2903782"/>
              <a:ext cx="0" cy="6736080"/>
            </a:xfrm>
            <a:custGeom>
              <a:avLst/>
              <a:gdLst/>
              <a:ahLst/>
              <a:cxnLst/>
              <a:rect l="l" t="t" r="r" b="b"/>
              <a:pathLst>
                <a:path h="6736080">
                  <a:moveTo>
                    <a:pt x="0" y="67357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48341" y="9440253"/>
              <a:ext cx="521970" cy="601980"/>
            </a:xfrm>
            <a:custGeom>
              <a:avLst/>
              <a:gdLst/>
              <a:ahLst/>
              <a:cxnLst/>
              <a:rect l="l" t="t" r="r" b="b"/>
              <a:pathLst>
                <a:path w="521969" h="601979">
                  <a:moveTo>
                    <a:pt x="0" y="601518"/>
                  </a:moveTo>
                  <a:lnTo>
                    <a:pt x="43950" y="536587"/>
                  </a:lnTo>
                  <a:lnTo>
                    <a:pt x="74080" y="494047"/>
                  </a:lnTo>
                  <a:lnTo>
                    <a:pt x="104958" y="451917"/>
                  </a:lnTo>
                  <a:lnTo>
                    <a:pt x="136573" y="410243"/>
                  </a:lnTo>
                  <a:lnTo>
                    <a:pt x="168916" y="369068"/>
                  </a:lnTo>
                  <a:lnTo>
                    <a:pt x="201975" y="328439"/>
                  </a:lnTo>
                  <a:lnTo>
                    <a:pt x="235741" y="288401"/>
                  </a:lnTo>
                  <a:lnTo>
                    <a:pt x="270204" y="248999"/>
                  </a:lnTo>
                  <a:lnTo>
                    <a:pt x="305354" y="210278"/>
                  </a:lnTo>
                  <a:lnTo>
                    <a:pt x="341180" y="172283"/>
                  </a:lnTo>
                  <a:lnTo>
                    <a:pt x="377664" y="135070"/>
                  </a:lnTo>
                </a:path>
                <a:path w="521969" h="601979">
                  <a:moveTo>
                    <a:pt x="377684" y="135049"/>
                  </a:moveTo>
                  <a:lnTo>
                    <a:pt x="414740" y="98622"/>
                  </a:lnTo>
                  <a:lnTo>
                    <a:pt x="452286" y="62953"/>
                  </a:lnTo>
                  <a:lnTo>
                    <a:pt x="490296" y="28055"/>
                  </a:lnTo>
                  <a:lnTo>
                    <a:pt x="521913" y="0"/>
                  </a:lnTo>
                </a:path>
              </a:pathLst>
            </a:custGeom>
            <a:ln w="57149">
              <a:solidFill>
                <a:srgbClr val="8BA8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951800" y="898588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0" y="2126"/>
                </a:moveTo>
                <a:lnTo>
                  <a:pt x="2126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39537" y="2787150"/>
            <a:ext cx="0" cy="6794500"/>
          </a:xfrm>
          <a:custGeom>
            <a:avLst/>
            <a:gdLst/>
            <a:ahLst/>
            <a:cxnLst/>
            <a:rect l="l" t="t" r="r" b="b"/>
            <a:pathLst>
              <a:path h="6794500">
                <a:moveTo>
                  <a:pt x="0" y="6793984"/>
                </a:moveTo>
                <a:lnTo>
                  <a:pt x="0" y="0"/>
                </a:lnTo>
              </a:path>
            </a:pathLst>
          </a:custGeom>
          <a:ln w="1904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48792" y="2694212"/>
            <a:ext cx="16508730" cy="7134225"/>
            <a:chOff x="648792" y="2694212"/>
            <a:chExt cx="16508730" cy="7134225"/>
          </a:xfrm>
        </p:grpSpPr>
        <p:sp>
          <p:nvSpPr>
            <p:cNvPr id="12" name="object 12"/>
            <p:cNvSpPr/>
            <p:nvPr/>
          </p:nvSpPr>
          <p:spPr>
            <a:xfrm>
              <a:off x="17137937" y="2703737"/>
              <a:ext cx="9525" cy="6877684"/>
            </a:xfrm>
            <a:custGeom>
              <a:avLst/>
              <a:gdLst/>
              <a:ahLst/>
              <a:cxnLst/>
              <a:rect l="l" t="t" r="r" b="b"/>
              <a:pathLst>
                <a:path w="9525" h="6877684">
                  <a:moveTo>
                    <a:pt x="0" y="6877430"/>
                  </a:moveTo>
                  <a:lnTo>
                    <a:pt x="9498" y="0"/>
                  </a:lnTo>
                </a:path>
              </a:pathLst>
            </a:custGeom>
            <a:ln w="19050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270" y="5930035"/>
              <a:ext cx="16461105" cy="0"/>
            </a:xfrm>
            <a:custGeom>
              <a:avLst/>
              <a:gdLst/>
              <a:ahLst/>
              <a:cxnLst/>
              <a:rect l="l" t="t" r="r" b="b"/>
              <a:pathLst>
                <a:path w="16461105">
                  <a:moveTo>
                    <a:pt x="1646058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4558" y="3024470"/>
              <a:ext cx="19050" cy="6794500"/>
            </a:xfrm>
            <a:custGeom>
              <a:avLst/>
              <a:gdLst/>
              <a:ahLst/>
              <a:cxnLst/>
              <a:rect l="l" t="t" r="r" b="b"/>
              <a:pathLst>
                <a:path w="19050" h="6794500">
                  <a:moveTo>
                    <a:pt x="0" y="6794154"/>
                  </a:moveTo>
                  <a:lnTo>
                    <a:pt x="18996" y="0"/>
                  </a:lnTo>
                </a:path>
              </a:pathLst>
            </a:custGeom>
            <a:ln w="19049">
              <a:solidFill>
                <a:srgbClr val="1D1D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792" y="5925252"/>
              <a:ext cx="16478250" cy="9525"/>
            </a:xfrm>
            <a:custGeom>
              <a:avLst/>
              <a:gdLst/>
              <a:ahLst/>
              <a:cxnLst/>
              <a:rect l="l" t="t" r="r" b="b"/>
              <a:pathLst>
                <a:path w="16478250" h="9525">
                  <a:moveTo>
                    <a:pt x="16478248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6478248" y="0"/>
                  </a:lnTo>
                  <a:lnTo>
                    <a:pt x="16478248" y="9524"/>
                  </a:lnTo>
                  <a:close/>
                </a:path>
              </a:pathLst>
            </a:custGeom>
            <a:solidFill>
              <a:srgbClr val="A3E3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34529" y="2020229"/>
            <a:ext cx="1056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5" dirty="0">
                <a:solidFill>
                  <a:srgbClr val="1D1D1D"/>
                </a:solidFill>
                <a:latin typeface="Arial"/>
                <a:cs typeface="Arial"/>
              </a:rPr>
              <a:t>Y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10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3600" b="1" spc="60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82097" y="389549"/>
            <a:ext cx="617918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90" dirty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5700" spc="-200" dirty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5700" spc="509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5700" spc="16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9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5700" spc="-15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5700" spc="509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5700" spc="-110" dirty="0">
                <a:solidFill>
                  <a:srgbClr val="1D1D1D"/>
                </a:solidFill>
                <a:latin typeface="Arial"/>
                <a:cs typeface="Arial"/>
              </a:rPr>
              <a:t>u</a:t>
            </a:r>
            <a:r>
              <a:rPr sz="5700" spc="9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5700" spc="17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-44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5700" spc="-254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5700" spc="16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130" dirty="0">
                <a:solidFill>
                  <a:srgbClr val="1D1D1D"/>
                </a:solidFill>
                <a:latin typeface="Arial"/>
                <a:cs typeface="Arial"/>
              </a:rPr>
              <a:t>v</a:t>
            </a:r>
            <a:r>
              <a:rPr sz="5700" spc="-200" dirty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5700" spc="16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5700" spc="-35" dirty="0">
                <a:solidFill>
                  <a:srgbClr val="1D1D1D"/>
                </a:solidFill>
                <a:latin typeface="Arial"/>
                <a:cs typeface="Arial"/>
              </a:rPr>
              <a:t>w</a:t>
            </a:r>
            <a:endParaRPr sz="5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7888" y="3010356"/>
            <a:ext cx="23139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70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8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15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3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7888" y="3877093"/>
            <a:ext cx="289623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0"/>
              </a:spcBef>
            </a:pPr>
            <a:r>
              <a:rPr sz="2500" spc="-26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254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240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65" dirty="0">
                <a:solidFill>
                  <a:srgbClr val="1D1D1D"/>
                </a:solidFill>
                <a:latin typeface="Lucida Sans Unicode"/>
                <a:cs typeface="Lucida Sans Unicode"/>
              </a:rPr>
              <a:t>pp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21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r  </a:t>
            </a:r>
            <a:r>
              <a:rPr sz="25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29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500" spc="-254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21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170" dirty="0">
                <a:solidFill>
                  <a:srgbClr val="1D1D1D"/>
                </a:solidFill>
                <a:latin typeface="Lucida Sans Unicode"/>
                <a:cs typeface="Lucida Sans Unicode"/>
              </a:rPr>
              <a:t>d  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Verification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17401" y="3119770"/>
            <a:ext cx="11918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305" dirty="0">
                <a:solidFill>
                  <a:srgbClr val="1D1D1D"/>
                </a:solidFill>
                <a:latin typeface="Lucida Sans Unicode"/>
                <a:cs typeface="Lucida Sans Unicode"/>
              </a:rPr>
              <a:t>202</a:t>
            </a:r>
            <a:r>
              <a:rPr sz="4100" spc="-300" dirty="0">
                <a:solidFill>
                  <a:srgbClr val="1D1D1D"/>
                </a:solidFill>
                <a:latin typeface="Lucida Sans Unicode"/>
                <a:cs typeface="Lucida Sans Unicode"/>
              </a:rPr>
              <a:t>3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359" y="2191679"/>
            <a:ext cx="156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1D1D1D"/>
                </a:solidFill>
                <a:latin typeface="Arial"/>
                <a:cs typeface="Arial"/>
              </a:rPr>
              <a:t>Author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532" y="3099622"/>
            <a:ext cx="2162175" cy="229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95"/>
              </a:spcBef>
            </a:pPr>
            <a:r>
              <a:rPr sz="2400" spc="220" dirty="0">
                <a:solidFill>
                  <a:srgbClr val="1D1D1D"/>
                </a:solidFill>
                <a:latin typeface="Trebuchet MS"/>
                <a:cs typeface="Trebuchet MS"/>
              </a:rPr>
              <a:t>N</a:t>
            </a:r>
            <a:r>
              <a:rPr sz="2400" spc="-204" dirty="0">
                <a:solidFill>
                  <a:srgbClr val="1D1D1D"/>
                </a:solidFill>
                <a:latin typeface="Trebuchet MS"/>
                <a:cs typeface="Trebuchet MS"/>
              </a:rPr>
              <a:t>i</a:t>
            </a:r>
            <a:r>
              <a:rPr sz="2400" spc="15" dirty="0">
                <a:solidFill>
                  <a:srgbClr val="1D1D1D"/>
                </a:solidFill>
                <a:latin typeface="Trebuchet MS"/>
                <a:cs typeface="Trebuchet MS"/>
              </a:rPr>
              <a:t>h</a:t>
            </a:r>
            <a:r>
              <a:rPr sz="2400" spc="-1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1D1D1D"/>
                </a:solidFill>
                <a:latin typeface="Trebuchet MS"/>
                <a:cs typeface="Trebuchet MS"/>
              </a:rPr>
              <a:t>t</a:t>
            </a:r>
            <a:r>
              <a:rPr sz="2400" spc="-204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D1D1D"/>
                </a:solidFill>
                <a:latin typeface="Trebuchet MS"/>
                <a:cs typeface="Trebuchet MS"/>
              </a:rPr>
              <a:t>Z</a:t>
            </a:r>
            <a:r>
              <a:rPr sz="2400" spc="-1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85" dirty="0">
                <a:solidFill>
                  <a:srgbClr val="1D1D1D"/>
                </a:solidFill>
                <a:latin typeface="Trebuchet MS"/>
                <a:cs typeface="Trebuchet MS"/>
              </a:rPr>
              <a:t>m</a:t>
            </a:r>
            <a:r>
              <a:rPr sz="2400" spc="-1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15" dirty="0">
                <a:solidFill>
                  <a:srgbClr val="1D1D1D"/>
                </a:solidFill>
                <a:latin typeface="Trebuchet MS"/>
                <a:cs typeface="Trebuchet MS"/>
              </a:rPr>
              <a:t>n  </a:t>
            </a:r>
            <a:r>
              <a:rPr sz="2400" spc="220" dirty="0">
                <a:solidFill>
                  <a:srgbClr val="1D1D1D"/>
                </a:solidFill>
                <a:latin typeface="Trebuchet MS"/>
                <a:cs typeface="Trebuchet MS"/>
              </a:rPr>
              <a:t>N</a:t>
            </a:r>
            <a:r>
              <a:rPr sz="2400" spc="15" dirty="0">
                <a:solidFill>
                  <a:srgbClr val="1D1D1D"/>
                </a:solidFill>
                <a:latin typeface="Trebuchet MS"/>
                <a:cs typeface="Trebuchet MS"/>
              </a:rPr>
              <a:t>u</a:t>
            </a:r>
            <a:r>
              <a:rPr sz="2400" spc="-100" dirty="0">
                <a:solidFill>
                  <a:srgbClr val="1D1D1D"/>
                </a:solidFill>
                <a:latin typeface="Trebuchet MS"/>
                <a:cs typeface="Trebuchet MS"/>
              </a:rPr>
              <a:t>r</a:t>
            </a:r>
            <a:r>
              <a:rPr sz="2400" spc="105" dirty="0">
                <a:solidFill>
                  <a:srgbClr val="1D1D1D"/>
                </a:solidFill>
                <a:latin typeface="Trebuchet MS"/>
                <a:cs typeface="Trebuchet MS"/>
              </a:rPr>
              <a:t>s</a:t>
            </a:r>
            <a:r>
              <a:rPr sz="2400" spc="55" dirty="0">
                <a:solidFill>
                  <a:srgbClr val="1D1D1D"/>
                </a:solidFill>
                <a:latin typeface="Trebuchet MS"/>
                <a:cs typeface="Trebuchet MS"/>
              </a:rPr>
              <a:t>e</a:t>
            </a:r>
            <a:r>
              <a:rPr sz="2400" spc="15" dirty="0">
                <a:solidFill>
                  <a:srgbClr val="1D1D1D"/>
                </a:solidFill>
                <a:latin typeface="Trebuchet MS"/>
                <a:cs typeface="Trebuchet MS"/>
              </a:rPr>
              <a:t>n</a:t>
            </a:r>
            <a:r>
              <a:rPr sz="2400" spc="-10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-204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229" dirty="0">
                <a:solidFill>
                  <a:srgbClr val="1D1D1D"/>
                </a:solidFill>
                <a:latin typeface="Trebuchet MS"/>
                <a:cs typeface="Trebuchet MS"/>
              </a:rPr>
              <a:t>B</a:t>
            </a:r>
            <a:r>
              <a:rPr sz="2400" spc="-1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45" dirty="0">
                <a:solidFill>
                  <a:srgbClr val="1D1D1D"/>
                </a:solidFill>
                <a:latin typeface="Trebuchet MS"/>
                <a:cs typeface="Trebuchet MS"/>
              </a:rPr>
              <a:t>y</a:t>
            </a:r>
            <a:r>
              <a:rPr sz="2400" spc="210" dirty="0">
                <a:solidFill>
                  <a:srgbClr val="1D1D1D"/>
                </a:solidFill>
                <a:latin typeface="Trebuchet MS"/>
                <a:cs typeface="Trebuchet MS"/>
              </a:rPr>
              <a:t>ğ</a:t>
            </a:r>
            <a:r>
              <a:rPr sz="2400" spc="-204" dirty="0">
                <a:solidFill>
                  <a:srgbClr val="1D1D1D"/>
                </a:solidFill>
                <a:latin typeface="Trebuchet MS"/>
                <a:cs typeface="Trebuchet MS"/>
              </a:rPr>
              <a:t>ı</a:t>
            </a:r>
            <a:r>
              <a:rPr sz="2400" spc="15" dirty="0">
                <a:solidFill>
                  <a:srgbClr val="1D1D1D"/>
                </a:solidFill>
                <a:latin typeface="Trebuchet MS"/>
                <a:cs typeface="Trebuchet MS"/>
              </a:rPr>
              <a:t>n  </a:t>
            </a:r>
            <a:r>
              <a:rPr sz="2400" spc="-114" dirty="0">
                <a:solidFill>
                  <a:srgbClr val="1D1D1D"/>
                </a:solidFill>
                <a:latin typeface="Trebuchet MS"/>
                <a:cs typeface="Trebuchet MS"/>
              </a:rPr>
              <a:t>I</a:t>
            </a:r>
            <a:r>
              <a:rPr sz="2400" spc="105" dirty="0">
                <a:solidFill>
                  <a:srgbClr val="1D1D1D"/>
                </a:solidFill>
                <a:latin typeface="Trebuchet MS"/>
                <a:cs typeface="Trebuchet MS"/>
              </a:rPr>
              <a:t>ş</a:t>
            </a:r>
            <a:r>
              <a:rPr sz="2400" spc="-204" dirty="0">
                <a:solidFill>
                  <a:srgbClr val="1D1D1D"/>
                </a:solidFill>
                <a:latin typeface="Trebuchet MS"/>
                <a:cs typeface="Trebuchet MS"/>
              </a:rPr>
              <a:t>ı</a:t>
            </a:r>
            <a:r>
              <a:rPr sz="2400" spc="-225" dirty="0">
                <a:solidFill>
                  <a:srgbClr val="1D1D1D"/>
                </a:solidFill>
                <a:latin typeface="Trebuchet MS"/>
                <a:cs typeface="Trebuchet MS"/>
              </a:rPr>
              <a:t>l</a:t>
            </a:r>
            <a:r>
              <a:rPr sz="2400" spc="-204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1D1D1D"/>
                </a:solidFill>
                <a:latin typeface="Trebuchet MS"/>
                <a:cs typeface="Trebuchet MS"/>
              </a:rPr>
              <a:t>K</a:t>
            </a:r>
            <a:r>
              <a:rPr sz="2400" spc="-1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1D1D1D"/>
                </a:solidFill>
                <a:latin typeface="Trebuchet MS"/>
                <a:cs typeface="Trebuchet MS"/>
              </a:rPr>
              <a:t>r</a:t>
            </a:r>
            <a:r>
              <a:rPr sz="2400" spc="-15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2400" spc="90" dirty="0">
                <a:solidFill>
                  <a:srgbClr val="1D1D1D"/>
                </a:solidFill>
                <a:latin typeface="Trebuchet MS"/>
                <a:cs typeface="Trebuchet MS"/>
              </a:rPr>
              <a:t>b</a:t>
            </a:r>
            <a:r>
              <a:rPr sz="2400" spc="55" dirty="0">
                <a:solidFill>
                  <a:srgbClr val="1D1D1D"/>
                </a:solidFill>
                <a:latin typeface="Trebuchet MS"/>
                <a:cs typeface="Trebuchet MS"/>
              </a:rPr>
              <a:t>e</a:t>
            </a:r>
            <a:r>
              <a:rPr sz="2400" spc="40" dirty="0">
                <a:solidFill>
                  <a:srgbClr val="1D1D1D"/>
                </a:solidFill>
                <a:latin typeface="Trebuchet MS"/>
                <a:cs typeface="Trebuchet MS"/>
              </a:rPr>
              <a:t>y  </a:t>
            </a:r>
            <a:r>
              <a:rPr sz="2400" spc="-45" dirty="0">
                <a:solidFill>
                  <a:srgbClr val="1D1D1D"/>
                </a:solidFill>
                <a:latin typeface="Trebuchet MS"/>
                <a:cs typeface="Trebuchet MS"/>
              </a:rPr>
              <a:t>Aksakallı</a:t>
            </a:r>
            <a:endParaRPr sz="2400">
              <a:latin typeface="Trebuchet MS"/>
              <a:cs typeface="Trebuchet MS"/>
            </a:endParaRPr>
          </a:p>
          <a:p>
            <a:pPr marL="236220">
              <a:lnSpc>
                <a:spcPct val="100000"/>
              </a:lnSpc>
              <a:spcBef>
                <a:spcPts val="1814"/>
              </a:spcBef>
            </a:pPr>
            <a:r>
              <a:rPr sz="100" spc="25" dirty="0">
                <a:solidFill>
                  <a:srgbClr val="1D1D1D"/>
                </a:solidFill>
                <a:latin typeface="Trebuchet MS"/>
                <a:cs typeface="Trebuchet MS"/>
              </a:rPr>
              <a:t>S</a:t>
            </a:r>
            <a:r>
              <a:rPr sz="100" spc="10" dirty="0">
                <a:solidFill>
                  <a:srgbClr val="1D1D1D"/>
                </a:solidFill>
                <a:latin typeface="Trebuchet MS"/>
                <a:cs typeface="Trebuchet MS"/>
              </a:rPr>
              <a:t>h</a:t>
            </a:r>
            <a:r>
              <a:rPr sz="100" spc="-5" dirty="0">
                <a:solidFill>
                  <a:srgbClr val="1D1D1D"/>
                </a:solidFill>
                <a:latin typeface="Trebuchet MS"/>
                <a:cs typeface="Trebuchet MS"/>
              </a:rPr>
              <a:t>i</a:t>
            </a:r>
            <a:r>
              <a:rPr sz="100" spc="10" dirty="0">
                <a:solidFill>
                  <a:srgbClr val="1D1D1D"/>
                </a:solidFill>
                <a:latin typeface="Trebuchet MS"/>
                <a:cs typeface="Trebuchet MS"/>
              </a:rPr>
              <a:t>kha</a:t>
            </a:r>
            <a:r>
              <a:rPr sz="100" dirty="0">
                <a:solidFill>
                  <a:srgbClr val="1D1D1D"/>
                </a:solidFill>
                <a:latin typeface="Trebuchet MS"/>
                <a:cs typeface="Trebuchet MS"/>
              </a:rPr>
              <a:t>r</a:t>
            </a:r>
            <a:r>
              <a:rPr sz="100" spc="-5" dirty="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sz="100" spc="25" dirty="0">
                <a:solidFill>
                  <a:srgbClr val="1D1D1D"/>
                </a:solidFill>
                <a:latin typeface="Trebuchet MS"/>
                <a:cs typeface="Trebuchet MS"/>
              </a:rPr>
              <a:t>S</a:t>
            </a:r>
            <a:r>
              <a:rPr sz="100" spc="10" dirty="0">
                <a:solidFill>
                  <a:srgbClr val="1D1D1D"/>
                </a:solidFill>
                <a:latin typeface="Trebuchet MS"/>
                <a:cs typeface="Trebuchet MS"/>
              </a:rPr>
              <a:t>a</a:t>
            </a:r>
            <a:r>
              <a:rPr sz="100" dirty="0">
                <a:solidFill>
                  <a:srgbClr val="1D1D1D"/>
                </a:solidFill>
                <a:latin typeface="Trebuchet MS"/>
                <a:cs typeface="Trebuchet MS"/>
              </a:rPr>
              <a:t>r</a:t>
            </a:r>
            <a:r>
              <a:rPr sz="100" spc="10" dirty="0">
                <a:solidFill>
                  <a:srgbClr val="1D1D1D"/>
                </a:solidFill>
                <a:latin typeface="Trebuchet MS"/>
                <a:cs typeface="Trebuchet MS"/>
              </a:rPr>
              <a:t>an</a:t>
            </a:r>
            <a:r>
              <a:rPr sz="100" spc="20" dirty="0">
                <a:solidFill>
                  <a:srgbClr val="1D1D1D"/>
                </a:solidFill>
                <a:latin typeface="Trebuchet MS"/>
                <a:cs typeface="Trebuchet MS"/>
              </a:rPr>
              <a:t>g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642" y="2191679"/>
            <a:ext cx="2901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240" dirty="0">
                <a:solidFill>
                  <a:srgbClr val="1D1D1D"/>
                </a:solidFill>
                <a:latin typeface="Arial"/>
                <a:cs typeface="Arial"/>
              </a:rPr>
              <a:t>s</a:t>
            </a:r>
            <a:r>
              <a:rPr sz="3600" b="1" spc="-70" dirty="0">
                <a:solidFill>
                  <a:srgbClr val="1D1D1D"/>
                </a:solidFill>
                <a:latin typeface="Arial"/>
                <a:cs typeface="Arial"/>
              </a:rPr>
              <a:t>u</a:t>
            </a:r>
            <a:r>
              <a:rPr sz="3600" b="1" spc="-130" dirty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3600" b="1" spc="325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3600" b="1" spc="-28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1D1D1D"/>
                </a:solidFill>
                <a:latin typeface="Arial"/>
                <a:cs typeface="Arial"/>
              </a:rPr>
              <a:t>F</a:t>
            </a:r>
            <a:r>
              <a:rPr sz="3600" b="1" spc="10" dirty="0">
                <a:solidFill>
                  <a:srgbClr val="1D1D1D"/>
                </a:solidFill>
                <a:latin typeface="Arial"/>
                <a:cs typeface="Arial"/>
              </a:rPr>
              <a:t>o</a:t>
            </a:r>
            <a:r>
              <a:rPr sz="3600" b="1" spc="-70" dirty="0">
                <a:solidFill>
                  <a:srgbClr val="1D1D1D"/>
                </a:solidFill>
                <a:latin typeface="Arial"/>
                <a:cs typeface="Arial"/>
              </a:rPr>
              <a:t>un</a:t>
            </a:r>
            <a:r>
              <a:rPr sz="3600" b="1" spc="75" dirty="0">
                <a:solidFill>
                  <a:srgbClr val="1D1D1D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3699" y="2191679"/>
            <a:ext cx="100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40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3600" b="1" spc="-130" dirty="0">
                <a:solidFill>
                  <a:srgbClr val="1D1D1D"/>
                </a:solidFill>
                <a:latin typeface="Arial"/>
                <a:cs typeface="Arial"/>
              </a:rPr>
              <a:t>i</a:t>
            </a:r>
            <a:r>
              <a:rPr sz="3600" b="1" spc="320" dirty="0">
                <a:solidFill>
                  <a:srgbClr val="1D1D1D"/>
                </a:solidFill>
                <a:latin typeface="Arial"/>
                <a:cs typeface="Arial"/>
              </a:rPr>
              <a:t>t</a:t>
            </a:r>
            <a:r>
              <a:rPr sz="3600" b="1" spc="-130" dirty="0">
                <a:solidFill>
                  <a:srgbClr val="1D1D1D"/>
                </a:solidFill>
                <a:latin typeface="Arial"/>
                <a:cs typeface="Arial"/>
              </a:rPr>
              <a:t>l</a:t>
            </a:r>
            <a:r>
              <a:rPr sz="3600" b="1" spc="105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07612" y="2020229"/>
            <a:ext cx="327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240" dirty="0">
                <a:solidFill>
                  <a:srgbClr val="1D1D1D"/>
                </a:solidFill>
                <a:latin typeface="Arial"/>
                <a:cs typeface="Arial"/>
              </a:rPr>
              <a:t>s</a:t>
            </a:r>
            <a:r>
              <a:rPr sz="3600" b="1" spc="100" dirty="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sz="3600" b="1" spc="-10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3600" b="1" spc="55" dirty="0">
                <a:solidFill>
                  <a:srgbClr val="1D1D1D"/>
                </a:solidFill>
                <a:latin typeface="Arial"/>
                <a:cs typeface="Arial"/>
              </a:rPr>
              <a:t>r</a:t>
            </a:r>
            <a:r>
              <a:rPr sz="3600" b="1" spc="-95" dirty="0">
                <a:solidFill>
                  <a:srgbClr val="1D1D1D"/>
                </a:solidFill>
                <a:latin typeface="Arial"/>
                <a:cs typeface="Arial"/>
              </a:rPr>
              <a:t>c</a:t>
            </a:r>
            <a:r>
              <a:rPr sz="3600" b="1" spc="-65" dirty="0">
                <a:solidFill>
                  <a:srgbClr val="1D1D1D"/>
                </a:solidFill>
                <a:latin typeface="Arial"/>
                <a:cs typeface="Arial"/>
              </a:rPr>
              <a:t>h</a:t>
            </a:r>
            <a:r>
              <a:rPr sz="3600" b="1" spc="-28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1D1D1D"/>
                </a:solidFill>
                <a:latin typeface="Arial"/>
                <a:cs typeface="Arial"/>
              </a:rPr>
              <a:t>G</a:t>
            </a:r>
            <a:r>
              <a:rPr sz="3600" b="1" spc="-10" dirty="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1D1D1D"/>
                </a:solidFill>
                <a:latin typeface="Arial"/>
                <a:cs typeface="Arial"/>
              </a:rPr>
              <a:t>p</a:t>
            </a:r>
            <a:r>
              <a:rPr sz="3600" b="1" spc="-235" dirty="0">
                <a:solidFill>
                  <a:srgbClr val="1D1D1D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7659" y="3040958"/>
            <a:ext cx="42665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7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nh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52488" y="3396526"/>
            <a:ext cx="65703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67380" algn="l"/>
              </a:tabLst>
            </a:pPr>
            <a:r>
              <a:rPr sz="375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3750" spc="-209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3750" spc="-30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3750" spc="-345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3750" spc="-247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3750" spc="-27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3750" spc="-97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3750" spc="-157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3750" spc="-375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:</a:t>
            </a:r>
            <a:r>
              <a:rPr sz="3750" spc="-367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3750" spc="-352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3750" spc="-367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3750" spc="142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3750" spc="-225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3750" spc="-337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3750" spc="-30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3750" spc="-405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3750" spc="-30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3750" spc="-322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3750" spc="-202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3750" spc="-27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3750" spc="-315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3750" baseline="-17777" dirty="0">
                <a:solidFill>
                  <a:srgbClr val="1D1D1D"/>
                </a:solidFill>
                <a:latin typeface="Lucida Sans Unicode"/>
                <a:cs typeface="Lucida Sans Unicode"/>
              </a:rPr>
              <a:t>	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w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80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17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07659" y="3802958"/>
            <a:ext cx="41459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te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280" dirty="0">
                <a:solidFill>
                  <a:srgbClr val="1D1D1D"/>
                </a:solidFill>
                <a:latin typeface="Lucida Sans Unicode"/>
                <a:cs typeface="Lucida Sans Unicode"/>
              </a:rPr>
              <a:t>.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300" spc="-16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195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7659" y="4534402"/>
            <a:ext cx="3676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te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300" spc="-16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a  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12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7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te</a:t>
            </a:r>
            <a:r>
              <a:rPr sz="23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300" spc="-280" dirty="0">
                <a:solidFill>
                  <a:srgbClr val="1D1D1D"/>
                </a:solidFill>
                <a:latin typeface="Lucida Sans Unicode"/>
                <a:cs typeface="Lucida Sans Unicode"/>
              </a:rPr>
              <a:t>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81790" y="2960751"/>
            <a:ext cx="45827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23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3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80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oo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k  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'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280" dirty="0">
                <a:solidFill>
                  <a:srgbClr val="1D1D1D"/>
                </a:solidFill>
                <a:latin typeface="Lucida Sans Unicode"/>
                <a:cs typeface="Lucida Sans Unicode"/>
              </a:rPr>
              <a:t>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81790" y="3865664"/>
            <a:ext cx="43884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300" spc="-16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w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13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te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300" spc="-280" dirty="0">
                <a:solidFill>
                  <a:srgbClr val="1D1D1D"/>
                </a:solidFill>
                <a:latin typeface="Lucida Sans Unicode"/>
                <a:cs typeface="Lucida Sans Unicode"/>
              </a:rPr>
              <a:t>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82259" y="4284764"/>
            <a:ext cx="903351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11675" algn="l"/>
              </a:tabLst>
            </a:pPr>
            <a:r>
              <a:rPr sz="3450" spc="-82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and</a:t>
            </a:r>
            <a:r>
              <a:rPr sz="3450" spc="-172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3450" spc="-127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NFTs</a:t>
            </a:r>
            <a:r>
              <a:rPr sz="3450" spc="-165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3450" spc="-22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to</a:t>
            </a:r>
            <a:r>
              <a:rPr sz="3450" spc="-165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3450" spc="-37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prevent</a:t>
            </a:r>
            <a:r>
              <a:rPr sz="3450" spc="-165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3450" spc="-52" baseline="19323" dirty="0">
                <a:solidFill>
                  <a:srgbClr val="1D1D1D"/>
                </a:solidFill>
                <a:latin typeface="Lucida Sans Unicode"/>
                <a:cs typeface="Lucida Sans Unicode"/>
              </a:rPr>
              <a:t>counterfeit	</a:t>
            </a:r>
            <a:r>
              <a:rPr sz="23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They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were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using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blockchain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itself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81790" y="4637151"/>
            <a:ext cx="46228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w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5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3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13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3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w</a:t>
            </a:r>
            <a:r>
              <a:rPr sz="23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13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3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15" dirty="0">
                <a:solidFill>
                  <a:srgbClr val="1D1D1D"/>
                </a:solidFill>
                <a:latin typeface="Lucida Sans Unicode"/>
                <a:cs typeface="Lucida Sans Unicode"/>
              </a:rPr>
              <a:t>s  </a:t>
            </a:r>
            <a:r>
              <a:rPr sz="23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extremely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40" dirty="0">
                <a:solidFill>
                  <a:srgbClr val="1D1D1D"/>
                </a:solidFill>
                <a:latin typeface="Lucida Sans Unicode"/>
                <a:cs typeface="Lucida Sans Unicode"/>
              </a:rPr>
              <a:t>costly.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507901" y="6493004"/>
            <a:ext cx="11918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305" dirty="0">
                <a:solidFill>
                  <a:srgbClr val="1D1D1D"/>
                </a:solidFill>
                <a:latin typeface="Lucida Sans Unicode"/>
                <a:cs typeface="Lucida Sans Unicode"/>
              </a:rPr>
              <a:t>202</a:t>
            </a:r>
            <a:r>
              <a:rPr sz="4100" spc="-300" dirty="0">
                <a:solidFill>
                  <a:srgbClr val="1D1D1D"/>
                </a:solidFill>
                <a:latin typeface="Lucida Sans Unicode"/>
                <a:cs typeface="Lucida Sans Unicode"/>
              </a:rPr>
              <a:t>1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72953" y="6224966"/>
            <a:ext cx="23660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21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170" dirty="0">
                <a:solidFill>
                  <a:srgbClr val="1D1D1D"/>
                </a:solidFill>
                <a:latin typeface="Lucida Sans Unicode"/>
                <a:cs typeface="Lucida Sans Unicode"/>
              </a:rPr>
              <a:t>d  </a:t>
            </a:r>
            <a:r>
              <a:rPr sz="25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15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60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21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22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5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f  </a:t>
            </a:r>
            <a:r>
              <a:rPr sz="2500" spc="-375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16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25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5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5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500" spc="-24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5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5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500" spc="-180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500" spc="-215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500" spc="-185" dirty="0">
                <a:solidFill>
                  <a:srgbClr val="1D1D1D"/>
                </a:solidFill>
                <a:latin typeface="Lucida Sans Unicode"/>
                <a:cs typeface="Lucida Sans Unicode"/>
              </a:rPr>
              <a:t>g  </a:t>
            </a:r>
            <a:r>
              <a:rPr sz="2500" spc="-170" dirty="0">
                <a:solidFill>
                  <a:srgbClr val="1D1D1D"/>
                </a:solidFill>
                <a:latin typeface="Lucida Sans Unicode"/>
                <a:cs typeface="Lucida Sans Unicode"/>
              </a:rPr>
              <a:t>Blockchain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81790" y="6169026"/>
            <a:ext cx="455549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1484">
              <a:lnSpc>
                <a:spcPct val="125000"/>
              </a:lnSpc>
              <a:spcBef>
                <a:spcPts val="100"/>
              </a:spcBef>
            </a:pPr>
            <a:r>
              <a:rPr sz="1800" spc="-7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q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5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n  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cc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ss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1800" spc="-220" dirty="0">
                <a:solidFill>
                  <a:srgbClr val="1D1D1D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sz="18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hn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210" dirty="0">
                <a:solidFill>
                  <a:srgbClr val="1D1D1D"/>
                </a:solidFill>
                <a:latin typeface="Lucida Sans Unicode"/>
                <a:cs typeface="Lucida Sans Unicode"/>
              </a:rPr>
              <a:t>x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145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  </a:t>
            </a:r>
            <a:r>
              <a:rPr sz="18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smart</a:t>
            </a:r>
            <a:r>
              <a:rPr sz="1800" spc="-11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1D1D1D"/>
                </a:solidFill>
                <a:latin typeface="Lucida Sans Unicode"/>
                <a:cs typeface="Lucida Sans Unicode"/>
              </a:rPr>
              <a:t>contracts</a:t>
            </a:r>
            <a:r>
              <a:rPr sz="18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may</a:t>
            </a:r>
            <a:r>
              <a:rPr sz="18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pose</a:t>
            </a:r>
            <a:r>
              <a:rPr sz="18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implementation </a:t>
            </a:r>
            <a:r>
              <a:rPr sz="1800" spc="-55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challenges.</a:t>
            </a:r>
            <a:endParaRPr sz="1800">
              <a:latin typeface="Lucida Sans Unicode"/>
              <a:cs typeface="Lucida Sans Unicode"/>
            </a:endParaRPr>
          </a:p>
          <a:p>
            <a:pPr marL="12700" marR="768350">
              <a:lnSpc>
                <a:spcPct val="125000"/>
              </a:lnSpc>
            </a:pPr>
            <a:r>
              <a:rPr sz="18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cc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13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i</a:t>
            </a:r>
            <a:r>
              <a:rPr sz="1800" spc="-15" dirty="0">
                <a:solidFill>
                  <a:srgbClr val="1D1D1D"/>
                </a:solidFill>
                <a:latin typeface="Lucida Sans Unicode"/>
                <a:cs typeface="Lucida Sans Unicode"/>
              </a:rPr>
              <a:t>s  </a:t>
            </a:r>
            <a:r>
              <a:rPr sz="18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crucial,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susceptible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to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D1D1D"/>
                </a:solidFill>
                <a:latin typeface="Lucida Sans Unicode"/>
                <a:cs typeface="Lucida Sans Unicode"/>
              </a:rPr>
              <a:t>errors.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564" y="6413616"/>
            <a:ext cx="221424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8700"/>
              </a:lnSpc>
              <a:spcBef>
                <a:spcPts val="100"/>
              </a:spcBef>
            </a:pPr>
            <a:r>
              <a:rPr sz="2300" spc="-100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14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2300" spc="-17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320" dirty="0">
                <a:solidFill>
                  <a:srgbClr val="1D1D1D"/>
                </a:solidFill>
                <a:latin typeface="Lucida Sans Unicode"/>
                <a:cs typeface="Lucida Sans Unicode"/>
              </a:rPr>
              <a:t>,  </a:t>
            </a:r>
            <a:r>
              <a:rPr sz="2300" spc="70" dirty="0">
                <a:solidFill>
                  <a:srgbClr val="1D1D1D"/>
                </a:solidFill>
                <a:latin typeface="Lucida Sans Unicode"/>
                <a:cs typeface="Lucida Sans Unicode"/>
              </a:rPr>
              <a:t>G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hu</a:t>
            </a:r>
            <a:r>
              <a:rPr sz="2300" spc="-16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hu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23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320" dirty="0">
                <a:solidFill>
                  <a:srgbClr val="1D1D1D"/>
                </a:solidFill>
                <a:latin typeface="Lucida Sans Unicode"/>
                <a:cs typeface="Lucida Sans Unicode"/>
              </a:rPr>
              <a:t>,  </a:t>
            </a:r>
            <a:r>
              <a:rPr sz="23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-150" dirty="0">
                <a:solidFill>
                  <a:srgbClr val="1D1D1D"/>
                </a:solidFill>
                <a:latin typeface="Lucida Sans Unicode"/>
                <a:cs typeface="Lucida Sans Unicode"/>
              </a:rPr>
              <a:t>j</a:t>
            </a:r>
            <a:r>
              <a:rPr sz="23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2300" spc="2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2300" spc="-120" dirty="0">
                <a:solidFill>
                  <a:srgbClr val="1D1D1D"/>
                </a:solidFill>
                <a:latin typeface="Lucida Sans Unicode"/>
                <a:cs typeface="Lucida Sans Unicode"/>
              </a:rPr>
              <a:t> N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w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2300" spc="-160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23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2300" spc="-320" dirty="0">
                <a:solidFill>
                  <a:srgbClr val="1D1D1D"/>
                </a:solidFill>
                <a:latin typeface="Lucida Sans Unicode"/>
                <a:cs typeface="Lucida Sans Unicode"/>
              </a:rPr>
              <a:t>,  </a:t>
            </a:r>
            <a:r>
              <a:rPr sz="23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Sharad</a:t>
            </a:r>
            <a:r>
              <a:rPr sz="2300" spc="-14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2300" spc="-55" dirty="0">
                <a:solidFill>
                  <a:srgbClr val="1D1D1D"/>
                </a:solidFill>
                <a:latin typeface="Lucida Sans Unicode"/>
                <a:cs typeface="Lucida Sans Unicode"/>
              </a:rPr>
              <a:t>Adsure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07659" y="6163841"/>
            <a:ext cx="4065904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spc="-10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b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145" dirty="0">
                <a:solidFill>
                  <a:srgbClr val="1D1D1D"/>
                </a:solidFill>
                <a:latin typeface="Lucida Sans Unicode"/>
                <a:cs typeface="Lucida Sans Unicode"/>
              </a:rPr>
              <a:t>k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15" dirty="0">
                <a:solidFill>
                  <a:srgbClr val="1D1D1D"/>
                </a:solidFill>
                <a:latin typeface="Lucida Sans Unicode"/>
                <a:cs typeface="Lucida Sans Unicode"/>
              </a:rPr>
              <a:t>s  </a:t>
            </a:r>
            <a:r>
              <a:rPr sz="1800" spc="-10" dirty="0">
                <a:solidFill>
                  <a:srgbClr val="1D1D1D"/>
                </a:solidFill>
                <a:latin typeface="Lucida Sans Unicode"/>
                <a:cs typeface="Lucida Sans Unicode"/>
              </a:rPr>
              <a:t>secure </a:t>
            </a:r>
            <a:r>
              <a:rPr sz="1800" spc="-40" dirty="0">
                <a:solidFill>
                  <a:srgbClr val="1D1D1D"/>
                </a:solidFill>
                <a:latin typeface="Lucida Sans Unicode"/>
                <a:cs typeface="Lucida Sans Unicode"/>
              </a:rPr>
              <a:t>and streamlined 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certificate </a:t>
            </a:r>
            <a:r>
              <a:rPr sz="180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1D1D1D"/>
                </a:solidFill>
                <a:latin typeface="Lucida Sans Unicode"/>
                <a:cs typeface="Lucida Sans Unicode"/>
              </a:rPr>
              <a:t>verification.</a:t>
            </a:r>
            <a:endParaRPr sz="1800">
              <a:latin typeface="Lucida Sans Unicode"/>
              <a:cs typeface="Lucida Sans Unicode"/>
            </a:endParaRPr>
          </a:p>
          <a:p>
            <a:pPr marL="12700" marR="30480">
              <a:lnSpc>
                <a:spcPct val="111100"/>
              </a:lnSpc>
            </a:pPr>
            <a:r>
              <a:rPr sz="1800" spc="-30" dirty="0">
                <a:solidFill>
                  <a:srgbClr val="1D1D1D"/>
                </a:solidFill>
                <a:latin typeface="Lucida Sans Unicode"/>
                <a:cs typeface="Lucida Sans Unicode"/>
              </a:rPr>
              <a:t>Dynamic 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QR </a:t>
            </a:r>
            <a:r>
              <a:rPr sz="1800" spc="10" dirty="0">
                <a:solidFill>
                  <a:srgbClr val="1D1D1D"/>
                </a:solidFill>
                <a:latin typeface="Lucida Sans Unicode"/>
                <a:cs typeface="Lucida Sans Unicode"/>
              </a:rPr>
              <a:t>codes 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enhance </a:t>
            </a:r>
            <a:r>
              <a:rPr sz="1800" spc="-1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1D1D1D"/>
                </a:solidFill>
                <a:latin typeface="Lucida Sans Unicode"/>
                <a:cs typeface="Lucida Sans Unicode"/>
              </a:rPr>
              <a:t>verification 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accuracy </a:t>
            </a:r>
            <a:r>
              <a:rPr sz="1800" spc="-40" dirty="0">
                <a:solidFill>
                  <a:srgbClr val="1D1D1D"/>
                </a:solidFill>
                <a:latin typeface="Lucida Sans Unicode"/>
                <a:cs typeface="Lucida Sans Unicode"/>
              </a:rPr>
              <a:t>and </a:t>
            </a:r>
            <a:r>
              <a:rPr sz="18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reliability. </a:t>
            </a:r>
            <a:r>
              <a:rPr sz="18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h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60" dirty="0">
                <a:solidFill>
                  <a:srgbClr val="1D1D1D"/>
                </a:solidFill>
                <a:latin typeface="Lucida Sans Unicode"/>
                <a:cs typeface="Lucida Sans Unicode"/>
              </a:rPr>
              <a:t>y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te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i</a:t>
            </a:r>
            <a:r>
              <a:rPr sz="1800" spc="-70" dirty="0">
                <a:solidFill>
                  <a:srgbClr val="1D1D1D"/>
                </a:solidFill>
                <a:latin typeface="Lucida Sans Unicode"/>
                <a:cs typeface="Lucida Sans Unicode"/>
              </a:rPr>
              <a:t>m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p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5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15" dirty="0">
                <a:solidFill>
                  <a:srgbClr val="1D1D1D"/>
                </a:solidFill>
                <a:latin typeface="Lucida Sans Unicode"/>
                <a:cs typeface="Lucida Sans Unicode"/>
              </a:rPr>
              <a:t>s  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u</a:t>
            </a:r>
            <a:r>
              <a:rPr sz="1800" spc="-20" dirty="0">
                <a:solidFill>
                  <a:srgbClr val="1D1D1D"/>
                </a:solidFill>
                <a:latin typeface="Lucida Sans Unicode"/>
                <a:cs typeface="Lucida Sans Unicode"/>
              </a:rPr>
              <a:t>s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i</a:t>
            </a:r>
            <a:r>
              <a:rPr sz="1800" spc="-90" dirty="0">
                <a:solidFill>
                  <a:srgbClr val="1D1D1D"/>
                </a:solidFill>
                <a:latin typeface="Lucida Sans Unicode"/>
                <a:cs typeface="Lucida Sans Unicode"/>
              </a:rPr>
              <a:t>n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e</a:t>
            </a:r>
            <a:r>
              <a:rPr sz="1800" spc="-85" dirty="0">
                <a:solidFill>
                  <a:srgbClr val="1D1D1D"/>
                </a:solidFill>
                <a:latin typeface="Lucida Sans Unicode"/>
                <a:cs typeface="Lucida Sans Unicode"/>
              </a:rPr>
              <a:t>r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65" dirty="0">
                <a:solidFill>
                  <a:srgbClr val="1D1D1D"/>
                </a:solidFill>
                <a:latin typeface="Lucida Sans Unicode"/>
                <a:cs typeface="Lucida Sans Unicode"/>
              </a:rPr>
              <a:t>f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100" dirty="0">
                <a:solidFill>
                  <a:srgbClr val="1D1D1D"/>
                </a:solidFill>
                <a:latin typeface="Lucida Sans Unicode"/>
                <a:cs typeface="Lucida Sans Unicode"/>
              </a:rPr>
              <a:t>c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te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1D1D1D"/>
                </a:solidFill>
                <a:latin typeface="Lucida Sans Unicode"/>
                <a:cs typeface="Lucida Sans Unicode"/>
              </a:rPr>
              <a:t>v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D1D1D"/>
                </a:solidFill>
                <a:latin typeface="Lucida Sans Unicode"/>
                <a:cs typeface="Lucida Sans Unicode"/>
              </a:rPr>
              <a:t>l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5" dirty="0">
                <a:solidFill>
                  <a:srgbClr val="1D1D1D"/>
                </a:solidFill>
                <a:latin typeface="Lucida Sans Unicode"/>
                <a:cs typeface="Lucida Sans Unicode"/>
              </a:rPr>
              <a:t>d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a</a:t>
            </a:r>
            <a:r>
              <a:rPr sz="1800" spc="20" dirty="0">
                <a:solidFill>
                  <a:srgbClr val="1D1D1D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D1D1D"/>
                </a:solidFill>
                <a:latin typeface="Lucida Sans Unicode"/>
                <a:cs typeface="Lucida Sans Unicode"/>
              </a:rPr>
              <a:t>i</a:t>
            </a:r>
            <a:r>
              <a:rPr sz="1800" spc="-45" dirty="0">
                <a:solidFill>
                  <a:srgbClr val="1D1D1D"/>
                </a:solidFill>
                <a:latin typeface="Lucida Sans Unicode"/>
                <a:cs typeface="Lucida Sans Unicode"/>
              </a:rPr>
              <a:t>o</a:t>
            </a:r>
            <a:r>
              <a:rPr sz="1800" spc="-60" dirty="0">
                <a:solidFill>
                  <a:srgbClr val="1D1D1D"/>
                </a:solidFill>
                <a:latin typeface="Lucida Sans Unicode"/>
                <a:cs typeface="Lucida Sans Unicode"/>
              </a:rPr>
              <a:t>n  </a:t>
            </a:r>
            <a:r>
              <a:rPr sz="1800" spc="-25" dirty="0">
                <a:solidFill>
                  <a:srgbClr val="1D1D1D"/>
                </a:solidFill>
                <a:latin typeface="Lucida Sans Unicode"/>
                <a:cs typeface="Lucida Sans Unicode"/>
              </a:rPr>
              <a:t>processes.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0678" y="1198974"/>
            <a:ext cx="3313429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790" dirty="0">
                <a:latin typeface="Arial"/>
                <a:cs typeface="Arial"/>
              </a:rPr>
              <a:t>E</a:t>
            </a:r>
            <a:r>
              <a:rPr sz="6100" spc="40" dirty="0">
                <a:latin typeface="Arial"/>
                <a:cs typeface="Arial"/>
              </a:rPr>
              <a:t>N</a:t>
            </a:r>
            <a:r>
              <a:rPr sz="6100" spc="-325" dirty="0">
                <a:latin typeface="Arial"/>
                <a:cs typeface="Arial"/>
              </a:rPr>
              <a:t>T</a:t>
            </a:r>
            <a:r>
              <a:rPr sz="6100" spc="445" dirty="0">
                <a:latin typeface="Arial"/>
                <a:cs typeface="Arial"/>
              </a:rPr>
              <a:t>I</a:t>
            </a:r>
            <a:r>
              <a:rPr sz="6100" spc="-325" dirty="0">
                <a:latin typeface="Arial"/>
                <a:cs typeface="Arial"/>
              </a:rPr>
              <a:t>T</a:t>
            </a:r>
            <a:r>
              <a:rPr sz="6100" spc="445" dirty="0">
                <a:latin typeface="Arial"/>
                <a:cs typeface="Arial"/>
              </a:rPr>
              <a:t>I</a:t>
            </a:r>
            <a:r>
              <a:rPr sz="6100" spc="-790" dirty="0">
                <a:latin typeface="Arial"/>
                <a:cs typeface="Arial"/>
              </a:rPr>
              <a:t>E</a:t>
            </a:r>
            <a:r>
              <a:rPr sz="6100" spc="-315" dirty="0">
                <a:latin typeface="Arial"/>
                <a:cs typeface="Arial"/>
              </a:rPr>
              <a:t>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5571" y="8479938"/>
            <a:ext cx="4679315" cy="778510"/>
          </a:xfrm>
          <a:custGeom>
            <a:avLst/>
            <a:gdLst/>
            <a:ahLst/>
            <a:cxnLst/>
            <a:rect l="l" t="t" r="r" b="b"/>
            <a:pathLst>
              <a:path w="4679315" h="778509">
                <a:moveTo>
                  <a:pt x="4291363" y="778361"/>
                </a:moveTo>
                <a:lnTo>
                  <a:pt x="389176" y="778361"/>
                </a:lnTo>
                <a:lnTo>
                  <a:pt x="340362" y="775329"/>
                </a:lnTo>
                <a:lnTo>
                  <a:pt x="293353" y="766475"/>
                </a:lnTo>
                <a:lnTo>
                  <a:pt x="248519" y="752165"/>
                </a:lnTo>
                <a:lnTo>
                  <a:pt x="206224" y="732762"/>
                </a:lnTo>
                <a:lnTo>
                  <a:pt x="166833" y="708633"/>
                </a:lnTo>
                <a:lnTo>
                  <a:pt x="130710" y="680141"/>
                </a:lnTo>
                <a:lnTo>
                  <a:pt x="98220" y="647651"/>
                </a:lnTo>
                <a:lnTo>
                  <a:pt x="69728" y="611527"/>
                </a:lnTo>
                <a:lnTo>
                  <a:pt x="45598" y="572136"/>
                </a:lnTo>
                <a:lnTo>
                  <a:pt x="26196" y="529841"/>
                </a:lnTo>
                <a:lnTo>
                  <a:pt x="11885" y="485006"/>
                </a:lnTo>
                <a:lnTo>
                  <a:pt x="3032" y="437998"/>
                </a:lnTo>
                <a:lnTo>
                  <a:pt x="0" y="389180"/>
                </a:lnTo>
                <a:lnTo>
                  <a:pt x="3032" y="340362"/>
                </a:lnTo>
                <a:lnTo>
                  <a:pt x="11885" y="293353"/>
                </a:lnTo>
                <a:lnTo>
                  <a:pt x="26196" y="248519"/>
                </a:lnTo>
                <a:lnTo>
                  <a:pt x="45598" y="206224"/>
                </a:lnTo>
                <a:lnTo>
                  <a:pt x="69728" y="166833"/>
                </a:lnTo>
                <a:lnTo>
                  <a:pt x="98220" y="130710"/>
                </a:lnTo>
                <a:lnTo>
                  <a:pt x="130710" y="98220"/>
                </a:lnTo>
                <a:lnTo>
                  <a:pt x="166833" y="69728"/>
                </a:lnTo>
                <a:lnTo>
                  <a:pt x="206224" y="45598"/>
                </a:lnTo>
                <a:lnTo>
                  <a:pt x="248519" y="26196"/>
                </a:lnTo>
                <a:lnTo>
                  <a:pt x="293353" y="11885"/>
                </a:lnTo>
                <a:lnTo>
                  <a:pt x="340362" y="3032"/>
                </a:lnTo>
                <a:lnTo>
                  <a:pt x="389180" y="0"/>
                </a:lnTo>
                <a:lnTo>
                  <a:pt x="4291359" y="0"/>
                </a:lnTo>
                <a:lnTo>
                  <a:pt x="4340177" y="3032"/>
                </a:lnTo>
                <a:lnTo>
                  <a:pt x="4387185" y="11885"/>
                </a:lnTo>
                <a:lnTo>
                  <a:pt x="4432020" y="26196"/>
                </a:lnTo>
                <a:lnTo>
                  <a:pt x="4474315" y="45598"/>
                </a:lnTo>
                <a:lnTo>
                  <a:pt x="4513706" y="69728"/>
                </a:lnTo>
                <a:lnTo>
                  <a:pt x="4549829" y="98220"/>
                </a:lnTo>
                <a:lnTo>
                  <a:pt x="4582319" y="130710"/>
                </a:lnTo>
                <a:lnTo>
                  <a:pt x="4610811" y="166833"/>
                </a:lnTo>
                <a:lnTo>
                  <a:pt x="4634941" y="206224"/>
                </a:lnTo>
                <a:lnTo>
                  <a:pt x="4654343" y="248519"/>
                </a:lnTo>
                <a:lnTo>
                  <a:pt x="4668654" y="293353"/>
                </a:lnTo>
                <a:lnTo>
                  <a:pt x="4677507" y="340362"/>
                </a:lnTo>
                <a:lnTo>
                  <a:pt x="4679289" y="369043"/>
                </a:lnTo>
                <a:lnTo>
                  <a:pt x="4679289" y="409317"/>
                </a:lnTo>
                <a:lnTo>
                  <a:pt x="4668654" y="485006"/>
                </a:lnTo>
                <a:lnTo>
                  <a:pt x="4654343" y="529841"/>
                </a:lnTo>
                <a:lnTo>
                  <a:pt x="4634941" y="572136"/>
                </a:lnTo>
                <a:lnTo>
                  <a:pt x="4610811" y="611527"/>
                </a:lnTo>
                <a:lnTo>
                  <a:pt x="4582319" y="647651"/>
                </a:lnTo>
                <a:lnTo>
                  <a:pt x="4549829" y="680141"/>
                </a:lnTo>
                <a:lnTo>
                  <a:pt x="4513706" y="708633"/>
                </a:lnTo>
                <a:lnTo>
                  <a:pt x="4474315" y="732762"/>
                </a:lnTo>
                <a:lnTo>
                  <a:pt x="4432020" y="752165"/>
                </a:lnTo>
                <a:lnTo>
                  <a:pt x="4387185" y="766475"/>
                </a:lnTo>
                <a:lnTo>
                  <a:pt x="4340177" y="775329"/>
                </a:lnTo>
                <a:lnTo>
                  <a:pt x="4291363" y="778361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8463233"/>
            <a:ext cx="4680585" cy="945515"/>
          </a:xfrm>
          <a:custGeom>
            <a:avLst/>
            <a:gdLst/>
            <a:ahLst/>
            <a:cxnLst/>
            <a:rect l="l" t="t" r="r" b="b"/>
            <a:pathLst>
              <a:path w="4680585" h="945515">
                <a:moveTo>
                  <a:pt x="4208092" y="944902"/>
                </a:moveTo>
                <a:lnTo>
                  <a:pt x="472446" y="944902"/>
                </a:lnTo>
                <a:lnTo>
                  <a:pt x="424146" y="942463"/>
                </a:lnTo>
                <a:lnTo>
                  <a:pt x="377235" y="935304"/>
                </a:lnTo>
                <a:lnTo>
                  <a:pt x="331958" y="923662"/>
                </a:lnTo>
                <a:lnTo>
                  <a:pt x="288552" y="907775"/>
                </a:lnTo>
                <a:lnTo>
                  <a:pt x="247253" y="887880"/>
                </a:lnTo>
                <a:lnTo>
                  <a:pt x="208299" y="864215"/>
                </a:lnTo>
                <a:lnTo>
                  <a:pt x="171928" y="837018"/>
                </a:lnTo>
                <a:lnTo>
                  <a:pt x="138377" y="806525"/>
                </a:lnTo>
                <a:lnTo>
                  <a:pt x="107884" y="772974"/>
                </a:lnTo>
                <a:lnTo>
                  <a:pt x="80687" y="736603"/>
                </a:lnTo>
                <a:lnTo>
                  <a:pt x="57022" y="697650"/>
                </a:lnTo>
                <a:lnTo>
                  <a:pt x="37127" y="656351"/>
                </a:lnTo>
                <a:lnTo>
                  <a:pt x="21240" y="612944"/>
                </a:lnTo>
                <a:lnTo>
                  <a:pt x="9598" y="567667"/>
                </a:lnTo>
                <a:lnTo>
                  <a:pt x="2439" y="520757"/>
                </a:lnTo>
                <a:lnTo>
                  <a:pt x="0" y="472453"/>
                </a:lnTo>
                <a:lnTo>
                  <a:pt x="2439" y="424146"/>
                </a:lnTo>
                <a:lnTo>
                  <a:pt x="9598" y="377236"/>
                </a:lnTo>
                <a:lnTo>
                  <a:pt x="21240" y="331959"/>
                </a:lnTo>
                <a:lnTo>
                  <a:pt x="37127" y="288552"/>
                </a:lnTo>
                <a:lnTo>
                  <a:pt x="57022" y="247253"/>
                </a:lnTo>
                <a:lnTo>
                  <a:pt x="80687" y="208299"/>
                </a:lnTo>
                <a:lnTo>
                  <a:pt x="107884" y="171928"/>
                </a:lnTo>
                <a:lnTo>
                  <a:pt x="138377" y="138377"/>
                </a:lnTo>
                <a:lnTo>
                  <a:pt x="171928" y="107884"/>
                </a:lnTo>
                <a:lnTo>
                  <a:pt x="208299" y="80687"/>
                </a:lnTo>
                <a:lnTo>
                  <a:pt x="247253" y="57022"/>
                </a:lnTo>
                <a:lnTo>
                  <a:pt x="288552" y="37127"/>
                </a:lnTo>
                <a:lnTo>
                  <a:pt x="331958" y="21240"/>
                </a:lnTo>
                <a:lnTo>
                  <a:pt x="377235" y="9598"/>
                </a:lnTo>
                <a:lnTo>
                  <a:pt x="424146" y="2439"/>
                </a:lnTo>
                <a:lnTo>
                  <a:pt x="472451" y="0"/>
                </a:lnTo>
                <a:lnTo>
                  <a:pt x="4208087" y="0"/>
                </a:lnTo>
                <a:lnTo>
                  <a:pt x="4256393" y="2439"/>
                </a:lnTo>
                <a:lnTo>
                  <a:pt x="4303303" y="9598"/>
                </a:lnTo>
                <a:lnTo>
                  <a:pt x="4348580" y="21240"/>
                </a:lnTo>
                <a:lnTo>
                  <a:pt x="4391987" y="37127"/>
                </a:lnTo>
                <a:lnTo>
                  <a:pt x="4433286" y="57022"/>
                </a:lnTo>
                <a:lnTo>
                  <a:pt x="4472239" y="80687"/>
                </a:lnTo>
                <a:lnTo>
                  <a:pt x="4508610" y="107884"/>
                </a:lnTo>
                <a:lnTo>
                  <a:pt x="4542161" y="138377"/>
                </a:lnTo>
                <a:lnTo>
                  <a:pt x="4572654" y="171928"/>
                </a:lnTo>
                <a:lnTo>
                  <a:pt x="4599851" y="208299"/>
                </a:lnTo>
                <a:lnTo>
                  <a:pt x="4623516" y="247253"/>
                </a:lnTo>
                <a:lnTo>
                  <a:pt x="4643411" y="288552"/>
                </a:lnTo>
                <a:lnTo>
                  <a:pt x="4659298" y="331959"/>
                </a:lnTo>
                <a:lnTo>
                  <a:pt x="4670940" y="377236"/>
                </a:lnTo>
                <a:lnTo>
                  <a:pt x="4678100" y="424146"/>
                </a:lnTo>
                <a:lnTo>
                  <a:pt x="4680222" y="466188"/>
                </a:lnTo>
                <a:lnTo>
                  <a:pt x="4680222" y="478714"/>
                </a:lnTo>
                <a:lnTo>
                  <a:pt x="4678100" y="520757"/>
                </a:lnTo>
                <a:lnTo>
                  <a:pt x="4670940" y="567667"/>
                </a:lnTo>
                <a:lnTo>
                  <a:pt x="4659298" y="612944"/>
                </a:lnTo>
                <a:lnTo>
                  <a:pt x="4643411" y="656351"/>
                </a:lnTo>
                <a:lnTo>
                  <a:pt x="4623516" y="697650"/>
                </a:lnTo>
                <a:lnTo>
                  <a:pt x="4599851" y="736603"/>
                </a:lnTo>
                <a:lnTo>
                  <a:pt x="4572654" y="772974"/>
                </a:lnTo>
                <a:lnTo>
                  <a:pt x="4542161" y="806525"/>
                </a:lnTo>
                <a:lnTo>
                  <a:pt x="4508610" y="837018"/>
                </a:lnTo>
                <a:lnTo>
                  <a:pt x="4472239" y="864215"/>
                </a:lnTo>
                <a:lnTo>
                  <a:pt x="4433286" y="887880"/>
                </a:lnTo>
                <a:lnTo>
                  <a:pt x="4391987" y="907775"/>
                </a:lnTo>
                <a:lnTo>
                  <a:pt x="4348580" y="923662"/>
                </a:lnTo>
                <a:lnTo>
                  <a:pt x="4303303" y="935304"/>
                </a:lnTo>
                <a:lnTo>
                  <a:pt x="4256393" y="942463"/>
                </a:lnTo>
                <a:lnTo>
                  <a:pt x="4208092" y="944902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90529" y="8479938"/>
            <a:ext cx="4679315" cy="778510"/>
          </a:xfrm>
          <a:custGeom>
            <a:avLst/>
            <a:gdLst/>
            <a:ahLst/>
            <a:cxnLst/>
            <a:rect l="l" t="t" r="r" b="b"/>
            <a:pathLst>
              <a:path w="4679315" h="778509">
                <a:moveTo>
                  <a:pt x="4291363" y="778361"/>
                </a:moveTo>
                <a:lnTo>
                  <a:pt x="389177" y="778361"/>
                </a:lnTo>
                <a:lnTo>
                  <a:pt x="340363" y="775329"/>
                </a:lnTo>
                <a:lnTo>
                  <a:pt x="293354" y="766475"/>
                </a:lnTo>
                <a:lnTo>
                  <a:pt x="248520" y="752165"/>
                </a:lnTo>
                <a:lnTo>
                  <a:pt x="206224" y="732762"/>
                </a:lnTo>
                <a:lnTo>
                  <a:pt x="166833" y="708633"/>
                </a:lnTo>
                <a:lnTo>
                  <a:pt x="130710" y="680141"/>
                </a:lnTo>
                <a:lnTo>
                  <a:pt x="98220" y="647651"/>
                </a:lnTo>
                <a:lnTo>
                  <a:pt x="69728" y="611527"/>
                </a:lnTo>
                <a:lnTo>
                  <a:pt x="45598" y="572136"/>
                </a:lnTo>
                <a:lnTo>
                  <a:pt x="26196" y="529841"/>
                </a:lnTo>
                <a:lnTo>
                  <a:pt x="11885" y="485006"/>
                </a:lnTo>
                <a:lnTo>
                  <a:pt x="3032" y="437998"/>
                </a:lnTo>
                <a:lnTo>
                  <a:pt x="0" y="389180"/>
                </a:lnTo>
                <a:lnTo>
                  <a:pt x="3032" y="340362"/>
                </a:lnTo>
                <a:lnTo>
                  <a:pt x="11885" y="293353"/>
                </a:lnTo>
                <a:lnTo>
                  <a:pt x="26196" y="248519"/>
                </a:lnTo>
                <a:lnTo>
                  <a:pt x="45598" y="206224"/>
                </a:lnTo>
                <a:lnTo>
                  <a:pt x="69728" y="166833"/>
                </a:lnTo>
                <a:lnTo>
                  <a:pt x="98220" y="130710"/>
                </a:lnTo>
                <a:lnTo>
                  <a:pt x="130710" y="98220"/>
                </a:lnTo>
                <a:lnTo>
                  <a:pt x="166833" y="69728"/>
                </a:lnTo>
                <a:lnTo>
                  <a:pt x="206224" y="45598"/>
                </a:lnTo>
                <a:lnTo>
                  <a:pt x="248520" y="26196"/>
                </a:lnTo>
                <a:lnTo>
                  <a:pt x="293354" y="11885"/>
                </a:lnTo>
                <a:lnTo>
                  <a:pt x="340363" y="3032"/>
                </a:lnTo>
                <a:lnTo>
                  <a:pt x="389181" y="0"/>
                </a:lnTo>
                <a:lnTo>
                  <a:pt x="4291359" y="0"/>
                </a:lnTo>
                <a:lnTo>
                  <a:pt x="4340177" y="3032"/>
                </a:lnTo>
                <a:lnTo>
                  <a:pt x="4387186" y="11885"/>
                </a:lnTo>
                <a:lnTo>
                  <a:pt x="4432020" y="26196"/>
                </a:lnTo>
                <a:lnTo>
                  <a:pt x="4474315" y="45598"/>
                </a:lnTo>
                <a:lnTo>
                  <a:pt x="4513707" y="69728"/>
                </a:lnTo>
                <a:lnTo>
                  <a:pt x="4549830" y="98220"/>
                </a:lnTo>
                <a:lnTo>
                  <a:pt x="4582320" y="130710"/>
                </a:lnTo>
                <a:lnTo>
                  <a:pt x="4610812" y="166833"/>
                </a:lnTo>
                <a:lnTo>
                  <a:pt x="4634941" y="206224"/>
                </a:lnTo>
                <a:lnTo>
                  <a:pt x="4654344" y="248519"/>
                </a:lnTo>
                <a:lnTo>
                  <a:pt x="4668654" y="293353"/>
                </a:lnTo>
                <a:lnTo>
                  <a:pt x="4677508" y="340362"/>
                </a:lnTo>
                <a:lnTo>
                  <a:pt x="4679288" y="369028"/>
                </a:lnTo>
                <a:lnTo>
                  <a:pt x="4679288" y="409332"/>
                </a:lnTo>
                <a:lnTo>
                  <a:pt x="4668654" y="485006"/>
                </a:lnTo>
                <a:lnTo>
                  <a:pt x="4654344" y="529841"/>
                </a:lnTo>
                <a:lnTo>
                  <a:pt x="4634941" y="572136"/>
                </a:lnTo>
                <a:lnTo>
                  <a:pt x="4610812" y="611527"/>
                </a:lnTo>
                <a:lnTo>
                  <a:pt x="4582320" y="647651"/>
                </a:lnTo>
                <a:lnTo>
                  <a:pt x="4549830" y="680141"/>
                </a:lnTo>
                <a:lnTo>
                  <a:pt x="4513707" y="708633"/>
                </a:lnTo>
                <a:lnTo>
                  <a:pt x="4474315" y="732762"/>
                </a:lnTo>
                <a:lnTo>
                  <a:pt x="4432020" y="752165"/>
                </a:lnTo>
                <a:lnTo>
                  <a:pt x="4387186" y="766475"/>
                </a:lnTo>
                <a:lnTo>
                  <a:pt x="4340177" y="775329"/>
                </a:lnTo>
                <a:lnTo>
                  <a:pt x="4291363" y="778361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6036" y="8581366"/>
            <a:ext cx="3315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IDENTITY</a:t>
            </a:r>
            <a:r>
              <a:rPr sz="3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65" dirty="0">
                <a:solidFill>
                  <a:srgbClr val="FFFFFF"/>
                </a:solidFill>
                <a:latin typeface="Arial"/>
                <a:cs typeface="Arial"/>
              </a:rPr>
              <a:t>HOLDER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0578" y="8491216"/>
            <a:ext cx="3349625" cy="80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3234" marR="5080" indent="-471170">
              <a:lnSpc>
                <a:spcPts val="2780"/>
              </a:lnSpc>
              <a:spcBef>
                <a:spcPts val="675"/>
              </a:spcBef>
            </a:pP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-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3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b="1" spc="-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-3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2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2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-3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CREDENTIALS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50610" y="8581366"/>
            <a:ext cx="4356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5" dirty="0">
                <a:solidFill>
                  <a:srgbClr val="FFFFFF"/>
                </a:solidFill>
                <a:latin typeface="Arial"/>
                <a:cs typeface="Arial"/>
              </a:rPr>
              <a:t>VERIFIES</a:t>
            </a: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14" dirty="0">
                <a:solidFill>
                  <a:srgbClr val="FFFFFF"/>
                </a:solidFill>
                <a:latin typeface="Arial"/>
                <a:cs typeface="Arial"/>
              </a:rPr>
              <a:t>CREDENTIALS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7217" y="3577108"/>
            <a:ext cx="4193563" cy="4178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704" y="3574854"/>
            <a:ext cx="4191310" cy="4178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2092" y="3577108"/>
            <a:ext cx="4193563" cy="41782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11"/>
            <a:ext cx="2826385" cy="3349625"/>
          </a:xfrm>
          <a:custGeom>
            <a:avLst/>
            <a:gdLst/>
            <a:ahLst/>
            <a:cxnLst/>
            <a:rect l="l" t="t" r="r" b="b"/>
            <a:pathLst>
              <a:path w="2826385" h="3349625">
                <a:moveTo>
                  <a:pt x="259397" y="3265132"/>
                </a:moveTo>
                <a:lnTo>
                  <a:pt x="0" y="3007068"/>
                </a:lnTo>
                <a:lnTo>
                  <a:pt x="0" y="3047377"/>
                </a:lnTo>
                <a:lnTo>
                  <a:pt x="239242" y="3285388"/>
                </a:lnTo>
                <a:lnTo>
                  <a:pt x="259397" y="3265132"/>
                </a:lnTo>
                <a:close/>
              </a:path>
              <a:path w="2826385" h="3349625">
                <a:moveTo>
                  <a:pt x="819797" y="3329076"/>
                </a:moveTo>
                <a:lnTo>
                  <a:pt x="0" y="2504719"/>
                </a:lnTo>
                <a:lnTo>
                  <a:pt x="0" y="2545245"/>
                </a:lnTo>
                <a:lnTo>
                  <a:pt x="799541" y="3349231"/>
                </a:lnTo>
                <a:lnTo>
                  <a:pt x="819797" y="3329076"/>
                </a:lnTo>
                <a:close/>
              </a:path>
              <a:path w="2826385" h="3349625">
                <a:moveTo>
                  <a:pt x="1324673" y="3247402"/>
                </a:moveTo>
                <a:lnTo>
                  <a:pt x="0" y="1922729"/>
                </a:lnTo>
                <a:lnTo>
                  <a:pt x="0" y="1963140"/>
                </a:lnTo>
                <a:lnTo>
                  <a:pt x="1304467" y="3267608"/>
                </a:lnTo>
                <a:lnTo>
                  <a:pt x="1324673" y="3247402"/>
                </a:lnTo>
                <a:close/>
              </a:path>
              <a:path w="2826385" h="3349625">
                <a:moveTo>
                  <a:pt x="1811350" y="3150616"/>
                </a:moveTo>
                <a:lnTo>
                  <a:pt x="0" y="1339253"/>
                </a:lnTo>
                <a:lnTo>
                  <a:pt x="0" y="1379664"/>
                </a:lnTo>
                <a:lnTo>
                  <a:pt x="1791144" y="3170821"/>
                </a:lnTo>
                <a:lnTo>
                  <a:pt x="1811350" y="3150616"/>
                </a:lnTo>
                <a:close/>
              </a:path>
              <a:path w="2826385" h="3349625">
                <a:moveTo>
                  <a:pt x="2114639" y="2940939"/>
                </a:moveTo>
                <a:lnTo>
                  <a:pt x="0" y="826287"/>
                </a:lnTo>
                <a:lnTo>
                  <a:pt x="0" y="866698"/>
                </a:lnTo>
                <a:lnTo>
                  <a:pt x="2094433" y="2961144"/>
                </a:lnTo>
                <a:lnTo>
                  <a:pt x="2114639" y="2940939"/>
                </a:lnTo>
                <a:close/>
              </a:path>
              <a:path w="2826385" h="3349625">
                <a:moveTo>
                  <a:pt x="2465946" y="2754211"/>
                </a:moveTo>
                <a:lnTo>
                  <a:pt x="0" y="288264"/>
                </a:lnTo>
                <a:lnTo>
                  <a:pt x="0" y="328676"/>
                </a:lnTo>
                <a:lnTo>
                  <a:pt x="2445740" y="2774416"/>
                </a:lnTo>
                <a:lnTo>
                  <a:pt x="2465946" y="2754211"/>
                </a:lnTo>
                <a:close/>
              </a:path>
              <a:path w="2826385" h="3349625">
                <a:moveTo>
                  <a:pt x="2826207" y="2535326"/>
                </a:moveTo>
                <a:lnTo>
                  <a:pt x="264922" y="0"/>
                </a:lnTo>
                <a:lnTo>
                  <a:pt x="224307" y="0"/>
                </a:lnTo>
                <a:lnTo>
                  <a:pt x="2806103" y="2555633"/>
                </a:lnTo>
                <a:lnTo>
                  <a:pt x="2826207" y="253532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3904605" y="0"/>
            <a:ext cx="2167890" cy="2167890"/>
            <a:chOff x="13904605" y="0"/>
            <a:chExt cx="2167890" cy="2167890"/>
          </a:xfrm>
        </p:grpSpPr>
        <p:sp>
          <p:nvSpPr>
            <p:cNvPr id="14" name="object 14"/>
            <p:cNvSpPr/>
            <p:nvPr/>
          </p:nvSpPr>
          <p:spPr>
            <a:xfrm>
              <a:off x="13904606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8414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88415" y="106917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04605" y="10838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142546" y="0"/>
            <a:ext cx="2145665" cy="2196465"/>
            <a:chOff x="16142546" y="0"/>
            <a:chExt cx="2145665" cy="2196465"/>
          </a:xfrm>
        </p:grpSpPr>
        <p:sp>
          <p:nvSpPr>
            <p:cNvPr id="19" name="object 19"/>
            <p:cNvSpPr/>
            <p:nvPr/>
          </p:nvSpPr>
          <p:spPr>
            <a:xfrm>
              <a:off x="17226355" y="28574"/>
              <a:ext cx="1061720" cy="1083945"/>
            </a:xfrm>
            <a:custGeom>
              <a:avLst/>
              <a:gdLst/>
              <a:ahLst/>
              <a:cxnLst/>
              <a:rect l="l" t="t" r="r" b="b"/>
              <a:pathLst>
                <a:path w="1061719" h="1083945">
                  <a:moveTo>
                    <a:pt x="0" y="0"/>
                  </a:moveTo>
                  <a:lnTo>
                    <a:pt x="1061644" y="0"/>
                  </a:lnTo>
                  <a:lnTo>
                    <a:pt x="1061644" y="217663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09"/>
                  </a:lnTo>
                  <a:lnTo>
                    <a:pt x="20" y="1083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42539" y="0"/>
              <a:ext cx="2145665" cy="2196465"/>
            </a:xfrm>
            <a:custGeom>
              <a:avLst/>
              <a:gdLst/>
              <a:ahLst/>
              <a:cxnLst/>
              <a:rect l="l" t="t" r="r" b="b"/>
              <a:pathLst>
                <a:path w="2145665" h="2196465">
                  <a:moveTo>
                    <a:pt x="1083767" y="1112393"/>
                  </a:moveTo>
                  <a:lnTo>
                    <a:pt x="1035494" y="1113447"/>
                  </a:lnTo>
                  <a:lnTo>
                    <a:pt x="987755" y="1116584"/>
                  </a:lnTo>
                  <a:lnTo>
                    <a:pt x="940600" y="1121765"/>
                  </a:lnTo>
                  <a:lnTo>
                    <a:pt x="894080" y="1128941"/>
                  </a:lnTo>
                  <a:lnTo>
                    <a:pt x="848233" y="1138059"/>
                  </a:lnTo>
                  <a:lnTo>
                    <a:pt x="803097" y="1149096"/>
                  </a:lnTo>
                  <a:lnTo>
                    <a:pt x="758736" y="1161986"/>
                  </a:lnTo>
                  <a:lnTo>
                    <a:pt x="715162" y="1176705"/>
                  </a:lnTo>
                  <a:lnTo>
                    <a:pt x="672452" y="1193190"/>
                  </a:lnTo>
                  <a:lnTo>
                    <a:pt x="630631" y="1211414"/>
                  </a:lnTo>
                  <a:lnTo>
                    <a:pt x="589737" y="1231315"/>
                  </a:lnTo>
                  <a:lnTo>
                    <a:pt x="549833" y="1252867"/>
                  </a:lnTo>
                  <a:lnTo>
                    <a:pt x="510959" y="1276007"/>
                  </a:lnTo>
                  <a:lnTo>
                    <a:pt x="473151" y="1300708"/>
                  </a:lnTo>
                  <a:lnTo>
                    <a:pt x="436460" y="1326908"/>
                  </a:lnTo>
                  <a:lnTo>
                    <a:pt x="400913" y="1354582"/>
                  </a:lnTo>
                  <a:lnTo>
                    <a:pt x="366585" y="1383677"/>
                  </a:lnTo>
                  <a:lnTo>
                    <a:pt x="333489" y="1414157"/>
                  </a:lnTo>
                  <a:lnTo>
                    <a:pt x="301688" y="1445958"/>
                  </a:lnTo>
                  <a:lnTo>
                    <a:pt x="271221" y="1479054"/>
                  </a:lnTo>
                  <a:lnTo>
                    <a:pt x="242125" y="1513395"/>
                  </a:lnTo>
                  <a:lnTo>
                    <a:pt x="214464" y="1548942"/>
                  </a:lnTo>
                  <a:lnTo>
                    <a:pt x="188252" y="1585633"/>
                  </a:lnTo>
                  <a:lnTo>
                    <a:pt x="163563" y="1623441"/>
                  </a:lnTo>
                  <a:lnTo>
                    <a:pt x="140423" y="1662328"/>
                  </a:lnTo>
                  <a:lnTo>
                    <a:pt x="118884" y="1702231"/>
                  </a:lnTo>
                  <a:lnTo>
                    <a:pt x="98983" y="1743113"/>
                  </a:lnTo>
                  <a:lnTo>
                    <a:pt x="80772" y="1784934"/>
                  </a:lnTo>
                  <a:lnTo>
                    <a:pt x="64287" y="1827644"/>
                  </a:lnTo>
                  <a:lnTo>
                    <a:pt x="49580" y="1871205"/>
                  </a:lnTo>
                  <a:lnTo>
                    <a:pt x="36690" y="1915566"/>
                  </a:lnTo>
                  <a:lnTo>
                    <a:pt x="25666" y="1960689"/>
                  </a:lnTo>
                  <a:lnTo>
                    <a:pt x="16548" y="2006523"/>
                  </a:lnTo>
                  <a:lnTo>
                    <a:pt x="9372" y="2053043"/>
                  </a:lnTo>
                  <a:lnTo>
                    <a:pt x="4191" y="2100173"/>
                  </a:lnTo>
                  <a:lnTo>
                    <a:pt x="1054" y="2147900"/>
                  </a:lnTo>
                  <a:lnTo>
                    <a:pt x="0" y="2196160"/>
                  </a:lnTo>
                  <a:lnTo>
                    <a:pt x="1083767" y="2196160"/>
                  </a:lnTo>
                  <a:lnTo>
                    <a:pt x="1083767" y="1112393"/>
                  </a:lnTo>
                  <a:close/>
                </a:path>
                <a:path w="2145665" h="2196465">
                  <a:moveTo>
                    <a:pt x="2145461" y="0"/>
                  </a:moveTo>
                  <a:lnTo>
                    <a:pt x="1084427" y="0"/>
                  </a:lnTo>
                  <a:lnTo>
                    <a:pt x="1083805" y="28536"/>
                  </a:lnTo>
                  <a:lnTo>
                    <a:pt x="2145461" y="28536"/>
                  </a:lnTo>
                  <a:lnTo>
                    <a:pt x="2145461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26356" y="1112867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10">
                  <a:moveTo>
                    <a:pt x="1061644" y="1083282"/>
                  </a:moveTo>
                  <a:lnTo>
                    <a:pt x="0" y="1083282"/>
                  </a:lnTo>
                  <a:lnTo>
                    <a:pt x="1054" y="1035022"/>
                  </a:lnTo>
                  <a:lnTo>
                    <a:pt x="4192" y="987302"/>
                  </a:lnTo>
                  <a:lnTo>
                    <a:pt x="9369" y="940164"/>
                  </a:lnTo>
                  <a:lnTo>
                    <a:pt x="16540" y="893654"/>
                  </a:lnTo>
                  <a:lnTo>
                    <a:pt x="25662" y="847815"/>
                  </a:lnTo>
                  <a:lnTo>
                    <a:pt x="36690" y="802692"/>
                  </a:lnTo>
                  <a:lnTo>
                    <a:pt x="49580" y="758328"/>
                  </a:lnTo>
                  <a:lnTo>
                    <a:pt x="64288" y="714769"/>
                  </a:lnTo>
                  <a:lnTo>
                    <a:pt x="80771" y="672057"/>
                  </a:lnTo>
                  <a:lnTo>
                    <a:pt x="98984" y="630237"/>
                  </a:lnTo>
                  <a:lnTo>
                    <a:pt x="118882" y="589353"/>
                  </a:lnTo>
                  <a:lnTo>
                    <a:pt x="140423" y="549450"/>
                  </a:lnTo>
                  <a:lnTo>
                    <a:pt x="163562" y="510571"/>
                  </a:lnTo>
                  <a:lnTo>
                    <a:pt x="188254" y="472760"/>
                  </a:lnTo>
                  <a:lnTo>
                    <a:pt x="214457" y="436063"/>
                  </a:lnTo>
                  <a:lnTo>
                    <a:pt x="242125" y="400521"/>
                  </a:lnTo>
                  <a:lnTo>
                    <a:pt x="271215" y="366181"/>
                  </a:lnTo>
                  <a:lnTo>
                    <a:pt x="301683" y="333086"/>
                  </a:lnTo>
                  <a:lnTo>
                    <a:pt x="333485" y="301280"/>
                  </a:lnTo>
                  <a:lnTo>
                    <a:pt x="366576" y="270807"/>
                  </a:lnTo>
                  <a:lnTo>
                    <a:pt x="400913" y="241712"/>
                  </a:lnTo>
                  <a:lnTo>
                    <a:pt x="436451" y="214038"/>
                  </a:lnTo>
                  <a:lnTo>
                    <a:pt x="473147" y="187830"/>
                  </a:lnTo>
                  <a:lnTo>
                    <a:pt x="510957" y="163131"/>
                  </a:lnTo>
                  <a:lnTo>
                    <a:pt x="549836" y="139987"/>
                  </a:lnTo>
                  <a:lnTo>
                    <a:pt x="589740" y="118440"/>
                  </a:lnTo>
                  <a:lnTo>
                    <a:pt x="630626" y="98536"/>
                  </a:lnTo>
                  <a:lnTo>
                    <a:pt x="672448" y="80318"/>
                  </a:lnTo>
                  <a:lnTo>
                    <a:pt x="715164" y="63830"/>
                  </a:lnTo>
                  <a:lnTo>
                    <a:pt x="758730" y="49116"/>
                  </a:lnTo>
                  <a:lnTo>
                    <a:pt x="803100" y="36222"/>
                  </a:lnTo>
                  <a:lnTo>
                    <a:pt x="848232" y="25190"/>
                  </a:lnTo>
                  <a:lnTo>
                    <a:pt x="894080" y="16065"/>
                  </a:lnTo>
                  <a:lnTo>
                    <a:pt x="940602" y="8891"/>
                  </a:lnTo>
                  <a:lnTo>
                    <a:pt x="987752" y="3712"/>
                  </a:lnTo>
                  <a:lnTo>
                    <a:pt x="1035488" y="572"/>
                  </a:lnTo>
                  <a:lnTo>
                    <a:pt x="1061644" y="0"/>
                  </a:lnTo>
                  <a:lnTo>
                    <a:pt x="1061644" y="1083282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57977" y="5340031"/>
            <a:ext cx="15951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105" dirty="0">
                <a:solidFill>
                  <a:srgbClr val="535353"/>
                </a:solidFill>
                <a:latin typeface="Trebuchet MS"/>
                <a:cs typeface="Trebuchet MS"/>
              </a:rPr>
              <a:t>ISSUER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50746" y="5340031"/>
            <a:ext cx="11906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5" dirty="0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sz="3700" b="1" spc="310" dirty="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sz="3700" b="1" spc="25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3700" b="1" spc="45" dirty="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34147" y="5341158"/>
            <a:ext cx="19894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20" dirty="0">
                <a:solidFill>
                  <a:srgbClr val="535353"/>
                </a:solidFill>
                <a:latin typeface="Trebuchet MS"/>
                <a:cs typeface="Trebuchet MS"/>
              </a:rPr>
              <a:t>VERIFIER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0170" y="1509890"/>
            <a:ext cx="493395" cy="668020"/>
          </a:xfrm>
          <a:custGeom>
            <a:avLst/>
            <a:gdLst/>
            <a:ahLst/>
            <a:cxnLst/>
            <a:rect l="l" t="t" r="r" b="b"/>
            <a:pathLst>
              <a:path w="493395" h="668019">
                <a:moveTo>
                  <a:pt x="493068" y="0"/>
                </a:moveTo>
                <a:lnTo>
                  <a:pt x="476649" y="28805"/>
                </a:lnTo>
              </a:path>
              <a:path w="493395" h="668019">
                <a:moveTo>
                  <a:pt x="469548" y="41263"/>
                </a:moveTo>
                <a:lnTo>
                  <a:pt x="445454" y="82198"/>
                </a:lnTo>
                <a:lnTo>
                  <a:pt x="420786" y="122796"/>
                </a:lnTo>
                <a:lnTo>
                  <a:pt x="395546" y="163049"/>
                </a:lnTo>
                <a:lnTo>
                  <a:pt x="369734" y="202951"/>
                </a:lnTo>
                <a:lnTo>
                  <a:pt x="343350" y="242493"/>
                </a:lnTo>
                <a:lnTo>
                  <a:pt x="316395" y="281668"/>
                </a:lnTo>
                <a:lnTo>
                  <a:pt x="288869" y="320468"/>
                </a:lnTo>
                <a:lnTo>
                  <a:pt x="260774" y="358886"/>
                </a:lnTo>
                <a:lnTo>
                  <a:pt x="232108" y="396914"/>
                </a:lnTo>
                <a:lnTo>
                  <a:pt x="202874" y="434545"/>
                </a:lnTo>
                <a:lnTo>
                  <a:pt x="173071" y="471771"/>
                </a:lnTo>
                <a:lnTo>
                  <a:pt x="142700" y="508584"/>
                </a:lnTo>
                <a:lnTo>
                  <a:pt x="111761" y="544977"/>
                </a:lnTo>
                <a:lnTo>
                  <a:pt x="80255" y="580942"/>
                </a:lnTo>
                <a:lnTo>
                  <a:pt x="48183" y="616473"/>
                </a:lnTo>
                <a:lnTo>
                  <a:pt x="21983" y="644639"/>
                </a:lnTo>
              </a:path>
              <a:path w="493395" h="668019">
                <a:moveTo>
                  <a:pt x="15545" y="651560"/>
                </a:moveTo>
                <a:lnTo>
                  <a:pt x="0" y="667776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512" y="2701837"/>
            <a:ext cx="12222251" cy="62316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1"/>
            <a:ext cx="2826385" cy="3349625"/>
          </a:xfrm>
          <a:custGeom>
            <a:avLst/>
            <a:gdLst/>
            <a:ahLst/>
            <a:cxnLst/>
            <a:rect l="l" t="t" r="r" b="b"/>
            <a:pathLst>
              <a:path w="2826385" h="3349625">
                <a:moveTo>
                  <a:pt x="259397" y="3265132"/>
                </a:moveTo>
                <a:lnTo>
                  <a:pt x="0" y="3007068"/>
                </a:lnTo>
                <a:lnTo>
                  <a:pt x="0" y="3047377"/>
                </a:lnTo>
                <a:lnTo>
                  <a:pt x="239242" y="3285388"/>
                </a:lnTo>
                <a:lnTo>
                  <a:pt x="259397" y="3265132"/>
                </a:lnTo>
                <a:close/>
              </a:path>
              <a:path w="2826385" h="3349625">
                <a:moveTo>
                  <a:pt x="819797" y="3329076"/>
                </a:moveTo>
                <a:lnTo>
                  <a:pt x="0" y="2504719"/>
                </a:lnTo>
                <a:lnTo>
                  <a:pt x="0" y="2545245"/>
                </a:lnTo>
                <a:lnTo>
                  <a:pt x="799541" y="3349231"/>
                </a:lnTo>
                <a:lnTo>
                  <a:pt x="819797" y="3329076"/>
                </a:lnTo>
                <a:close/>
              </a:path>
              <a:path w="2826385" h="3349625">
                <a:moveTo>
                  <a:pt x="1324673" y="3247402"/>
                </a:moveTo>
                <a:lnTo>
                  <a:pt x="0" y="1922729"/>
                </a:lnTo>
                <a:lnTo>
                  <a:pt x="0" y="1963140"/>
                </a:lnTo>
                <a:lnTo>
                  <a:pt x="1304467" y="3267608"/>
                </a:lnTo>
                <a:lnTo>
                  <a:pt x="1324673" y="3247402"/>
                </a:lnTo>
                <a:close/>
              </a:path>
              <a:path w="2826385" h="3349625">
                <a:moveTo>
                  <a:pt x="1811350" y="3150616"/>
                </a:moveTo>
                <a:lnTo>
                  <a:pt x="0" y="1339253"/>
                </a:lnTo>
                <a:lnTo>
                  <a:pt x="0" y="1379664"/>
                </a:lnTo>
                <a:lnTo>
                  <a:pt x="1791144" y="3170821"/>
                </a:lnTo>
                <a:lnTo>
                  <a:pt x="1811350" y="3150616"/>
                </a:lnTo>
                <a:close/>
              </a:path>
              <a:path w="2826385" h="3349625">
                <a:moveTo>
                  <a:pt x="2114639" y="2940939"/>
                </a:moveTo>
                <a:lnTo>
                  <a:pt x="0" y="826287"/>
                </a:lnTo>
                <a:lnTo>
                  <a:pt x="0" y="866698"/>
                </a:lnTo>
                <a:lnTo>
                  <a:pt x="2094433" y="2961144"/>
                </a:lnTo>
                <a:lnTo>
                  <a:pt x="2114639" y="2940939"/>
                </a:lnTo>
                <a:close/>
              </a:path>
              <a:path w="2826385" h="3349625">
                <a:moveTo>
                  <a:pt x="2465946" y="2754211"/>
                </a:moveTo>
                <a:lnTo>
                  <a:pt x="0" y="288264"/>
                </a:lnTo>
                <a:lnTo>
                  <a:pt x="0" y="328676"/>
                </a:lnTo>
                <a:lnTo>
                  <a:pt x="2445740" y="2774416"/>
                </a:lnTo>
                <a:lnTo>
                  <a:pt x="2465946" y="2754211"/>
                </a:lnTo>
                <a:close/>
              </a:path>
              <a:path w="2826385" h="3349625">
                <a:moveTo>
                  <a:pt x="2826207" y="2535326"/>
                </a:moveTo>
                <a:lnTo>
                  <a:pt x="264922" y="0"/>
                </a:lnTo>
                <a:lnTo>
                  <a:pt x="224307" y="0"/>
                </a:lnTo>
                <a:lnTo>
                  <a:pt x="2806103" y="2555633"/>
                </a:lnTo>
                <a:lnTo>
                  <a:pt x="2826207" y="253532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904605" y="0"/>
            <a:ext cx="2167890" cy="2153285"/>
            <a:chOff x="13904605" y="0"/>
            <a:chExt cx="2167890" cy="2153285"/>
          </a:xfrm>
        </p:grpSpPr>
        <p:sp>
          <p:nvSpPr>
            <p:cNvPr id="6" name="object 6"/>
            <p:cNvSpPr/>
            <p:nvPr/>
          </p:nvSpPr>
          <p:spPr>
            <a:xfrm>
              <a:off x="13904605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88414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88415" y="106917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142546" y="0"/>
            <a:ext cx="2145665" cy="2196465"/>
            <a:chOff x="16142546" y="0"/>
            <a:chExt cx="2145665" cy="2196465"/>
          </a:xfrm>
        </p:grpSpPr>
        <p:sp>
          <p:nvSpPr>
            <p:cNvPr id="10" name="object 10"/>
            <p:cNvSpPr/>
            <p:nvPr/>
          </p:nvSpPr>
          <p:spPr>
            <a:xfrm>
              <a:off x="17226355" y="28574"/>
              <a:ext cx="1061720" cy="1083945"/>
            </a:xfrm>
            <a:custGeom>
              <a:avLst/>
              <a:gdLst/>
              <a:ahLst/>
              <a:cxnLst/>
              <a:rect l="l" t="t" r="r" b="b"/>
              <a:pathLst>
                <a:path w="1061719" h="1083945">
                  <a:moveTo>
                    <a:pt x="0" y="0"/>
                  </a:moveTo>
                  <a:lnTo>
                    <a:pt x="1061644" y="0"/>
                  </a:lnTo>
                  <a:lnTo>
                    <a:pt x="1061644" y="217663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09"/>
                  </a:lnTo>
                  <a:lnTo>
                    <a:pt x="20" y="1083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2539" y="0"/>
              <a:ext cx="2145665" cy="2196465"/>
            </a:xfrm>
            <a:custGeom>
              <a:avLst/>
              <a:gdLst/>
              <a:ahLst/>
              <a:cxnLst/>
              <a:rect l="l" t="t" r="r" b="b"/>
              <a:pathLst>
                <a:path w="2145665" h="2196465">
                  <a:moveTo>
                    <a:pt x="1083767" y="1112393"/>
                  </a:moveTo>
                  <a:lnTo>
                    <a:pt x="1035494" y="1113447"/>
                  </a:lnTo>
                  <a:lnTo>
                    <a:pt x="987755" y="1116584"/>
                  </a:lnTo>
                  <a:lnTo>
                    <a:pt x="940600" y="1121765"/>
                  </a:lnTo>
                  <a:lnTo>
                    <a:pt x="894080" y="1128941"/>
                  </a:lnTo>
                  <a:lnTo>
                    <a:pt x="848233" y="1138059"/>
                  </a:lnTo>
                  <a:lnTo>
                    <a:pt x="803097" y="1149096"/>
                  </a:lnTo>
                  <a:lnTo>
                    <a:pt x="758736" y="1161986"/>
                  </a:lnTo>
                  <a:lnTo>
                    <a:pt x="715162" y="1176705"/>
                  </a:lnTo>
                  <a:lnTo>
                    <a:pt x="672452" y="1193190"/>
                  </a:lnTo>
                  <a:lnTo>
                    <a:pt x="630631" y="1211414"/>
                  </a:lnTo>
                  <a:lnTo>
                    <a:pt x="589737" y="1231315"/>
                  </a:lnTo>
                  <a:lnTo>
                    <a:pt x="549833" y="1252867"/>
                  </a:lnTo>
                  <a:lnTo>
                    <a:pt x="510959" y="1276007"/>
                  </a:lnTo>
                  <a:lnTo>
                    <a:pt x="473151" y="1300708"/>
                  </a:lnTo>
                  <a:lnTo>
                    <a:pt x="436460" y="1326908"/>
                  </a:lnTo>
                  <a:lnTo>
                    <a:pt x="400913" y="1354582"/>
                  </a:lnTo>
                  <a:lnTo>
                    <a:pt x="366585" y="1383677"/>
                  </a:lnTo>
                  <a:lnTo>
                    <a:pt x="333489" y="1414157"/>
                  </a:lnTo>
                  <a:lnTo>
                    <a:pt x="301688" y="1445958"/>
                  </a:lnTo>
                  <a:lnTo>
                    <a:pt x="271221" y="1479054"/>
                  </a:lnTo>
                  <a:lnTo>
                    <a:pt x="242125" y="1513395"/>
                  </a:lnTo>
                  <a:lnTo>
                    <a:pt x="214464" y="1548942"/>
                  </a:lnTo>
                  <a:lnTo>
                    <a:pt x="188252" y="1585633"/>
                  </a:lnTo>
                  <a:lnTo>
                    <a:pt x="163563" y="1623441"/>
                  </a:lnTo>
                  <a:lnTo>
                    <a:pt x="140423" y="1662328"/>
                  </a:lnTo>
                  <a:lnTo>
                    <a:pt x="118884" y="1702231"/>
                  </a:lnTo>
                  <a:lnTo>
                    <a:pt x="98983" y="1743113"/>
                  </a:lnTo>
                  <a:lnTo>
                    <a:pt x="80772" y="1784934"/>
                  </a:lnTo>
                  <a:lnTo>
                    <a:pt x="64287" y="1827644"/>
                  </a:lnTo>
                  <a:lnTo>
                    <a:pt x="49580" y="1871205"/>
                  </a:lnTo>
                  <a:lnTo>
                    <a:pt x="36690" y="1915566"/>
                  </a:lnTo>
                  <a:lnTo>
                    <a:pt x="25666" y="1960689"/>
                  </a:lnTo>
                  <a:lnTo>
                    <a:pt x="16548" y="2006523"/>
                  </a:lnTo>
                  <a:lnTo>
                    <a:pt x="9372" y="2053043"/>
                  </a:lnTo>
                  <a:lnTo>
                    <a:pt x="4191" y="2100173"/>
                  </a:lnTo>
                  <a:lnTo>
                    <a:pt x="1054" y="2147900"/>
                  </a:lnTo>
                  <a:lnTo>
                    <a:pt x="0" y="2196160"/>
                  </a:lnTo>
                  <a:lnTo>
                    <a:pt x="1083767" y="2196160"/>
                  </a:lnTo>
                  <a:lnTo>
                    <a:pt x="1083767" y="1112393"/>
                  </a:lnTo>
                  <a:close/>
                </a:path>
                <a:path w="2145665" h="2196465">
                  <a:moveTo>
                    <a:pt x="2145461" y="0"/>
                  </a:moveTo>
                  <a:lnTo>
                    <a:pt x="1084427" y="0"/>
                  </a:lnTo>
                  <a:lnTo>
                    <a:pt x="1083805" y="28536"/>
                  </a:lnTo>
                  <a:lnTo>
                    <a:pt x="2145461" y="28536"/>
                  </a:lnTo>
                  <a:lnTo>
                    <a:pt x="2145461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6356" y="1112867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10">
                  <a:moveTo>
                    <a:pt x="1061644" y="1083282"/>
                  </a:moveTo>
                  <a:lnTo>
                    <a:pt x="0" y="1083282"/>
                  </a:lnTo>
                  <a:lnTo>
                    <a:pt x="1054" y="1035022"/>
                  </a:lnTo>
                  <a:lnTo>
                    <a:pt x="4192" y="987302"/>
                  </a:lnTo>
                  <a:lnTo>
                    <a:pt x="9369" y="940164"/>
                  </a:lnTo>
                  <a:lnTo>
                    <a:pt x="16540" y="893654"/>
                  </a:lnTo>
                  <a:lnTo>
                    <a:pt x="25662" y="847815"/>
                  </a:lnTo>
                  <a:lnTo>
                    <a:pt x="36690" y="802692"/>
                  </a:lnTo>
                  <a:lnTo>
                    <a:pt x="49580" y="758328"/>
                  </a:lnTo>
                  <a:lnTo>
                    <a:pt x="64288" y="714769"/>
                  </a:lnTo>
                  <a:lnTo>
                    <a:pt x="80771" y="672057"/>
                  </a:lnTo>
                  <a:lnTo>
                    <a:pt x="98984" y="630237"/>
                  </a:lnTo>
                  <a:lnTo>
                    <a:pt x="118882" y="589353"/>
                  </a:lnTo>
                  <a:lnTo>
                    <a:pt x="140423" y="549450"/>
                  </a:lnTo>
                  <a:lnTo>
                    <a:pt x="163562" y="510571"/>
                  </a:lnTo>
                  <a:lnTo>
                    <a:pt x="188254" y="472760"/>
                  </a:lnTo>
                  <a:lnTo>
                    <a:pt x="214457" y="436063"/>
                  </a:lnTo>
                  <a:lnTo>
                    <a:pt x="242125" y="400521"/>
                  </a:lnTo>
                  <a:lnTo>
                    <a:pt x="271215" y="366181"/>
                  </a:lnTo>
                  <a:lnTo>
                    <a:pt x="301683" y="333086"/>
                  </a:lnTo>
                  <a:lnTo>
                    <a:pt x="333485" y="301280"/>
                  </a:lnTo>
                  <a:lnTo>
                    <a:pt x="366576" y="270807"/>
                  </a:lnTo>
                  <a:lnTo>
                    <a:pt x="400913" y="241712"/>
                  </a:lnTo>
                  <a:lnTo>
                    <a:pt x="436451" y="214038"/>
                  </a:lnTo>
                  <a:lnTo>
                    <a:pt x="473147" y="187830"/>
                  </a:lnTo>
                  <a:lnTo>
                    <a:pt x="510957" y="163131"/>
                  </a:lnTo>
                  <a:lnTo>
                    <a:pt x="549836" y="139987"/>
                  </a:lnTo>
                  <a:lnTo>
                    <a:pt x="589740" y="118440"/>
                  </a:lnTo>
                  <a:lnTo>
                    <a:pt x="630626" y="98536"/>
                  </a:lnTo>
                  <a:lnTo>
                    <a:pt x="672448" y="80318"/>
                  </a:lnTo>
                  <a:lnTo>
                    <a:pt x="715164" y="63830"/>
                  </a:lnTo>
                  <a:lnTo>
                    <a:pt x="758730" y="49116"/>
                  </a:lnTo>
                  <a:lnTo>
                    <a:pt x="803100" y="36222"/>
                  </a:lnTo>
                  <a:lnTo>
                    <a:pt x="848232" y="25190"/>
                  </a:lnTo>
                  <a:lnTo>
                    <a:pt x="894080" y="16065"/>
                  </a:lnTo>
                  <a:lnTo>
                    <a:pt x="940602" y="8891"/>
                  </a:lnTo>
                  <a:lnTo>
                    <a:pt x="987752" y="3712"/>
                  </a:lnTo>
                  <a:lnTo>
                    <a:pt x="1035488" y="572"/>
                  </a:lnTo>
                  <a:lnTo>
                    <a:pt x="1061644" y="0"/>
                  </a:lnTo>
                  <a:lnTo>
                    <a:pt x="1061644" y="1083282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904605" y="1083808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7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8"/>
                </a:lnTo>
                <a:lnTo>
                  <a:pt x="841569" y="400915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5" y="549837"/>
                </a:lnTo>
                <a:lnTo>
                  <a:pt x="964841" y="589741"/>
                </a:lnTo>
                <a:lnTo>
                  <a:pt x="984746" y="630627"/>
                </a:lnTo>
                <a:lnTo>
                  <a:pt x="1002964" y="672450"/>
                </a:lnTo>
                <a:lnTo>
                  <a:pt x="1019452" y="715166"/>
                </a:lnTo>
                <a:lnTo>
                  <a:pt x="1034165" y="758731"/>
                </a:lnTo>
                <a:lnTo>
                  <a:pt x="1047060" y="803102"/>
                </a:lnTo>
                <a:lnTo>
                  <a:pt x="1058092" y="848233"/>
                </a:lnTo>
                <a:lnTo>
                  <a:pt x="1067217" y="894082"/>
                </a:lnTo>
                <a:lnTo>
                  <a:pt x="1074391" y="940603"/>
                </a:lnTo>
                <a:lnTo>
                  <a:pt x="1079570" y="987754"/>
                </a:lnTo>
                <a:lnTo>
                  <a:pt x="1082710" y="1035489"/>
                </a:lnTo>
                <a:lnTo>
                  <a:pt x="1083766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16867" y="1209819"/>
            <a:ext cx="947991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5" dirty="0">
                <a:latin typeface="Arial"/>
                <a:cs typeface="Arial"/>
              </a:rPr>
              <a:t>INTERACTION</a:t>
            </a:r>
            <a:r>
              <a:rPr sz="4600" spc="-20" dirty="0">
                <a:latin typeface="Arial"/>
                <a:cs typeface="Arial"/>
              </a:rPr>
              <a:t> </a:t>
            </a:r>
            <a:r>
              <a:rPr sz="4600" spc="-254" dirty="0">
                <a:latin typeface="Arial"/>
                <a:cs typeface="Arial"/>
              </a:rPr>
              <a:t>BETWEEN</a:t>
            </a:r>
            <a:r>
              <a:rPr sz="4600" spc="-15" dirty="0">
                <a:latin typeface="Arial"/>
                <a:cs typeface="Arial"/>
              </a:rPr>
              <a:t> </a:t>
            </a:r>
            <a:r>
              <a:rPr sz="4600" spc="-155" dirty="0">
                <a:latin typeface="Arial"/>
                <a:cs typeface="Arial"/>
              </a:rPr>
              <a:t>ENTITIES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4764" y="0"/>
            <a:ext cx="16755744" cy="10287000"/>
            <a:chOff x="1234764" y="0"/>
            <a:chExt cx="16755744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4675" y="0"/>
              <a:ext cx="1613534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4757" y="665593"/>
              <a:ext cx="4940300" cy="47625"/>
            </a:xfrm>
            <a:custGeom>
              <a:avLst/>
              <a:gdLst/>
              <a:ahLst/>
              <a:cxnLst/>
              <a:rect l="l" t="t" r="r" b="b"/>
              <a:pathLst>
                <a:path w="4940300" h="47625">
                  <a:moveTo>
                    <a:pt x="4939703" y="0"/>
                  </a:moveTo>
                  <a:lnTo>
                    <a:pt x="4728248" y="0"/>
                  </a:lnTo>
                  <a:lnTo>
                    <a:pt x="0" y="0"/>
                  </a:lnTo>
                  <a:lnTo>
                    <a:pt x="0" y="47625"/>
                  </a:lnTo>
                  <a:lnTo>
                    <a:pt x="4728248" y="47625"/>
                  </a:lnTo>
                  <a:lnTo>
                    <a:pt x="4939703" y="47625"/>
                  </a:lnTo>
                  <a:lnTo>
                    <a:pt x="4939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260" y="116345"/>
            <a:ext cx="5988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</a:t>
            </a:r>
            <a:r>
              <a:rPr sz="4000" spc="-5" dirty="0">
                <a:solidFill>
                  <a:srgbClr val="000000"/>
                </a:solidFill>
                <a:latin typeface="Tahoma"/>
                <a:cs typeface="Tahoma"/>
              </a:rPr>
              <a:t>posed</a:t>
            </a:r>
            <a:r>
              <a:rPr sz="4000" spc="-2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000" spc="-35" dirty="0">
                <a:solidFill>
                  <a:srgbClr val="000000"/>
                </a:solidFill>
                <a:latin typeface="Tahoma"/>
                <a:cs typeface="Tahoma"/>
              </a:rPr>
              <a:t>Methodology: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4322" y="1802578"/>
            <a:ext cx="638175" cy="938530"/>
          </a:xfrm>
          <a:custGeom>
            <a:avLst/>
            <a:gdLst/>
            <a:ahLst/>
            <a:cxnLst/>
            <a:rect l="l" t="t" r="r" b="b"/>
            <a:pathLst>
              <a:path w="638175" h="938530">
                <a:moveTo>
                  <a:pt x="637921" y="0"/>
                </a:moveTo>
                <a:lnTo>
                  <a:pt x="617854" y="43079"/>
                </a:lnTo>
                <a:lnTo>
                  <a:pt x="597209" y="85876"/>
                </a:lnTo>
                <a:lnTo>
                  <a:pt x="575988" y="128381"/>
                </a:lnTo>
                <a:lnTo>
                  <a:pt x="554191" y="170588"/>
                </a:lnTo>
                <a:lnTo>
                  <a:pt x="531820" y="212488"/>
                </a:lnTo>
                <a:lnTo>
                  <a:pt x="508873" y="254073"/>
                </a:lnTo>
                <a:lnTo>
                  <a:pt x="485353" y="295338"/>
                </a:lnTo>
                <a:lnTo>
                  <a:pt x="461258" y="336272"/>
                </a:lnTo>
                <a:lnTo>
                  <a:pt x="436591" y="376870"/>
                </a:lnTo>
                <a:lnTo>
                  <a:pt x="411351" y="417124"/>
                </a:lnTo>
                <a:lnTo>
                  <a:pt x="385538" y="457026"/>
                </a:lnTo>
                <a:lnTo>
                  <a:pt x="359155" y="496568"/>
                </a:lnTo>
                <a:lnTo>
                  <a:pt x="332200" y="535743"/>
                </a:lnTo>
                <a:lnTo>
                  <a:pt x="304674" y="574543"/>
                </a:lnTo>
                <a:lnTo>
                  <a:pt x="276578" y="612961"/>
                </a:lnTo>
                <a:lnTo>
                  <a:pt x="247913" y="650989"/>
                </a:lnTo>
                <a:lnTo>
                  <a:pt x="218678" y="688620"/>
                </a:lnTo>
                <a:lnTo>
                  <a:pt x="188875" y="725845"/>
                </a:lnTo>
                <a:lnTo>
                  <a:pt x="158504" y="762659"/>
                </a:lnTo>
                <a:lnTo>
                  <a:pt x="127566" y="799052"/>
                </a:lnTo>
                <a:lnTo>
                  <a:pt x="96060" y="835017"/>
                </a:lnTo>
                <a:lnTo>
                  <a:pt x="63988" y="870547"/>
                </a:lnTo>
                <a:lnTo>
                  <a:pt x="31350" y="905634"/>
                </a:lnTo>
                <a:lnTo>
                  <a:pt x="0" y="93833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7859"/>
            <a:ext cx="2336165" cy="3126740"/>
          </a:xfrm>
          <a:custGeom>
            <a:avLst/>
            <a:gdLst/>
            <a:ahLst/>
            <a:cxnLst/>
            <a:rect l="l" t="t" r="r" b="b"/>
            <a:pathLst>
              <a:path w="2336165" h="3126740">
                <a:moveTo>
                  <a:pt x="329755" y="3106255"/>
                </a:moveTo>
                <a:lnTo>
                  <a:pt x="0" y="2774658"/>
                </a:lnTo>
                <a:lnTo>
                  <a:pt x="0" y="2815183"/>
                </a:lnTo>
                <a:lnTo>
                  <a:pt x="309499" y="3126397"/>
                </a:lnTo>
                <a:lnTo>
                  <a:pt x="329755" y="3106255"/>
                </a:lnTo>
                <a:close/>
              </a:path>
              <a:path w="2336165" h="3126740">
                <a:moveTo>
                  <a:pt x="834631" y="3024581"/>
                </a:moveTo>
                <a:lnTo>
                  <a:pt x="0" y="2189950"/>
                </a:lnTo>
                <a:lnTo>
                  <a:pt x="0" y="2230361"/>
                </a:lnTo>
                <a:lnTo>
                  <a:pt x="814425" y="3044787"/>
                </a:lnTo>
                <a:lnTo>
                  <a:pt x="834631" y="3024581"/>
                </a:lnTo>
                <a:close/>
              </a:path>
              <a:path w="2336165" h="3126740">
                <a:moveTo>
                  <a:pt x="1321308" y="2927781"/>
                </a:moveTo>
                <a:lnTo>
                  <a:pt x="0" y="1606473"/>
                </a:lnTo>
                <a:lnTo>
                  <a:pt x="0" y="1646885"/>
                </a:lnTo>
                <a:lnTo>
                  <a:pt x="1301102" y="2947987"/>
                </a:lnTo>
                <a:lnTo>
                  <a:pt x="1321308" y="2927781"/>
                </a:lnTo>
                <a:close/>
              </a:path>
              <a:path w="2336165" h="3126740">
                <a:moveTo>
                  <a:pt x="1624596" y="2718104"/>
                </a:moveTo>
                <a:lnTo>
                  <a:pt x="0" y="1093508"/>
                </a:lnTo>
                <a:lnTo>
                  <a:pt x="0" y="1133919"/>
                </a:lnTo>
                <a:lnTo>
                  <a:pt x="1604391" y="2738310"/>
                </a:lnTo>
                <a:lnTo>
                  <a:pt x="1624596" y="2718104"/>
                </a:lnTo>
                <a:close/>
              </a:path>
              <a:path w="2336165" h="3126740">
                <a:moveTo>
                  <a:pt x="1975891" y="2531389"/>
                </a:moveTo>
                <a:lnTo>
                  <a:pt x="0" y="555485"/>
                </a:lnTo>
                <a:lnTo>
                  <a:pt x="0" y="595896"/>
                </a:lnTo>
                <a:lnTo>
                  <a:pt x="1955698" y="2551595"/>
                </a:lnTo>
                <a:lnTo>
                  <a:pt x="1975891" y="2531389"/>
                </a:lnTo>
                <a:close/>
              </a:path>
              <a:path w="2336165" h="3126740">
                <a:moveTo>
                  <a:pt x="2336152" y="2312505"/>
                </a:moveTo>
                <a:lnTo>
                  <a:pt x="0" y="0"/>
                </a:lnTo>
                <a:lnTo>
                  <a:pt x="0" y="40208"/>
                </a:lnTo>
                <a:lnTo>
                  <a:pt x="2316061" y="2332812"/>
                </a:lnTo>
                <a:lnTo>
                  <a:pt x="2336152" y="2312505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048" y="1383735"/>
            <a:ext cx="4417695" cy="66675"/>
          </a:xfrm>
          <a:custGeom>
            <a:avLst/>
            <a:gdLst/>
            <a:ahLst/>
            <a:cxnLst/>
            <a:rect l="l" t="t" r="r" b="b"/>
            <a:pathLst>
              <a:path w="4417695" h="66675">
                <a:moveTo>
                  <a:pt x="4417367" y="66674"/>
                </a:moveTo>
                <a:lnTo>
                  <a:pt x="0" y="66674"/>
                </a:lnTo>
                <a:lnTo>
                  <a:pt x="0" y="0"/>
                </a:lnTo>
                <a:lnTo>
                  <a:pt x="4417367" y="0"/>
                </a:lnTo>
                <a:lnTo>
                  <a:pt x="4417367" y="66674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2348" y="621799"/>
            <a:ext cx="4443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05" dirty="0"/>
              <a:t>T</a:t>
            </a:r>
            <a:r>
              <a:rPr sz="5600" spc="-175" dirty="0"/>
              <a:t>E</a:t>
            </a:r>
            <a:r>
              <a:rPr sz="5600" spc="459" dirty="0"/>
              <a:t>C</a:t>
            </a:r>
            <a:r>
              <a:rPr sz="5600" spc="210" dirty="0"/>
              <a:t>H</a:t>
            </a:r>
            <a:r>
              <a:rPr sz="5600" spc="580" dirty="0"/>
              <a:t>S</a:t>
            </a:r>
            <a:r>
              <a:rPr sz="5600" spc="-305" dirty="0"/>
              <a:t>T</a:t>
            </a:r>
            <a:r>
              <a:rPr sz="5600" spc="930" dirty="0"/>
              <a:t>A</a:t>
            </a:r>
            <a:r>
              <a:rPr sz="5600" spc="459" dirty="0"/>
              <a:t>C</a:t>
            </a:r>
            <a:r>
              <a:rPr sz="5600" spc="525" dirty="0"/>
              <a:t>K</a:t>
            </a:r>
            <a:r>
              <a:rPr sz="5600" spc="-300" dirty="0"/>
              <a:t>: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17854896" y="7089874"/>
            <a:ext cx="433705" cy="215900"/>
          </a:xfrm>
          <a:custGeom>
            <a:avLst/>
            <a:gdLst/>
            <a:ahLst/>
            <a:cxnLst/>
            <a:rect l="l" t="t" r="r" b="b"/>
            <a:pathLst>
              <a:path w="433705" h="215900">
                <a:moveTo>
                  <a:pt x="0" y="0"/>
                </a:moveTo>
                <a:lnTo>
                  <a:pt x="43665" y="17742"/>
                </a:lnTo>
                <a:lnTo>
                  <a:pt x="87023" y="36178"/>
                </a:lnTo>
                <a:lnTo>
                  <a:pt x="130063" y="55308"/>
                </a:lnTo>
                <a:lnTo>
                  <a:pt x="172774" y="75129"/>
                </a:lnTo>
                <a:lnTo>
                  <a:pt x="215144" y="95643"/>
                </a:lnTo>
                <a:lnTo>
                  <a:pt x="257163" y="116848"/>
                </a:lnTo>
                <a:lnTo>
                  <a:pt x="298819" y="138742"/>
                </a:lnTo>
                <a:lnTo>
                  <a:pt x="340102" y="161326"/>
                </a:lnTo>
                <a:lnTo>
                  <a:pt x="381001" y="184599"/>
                </a:lnTo>
                <a:lnTo>
                  <a:pt x="421504" y="208560"/>
                </a:lnTo>
                <a:lnTo>
                  <a:pt x="433103" y="21569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7158" y="8609177"/>
            <a:ext cx="1661160" cy="1678305"/>
          </a:xfrm>
          <a:custGeom>
            <a:avLst/>
            <a:gdLst/>
            <a:ahLst/>
            <a:cxnLst/>
            <a:rect l="l" t="t" r="r" b="b"/>
            <a:pathLst>
              <a:path w="1661159" h="1678304">
                <a:moveTo>
                  <a:pt x="1660829" y="571703"/>
                </a:moveTo>
                <a:lnTo>
                  <a:pt x="554710" y="1677835"/>
                </a:lnTo>
                <a:lnTo>
                  <a:pt x="595122" y="1677835"/>
                </a:lnTo>
                <a:lnTo>
                  <a:pt x="1660829" y="612114"/>
                </a:lnTo>
                <a:lnTo>
                  <a:pt x="1660829" y="571703"/>
                </a:lnTo>
                <a:close/>
              </a:path>
              <a:path w="1661159" h="1678304">
                <a:moveTo>
                  <a:pt x="1660829" y="0"/>
                </a:moveTo>
                <a:lnTo>
                  <a:pt x="0" y="1677835"/>
                </a:lnTo>
                <a:lnTo>
                  <a:pt x="40208" y="1677835"/>
                </a:lnTo>
                <a:lnTo>
                  <a:pt x="1660829" y="40614"/>
                </a:lnTo>
                <a:lnTo>
                  <a:pt x="1660829" y="0"/>
                </a:lnTo>
                <a:close/>
              </a:path>
              <a:path w="1661159" h="1678304">
                <a:moveTo>
                  <a:pt x="1660842" y="1109814"/>
                </a:moveTo>
                <a:lnTo>
                  <a:pt x="1092822" y="1677822"/>
                </a:lnTo>
                <a:lnTo>
                  <a:pt x="1133233" y="1677822"/>
                </a:lnTo>
                <a:lnTo>
                  <a:pt x="1660842" y="1150226"/>
                </a:lnTo>
                <a:lnTo>
                  <a:pt x="1660842" y="1109814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2269090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41263" y="1805038"/>
            <a:ext cx="3620770" cy="696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indent="-140970">
              <a:lnSpc>
                <a:spcPct val="140600"/>
              </a:lnSpc>
              <a:spcBef>
                <a:spcPts val="100"/>
              </a:spcBef>
            </a:pPr>
            <a:r>
              <a:rPr sz="3600" b="1" spc="-220" dirty="0">
                <a:latin typeface="Arial"/>
                <a:cs typeface="Arial"/>
              </a:rPr>
              <a:t>P</a:t>
            </a:r>
            <a:r>
              <a:rPr sz="3600" b="1" spc="45" dirty="0">
                <a:latin typeface="Arial"/>
                <a:cs typeface="Arial"/>
              </a:rPr>
              <a:t>O</a:t>
            </a:r>
            <a:r>
              <a:rPr sz="3600" b="1" spc="-220" dirty="0">
                <a:latin typeface="Arial"/>
                <a:cs typeface="Arial"/>
              </a:rPr>
              <a:t>L</a:t>
            </a:r>
            <a:r>
              <a:rPr sz="3600" b="1" spc="-155" dirty="0">
                <a:latin typeface="Arial"/>
                <a:cs typeface="Arial"/>
              </a:rPr>
              <a:t>Y</a:t>
            </a:r>
            <a:r>
              <a:rPr sz="3600" b="1" spc="-20" dirty="0">
                <a:latin typeface="Arial"/>
                <a:cs typeface="Arial"/>
              </a:rPr>
              <a:t>G</a:t>
            </a:r>
            <a:r>
              <a:rPr sz="3600" b="1" spc="45" dirty="0">
                <a:latin typeface="Arial"/>
                <a:cs typeface="Arial"/>
              </a:rPr>
              <a:t>O</a:t>
            </a:r>
            <a:r>
              <a:rPr sz="3600" b="1" spc="-5" dirty="0">
                <a:latin typeface="Arial"/>
                <a:cs typeface="Arial"/>
              </a:rPr>
              <a:t>N</a:t>
            </a:r>
            <a:r>
              <a:rPr sz="3600" b="1" spc="-145" dirty="0">
                <a:latin typeface="Arial"/>
                <a:cs typeface="Arial"/>
              </a:rPr>
              <a:t> </a:t>
            </a:r>
            <a:r>
              <a:rPr sz="3600" b="1" spc="-254" dirty="0">
                <a:latin typeface="Arial"/>
                <a:cs typeface="Arial"/>
              </a:rPr>
              <a:t>S</a:t>
            </a:r>
            <a:r>
              <a:rPr sz="3600" b="1" spc="50" dirty="0">
                <a:latin typeface="Arial"/>
                <a:cs typeface="Arial"/>
              </a:rPr>
              <a:t>C</a:t>
            </a:r>
            <a:r>
              <a:rPr sz="3600" b="1" spc="-80" dirty="0">
                <a:latin typeface="Arial"/>
                <a:cs typeface="Arial"/>
              </a:rPr>
              <a:t>A</a:t>
            </a:r>
            <a:r>
              <a:rPr sz="3600" b="1" spc="-5" dirty="0">
                <a:latin typeface="Arial"/>
                <a:cs typeface="Arial"/>
              </a:rPr>
              <a:t>N  </a:t>
            </a:r>
            <a:r>
              <a:rPr sz="3600" b="1" spc="-204" dirty="0">
                <a:latin typeface="Arial"/>
                <a:cs typeface="Arial"/>
              </a:rPr>
              <a:t>ETHER.JS </a:t>
            </a:r>
            <a:r>
              <a:rPr sz="3600" b="1" spc="-200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MONGO </a:t>
            </a:r>
            <a:r>
              <a:rPr sz="3600" b="1" spc="-185" dirty="0">
                <a:latin typeface="Arial"/>
                <a:cs typeface="Arial"/>
              </a:rPr>
              <a:t>DB </a:t>
            </a:r>
            <a:r>
              <a:rPr sz="3600" b="1" spc="-180" dirty="0">
                <a:latin typeface="Arial"/>
                <a:cs typeface="Arial"/>
              </a:rPr>
              <a:t> </a:t>
            </a:r>
            <a:r>
              <a:rPr sz="3600" b="1" spc="-95" dirty="0">
                <a:latin typeface="Arial"/>
                <a:cs typeface="Arial"/>
              </a:rPr>
              <a:t>METAMASK 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SOLIDITY</a:t>
            </a:r>
            <a:endParaRPr sz="3600">
              <a:latin typeface="Arial"/>
              <a:cs typeface="Arial"/>
            </a:endParaRPr>
          </a:p>
          <a:p>
            <a:pPr marL="153035" marR="1518920">
              <a:lnSpc>
                <a:spcPct val="140600"/>
              </a:lnSpc>
            </a:pPr>
            <a:r>
              <a:rPr sz="3600" b="1" spc="-185" dirty="0">
                <a:latin typeface="Arial"/>
                <a:cs typeface="Arial"/>
              </a:rPr>
              <a:t>IPFS </a:t>
            </a:r>
            <a:r>
              <a:rPr sz="3600" b="1" spc="-180" dirty="0">
                <a:latin typeface="Arial"/>
                <a:cs typeface="Arial"/>
              </a:rPr>
              <a:t> </a:t>
            </a:r>
            <a:r>
              <a:rPr sz="3600" b="1" spc="-155" dirty="0">
                <a:latin typeface="Arial"/>
                <a:cs typeface="Arial"/>
              </a:rPr>
              <a:t>REACT 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spc="-325" dirty="0">
                <a:latin typeface="Arial"/>
                <a:cs typeface="Arial"/>
              </a:rPr>
              <a:t>E</a:t>
            </a:r>
            <a:r>
              <a:rPr sz="3600" b="1" spc="-35" dirty="0">
                <a:latin typeface="Arial"/>
                <a:cs typeface="Arial"/>
              </a:rPr>
              <a:t>X</a:t>
            </a:r>
            <a:r>
              <a:rPr sz="3600" b="1" spc="-220" dirty="0">
                <a:latin typeface="Arial"/>
                <a:cs typeface="Arial"/>
              </a:rPr>
              <a:t>P</a:t>
            </a:r>
            <a:r>
              <a:rPr sz="3600" b="1" spc="-360" dirty="0">
                <a:latin typeface="Arial"/>
                <a:cs typeface="Arial"/>
              </a:rPr>
              <a:t>R</a:t>
            </a:r>
            <a:r>
              <a:rPr sz="3600" b="1" spc="-325" dirty="0">
                <a:latin typeface="Arial"/>
                <a:cs typeface="Arial"/>
              </a:rPr>
              <a:t>E</a:t>
            </a:r>
            <a:r>
              <a:rPr sz="3600" b="1" spc="-254" dirty="0">
                <a:latin typeface="Arial"/>
                <a:cs typeface="Arial"/>
              </a:rPr>
              <a:t>S</a:t>
            </a:r>
            <a:r>
              <a:rPr sz="3600" b="1" spc="-155" dirty="0">
                <a:latin typeface="Arial"/>
                <a:cs typeface="Arial"/>
              </a:rPr>
              <a:t>S  </a:t>
            </a:r>
            <a:r>
              <a:rPr sz="3600" b="1" spc="-80" dirty="0">
                <a:latin typeface="Arial"/>
                <a:cs typeface="Arial"/>
              </a:rPr>
              <a:t>NODE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3040615"/>
            <a:ext cx="152399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3812140"/>
            <a:ext cx="152399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4583665"/>
            <a:ext cx="152399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5355190"/>
            <a:ext cx="152399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6126715"/>
            <a:ext cx="152399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6898240"/>
            <a:ext cx="152399" cy="1523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7669765"/>
            <a:ext cx="152399" cy="1523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685" y="8441290"/>
            <a:ext cx="152399" cy="1523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3904605" y="0"/>
            <a:ext cx="2167890" cy="2167890"/>
            <a:chOff x="13904605" y="0"/>
            <a:chExt cx="2167890" cy="2167890"/>
          </a:xfrm>
        </p:grpSpPr>
        <p:sp>
          <p:nvSpPr>
            <p:cNvPr id="19" name="object 19"/>
            <p:cNvSpPr/>
            <p:nvPr/>
          </p:nvSpPr>
          <p:spPr>
            <a:xfrm>
              <a:off x="13904606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88414" y="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88415" y="106917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04605" y="10838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6142546" y="28575"/>
            <a:ext cx="2145665" cy="2167890"/>
            <a:chOff x="16142546" y="28575"/>
            <a:chExt cx="2145665" cy="2167890"/>
          </a:xfrm>
        </p:grpSpPr>
        <p:sp>
          <p:nvSpPr>
            <p:cNvPr id="24" name="object 24"/>
            <p:cNvSpPr/>
            <p:nvPr/>
          </p:nvSpPr>
          <p:spPr>
            <a:xfrm>
              <a:off x="17226355" y="28575"/>
              <a:ext cx="1061720" cy="1083945"/>
            </a:xfrm>
            <a:custGeom>
              <a:avLst/>
              <a:gdLst/>
              <a:ahLst/>
              <a:cxnLst/>
              <a:rect l="l" t="t" r="r" b="b"/>
              <a:pathLst>
                <a:path w="1061719" h="1083945">
                  <a:moveTo>
                    <a:pt x="0" y="0"/>
                  </a:moveTo>
                  <a:lnTo>
                    <a:pt x="1061644" y="0"/>
                  </a:lnTo>
                  <a:lnTo>
                    <a:pt x="1061644" y="217663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1"/>
                  </a:lnTo>
                  <a:lnTo>
                    <a:pt x="920202" y="572711"/>
                  </a:lnTo>
                  <a:lnTo>
                    <a:pt x="895509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4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09"/>
                  </a:lnTo>
                  <a:lnTo>
                    <a:pt x="20" y="1083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42546" y="111238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26356" y="1112868"/>
              <a:ext cx="1061720" cy="1083310"/>
            </a:xfrm>
            <a:custGeom>
              <a:avLst/>
              <a:gdLst/>
              <a:ahLst/>
              <a:cxnLst/>
              <a:rect l="l" t="t" r="r" b="b"/>
              <a:pathLst>
                <a:path w="1061719" h="1083310">
                  <a:moveTo>
                    <a:pt x="1061644" y="1083282"/>
                  </a:moveTo>
                  <a:lnTo>
                    <a:pt x="0" y="1083282"/>
                  </a:lnTo>
                  <a:lnTo>
                    <a:pt x="1054" y="1035022"/>
                  </a:lnTo>
                  <a:lnTo>
                    <a:pt x="4192" y="987302"/>
                  </a:lnTo>
                  <a:lnTo>
                    <a:pt x="9369" y="940164"/>
                  </a:lnTo>
                  <a:lnTo>
                    <a:pt x="16540" y="893654"/>
                  </a:lnTo>
                  <a:lnTo>
                    <a:pt x="25662" y="847815"/>
                  </a:lnTo>
                  <a:lnTo>
                    <a:pt x="36690" y="802692"/>
                  </a:lnTo>
                  <a:lnTo>
                    <a:pt x="49580" y="758328"/>
                  </a:lnTo>
                  <a:lnTo>
                    <a:pt x="64288" y="714769"/>
                  </a:lnTo>
                  <a:lnTo>
                    <a:pt x="80771" y="672057"/>
                  </a:lnTo>
                  <a:lnTo>
                    <a:pt x="98984" y="630237"/>
                  </a:lnTo>
                  <a:lnTo>
                    <a:pt x="118882" y="589353"/>
                  </a:lnTo>
                  <a:lnTo>
                    <a:pt x="140423" y="549450"/>
                  </a:lnTo>
                  <a:lnTo>
                    <a:pt x="163562" y="510571"/>
                  </a:lnTo>
                  <a:lnTo>
                    <a:pt x="188254" y="472760"/>
                  </a:lnTo>
                  <a:lnTo>
                    <a:pt x="214457" y="436063"/>
                  </a:lnTo>
                  <a:lnTo>
                    <a:pt x="242125" y="400521"/>
                  </a:lnTo>
                  <a:lnTo>
                    <a:pt x="271215" y="366181"/>
                  </a:lnTo>
                  <a:lnTo>
                    <a:pt x="301683" y="333086"/>
                  </a:lnTo>
                  <a:lnTo>
                    <a:pt x="333485" y="301280"/>
                  </a:lnTo>
                  <a:lnTo>
                    <a:pt x="366576" y="270807"/>
                  </a:lnTo>
                  <a:lnTo>
                    <a:pt x="400913" y="241712"/>
                  </a:lnTo>
                  <a:lnTo>
                    <a:pt x="436451" y="214038"/>
                  </a:lnTo>
                  <a:lnTo>
                    <a:pt x="473147" y="187830"/>
                  </a:lnTo>
                  <a:lnTo>
                    <a:pt x="510957" y="163131"/>
                  </a:lnTo>
                  <a:lnTo>
                    <a:pt x="549836" y="139987"/>
                  </a:lnTo>
                  <a:lnTo>
                    <a:pt x="589740" y="118440"/>
                  </a:lnTo>
                  <a:lnTo>
                    <a:pt x="630626" y="98536"/>
                  </a:lnTo>
                  <a:lnTo>
                    <a:pt x="672448" y="80318"/>
                  </a:lnTo>
                  <a:lnTo>
                    <a:pt x="715164" y="63830"/>
                  </a:lnTo>
                  <a:lnTo>
                    <a:pt x="758730" y="49116"/>
                  </a:lnTo>
                  <a:lnTo>
                    <a:pt x="803100" y="36222"/>
                  </a:lnTo>
                  <a:lnTo>
                    <a:pt x="848232" y="25190"/>
                  </a:lnTo>
                  <a:lnTo>
                    <a:pt x="894080" y="16065"/>
                  </a:lnTo>
                  <a:lnTo>
                    <a:pt x="940602" y="8891"/>
                  </a:lnTo>
                  <a:lnTo>
                    <a:pt x="987752" y="3712"/>
                  </a:lnTo>
                  <a:lnTo>
                    <a:pt x="1035488" y="572"/>
                  </a:lnTo>
                  <a:lnTo>
                    <a:pt x="1061644" y="0"/>
                  </a:lnTo>
                  <a:lnTo>
                    <a:pt x="1061644" y="1083282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699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Lucida Sans Unicode</vt:lpstr>
      <vt:lpstr>Microsoft Sans Serif</vt:lpstr>
      <vt:lpstr>Tahoma</vt:lpstr>
      <vt:lpstr>Times New Roman</vt:lpstr>
      <vt:lpstr>Trebuchet MS</vt:lpstr>
      <vt:lpstr>Verdana</vt:lpstr>
      <vt:lpstr>Office Theme</vt:lpstr>
      <vt:lpstr>PowerPoint Presentation</vt:lpstr>
      <vt:lpstr>MOTIVATION</vt:lpstr>
      <vt:lpstr>USE CASES </vt:lpstr>
      <vt:lpstr>Literature Review</vt:lpstr>
      <vt:lpstr>Literature Review</vt:lpstr>
      <vt:lpstr>ENTITIES</vt:lpstr>
      <vt:lpstr>INTERACTION BETWEEN ENTITIES</vt:lpstr>
      <vt:lpstr>Proposed Methodology:</vt:lpstr>
      <vt:lpstr>TECHSTACK:</vt:lpstr>
      <vt:lpstr>DEMO: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blockchain based certificate generation and validation</dc:title>
  <dc:creator>Saikrishna Lingam</dc:creator>
  <cp:keywords>DAF3fCXcy14,BABoiGSfSlI</cp:keywords>
  <cp:lastModifiedBy>RISHABH CHANDRA RAO</cp:lastModifiedBy>
  <cp:revision>3</cp:revision>
  <dcterms:created xsi:type="dcterms:W3CDTF">2024-09-12T03:53:30Z</dcterms:created>
  <dcterms:modified xsi:type="dcterms:W3CDTF">2024-09-12T03:58:43Z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2024-06-24T00:00:00Z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2024-09-12T00:00:00Z</vt:filetime>
  </property>
</Properties>
</file>