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58" r:id="rId4"/>
    <p:sldId id="260" r:id="rId5"/>
    <p:sldId id="261" r:id="rId6"/>
    <p:sldId id="264" r:id="rId7"/>
    <p:sldId id="259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91891-6F6C-4C94-AB3D-3ABE0532D75E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B23BC-02F4-4B1E-898C-DBA7A7FCC6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386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對稱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B23BC-02F4-4B1E-898C-DBA7A7FCC68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357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4E2A4-BA0E-4974-AE37-4B8A6EC1D8AF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4DB7-9167-4CA7-82AF-27A61CA99D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82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4E2A4-BA0E-4974-AE37-4B8A6EC1D8AF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4DB7-9167-4CA7-82AF-27A61CA99D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52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4E2A4-BA0E-4974-AE37-4B8A6EC1D8AF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4DB7-9167-4CA7-82AF-27A61CA99D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8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4E2A4-BA0E-4974-AE37-4B8A6EC1D8AF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4DB7-9167-4CA7-82AF-27A61CA99D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07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4E2A4-BA0E-4974-AE37-4B8A6EC1D8AF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4DB7-9167-4CA7-82AF-27A61CA99D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34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4E2A4-BA0E-4974-AE37-4B8A6EC1D8AF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4DB7-9167-4CA7-82AF-27A61CA99D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28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4E2A4-BA0E-4974-AE37-4B8A6EC1D8AF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4DB7-9167-4CA7-82AF-27A61CA99D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30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4E2A4-BA0E-4974-AE37-4B8A6EC1D8AF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4DB7-9167-4CA7-82AF-27A61CA99D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83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4E2A4-BA0E-4974-AE37-4B8A6EC1D8AF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4DB7-9167-4CA7-82AF-27A61CA99D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74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4E2A4-BA0E-4974-AE37-4B8A6EC1D8AF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4DB7-9167-4CA7-82AF-27A61CA99D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14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4E2A4-BA0E-4974-AE37-4B8A6EC1D8AF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4DB7-9167-4CA7-82AF-27A61CA99D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79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4E2A4-BA0E-4974-AE37-4B8A6EC1D8AF}" type="datetimeFigureOut">
              <a:rPr lang="zh-TW" altLang="en-US" smtClean="0"/>
              <a:t>2018/5/23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34DB7-9167-4CA7-82AF-27A61CA99D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12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dumoulin/conv_arithmetic/blob/master/gif/no_padding_no_strides_transposed.gif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Building an auto encoder</a:t>
            </a:r>
            <a:r>
              <a:rPr lang="en-US" altLang="zh-TW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with </a:t>
            </a:r>
            <a:r>
              <a:rPr lang="en-US" altLang="zh-TW" dirty="0" err="1" smtClean="0"/>
              <a:t>tensorflow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6471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完成</a:t>
            </a:r>
            <a:r>
              <a:rPr lang="en-US" altLang="zh-TW" dirty="0" smtClean="0"/>
              <a:t>#TODO</a:t>
            </a:r>
            <a:r>
              <a:rPr lang="zh-TW" altLang="en-US" dirty="0" smtClean="0"/>
              <a:t>部分的程式碼，建構出</a:t>
            </a:r>
            <a:r>
              <a:rPr lang="en-US" altLang="zh-TW" dirty="0" smtClean="0"/>
              <a:t>auto</a:t>
            </a:r>
            <a:r>
              <a:rPr lang="zh-TW" altLang="en-US" dirty="0" smtClean="0"/>
              <a:t> </a:t>
            </a:r>
            <a:r>
              <a:rPr lang="en-US" altLang="zh-TW" dirty="0" smtClean="0"/>
              <a:t>encoder</a:t>
            </a:r>
            <a:r>
              <a:rPr lang="zh-TW" altLang="en-US" dirty="0" smtClean="0"/>
              <a:t>的模型</a:t>
            </a:r>
            <a:endParaRPr lang="en-US" altLang="zh-TW" dirty="0" smtClean="0"/>
          </a:p>
          <a:p>
            <a:r>
              <a:rPr lang="zh-TW" altLang="en-US" dirty="0" smtClean="0"/>
              <a:t>比較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和</a:t>
            </a:r>
            <a:r>
              <a:rPr lang="en-US" altLang="zh-TW" dirty="0" smtClean="0"/>
              <a:t>output</a:t>
            </a:r>
            <a:r>
              <a:rPr lang="zh-TW" altLang="en-US" dirty="0" smtClean="0"/>
              <a:t>的圖片差</a:t>
            </a:r>
            <a:r>
              <a:rPr lang="zh-TW" altLang="en-US" dirty="0"/>
              <a:t>異</a:t>
            </a:r>
          </a:p>
        </p:txBody>
      </p:sp>
    </p:spTree>
    <p:extLst>
      <p:ext uri="{BB962C8B-B14F-4D97-AF65-F5344CB8AC3E}">
        <p14:creationId xmlns:p14="http://schemas.microsoft.com/office/powerpoint/2010/main" val="291298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Auto encoder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分成兩個部分─</a:t>
            </a:r>
            <a:r>
              <a:rPr lang="en-US" altLang="zh-TW" dirty="0" smtClean="0"/>
              <a:t>encoder, decoder</a:t>
            </a:r>
          </a:p>
          <a:p>
            <a:r>
              <a:rPr lang="en-US" altLang="zh-TW" dirty="0" smtClean="0"/>
              <a:t>Encoder</a:t>
            </a:r>
          </a:p>
          <a:p>
            <a:pPr lvl="1"/>
            <a:r>
              <a:rPr lang="zh-TW" altLang="en-US" dirty="0" smtClean="0"/>
              <a:t>將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編碼成向量</a:t>
            </a:r>
            <a:endParaRPr lang="en-US" altLang="zh-TW" dirty="0" smtClean="0"/>
          </a:p>
          <a:p>
            <a:r>
              <a:rPr lang="en-US" altLang="zh-TW" dirty="0" smtClean="0"/>
              <a:t>Decoder</a:t>
            </a:r>
          </a:p>
          <a:p>
            <a:pPr lvl="1"/>
            <a:r>
              <a:rPr lang="zh-TW" altLang="en-US" dirty="0" smtClean="0"/>
              <a:t>將編碼後的向量還原成原本的</a:t>
            </a:r>
            <a:r>
              <a:rPr lang="en-US" altLang="zh-TW" dirty="0" smtClean="0"/>
              <a:t>input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561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Auto Encoder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4992414" y="1690688"/>
            <a:ext cx="2207172" cy="193915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/>
              <a:t>h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177159" y="4141073"/>
            <a:ext cx="2207172" cy="193915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 smtClean="0"/>
              <a:t>X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9146628" y="4141073"/>
            <a:ext cx="2207172" cy="193915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 smtClean="0"/>
              <a:t>X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5" idx="7"/>
            <a:endCxn id="4" idx="3"/>
          </p:cNvCxnSpPr>
          <p:nvPr/>
        </p:nvCxnSpPr>
        <p:spPr>
          <a:xfrm flipV="1">
            <a:off x="3061098" y="3345864"/>
            <a:ext cx="2254549" cy="107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4" idx="5"/>
            <a:endCxn id="6" idx="1"/>
          </p:cNvCxnSpPr>
          <p:nvPr/>
        </p:nvCxnSpPr>
        <p:spPr>
          <a:xfrm>
            <a:off x="6876353" y="3345864"/>
            <a:ext cx="2593508" cy="107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177159" y="6080232"/>
            <a:ext cx="2207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input</a:t>
            </a:r>
            <a:endParaRPr lang="zh-TW" altLang="en-US" sz="32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875986" y="6080231"/>
            <a:ext cx="263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reconstructed</a:t>
            </a:r>
            <a:endParaRPr lang="zh-TW" altLang="en-US" sz="3200" dirty="0"/>
          </a:p>
        </p:txBody>
      </p:sp>
      <p:sp>
        <p:nvSpPr>
          <p:cNvPr id="19" name="文字方塊 18"/>
          <p:cNvSpPr txBox="1"/>
          <p:nvPr/>
        </p:nvSpPr>
        <p:spPr>
          <a:xfrm rot="1343808">
            <a:off x="7415316" y="2880486"/>
            <a:ext cx="2207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decoder</a:t>
            </a:r>
            <a:endParaRPr lang="zh-TW" altLang="en-US" sz="3200" dirty="0"/>
          </a:p>
        </p:txBody>
      </p:sp>
      <p:sp>
        <p:nvSpPr>
          <p:cNvPr id="20" name="文字方塊 19"/>
          <p:cNvSpPr txBox="1"/>
          <p:nvPr/>
        </p:nvSpPr>
        <p:spPr>
          <a:xfrm rot="19974139">
            <a:off x="2532994" y="2952655"/>
            <a:ext cx="2207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encoder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5431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Auto encoder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</a:t>
            </a:r>
            <a:r>
              <a:rPr lang="zh-TW" altLang="en-US" dirty="0"/>
              <a:t>需要</a:t>
            </a:r>
            <a:r>
              <a:rPr lang="en-US" altLang="zh-TW" dirty="0"/>
              <a:t>label</a:t>
            </a:r>
            <a:r>
              <a:rPr lang="zh-TW" altLang="en-US" dirty="0"/>
              <a:t>好的</a:t>
            </a:r>
            <a:r>
              <a:rPr lang="en-US" altLang="zh-TW" dirty="0" smtClean="0"/>
              <a:t>DATA</a:t>
            </a:r>
          </a:p>
          <a:p>
            <a:r>
              <a:rPr lang="en-US" altLang="zh-TW" dirty="0" smtClean="0"/>
              <a:t>Decoder</a:t>
            </a:r>
            <a:r>
              <a:rPr lang="zh-TW" altLang="en-US" dirty="0" smtClean="0"/>
              <a:t>能</a:t>
            </a:r>
            <a:r>
              <a:rPr lang="en-US" altLang="zh-TW" dirty="0" smtClean="0"/>
              <a:t>decode</a:t>
            </a:r>
            <a:r>
              <a:rPr lang="zh-TW" altLang="en-US" dirty="0" smtClean="0"/>
              <a:t>出原本的</a:t>
            </a:r>
            <a:r>
              <a:rPr lang="en-US" altLang="zh-TW" dirty="0" smtClean="0"/>
              <a:t>input</a:t>
            </a:r>
          </a:p>
          <a:p>
            <a:r>
              <a:rPr lang="zh-TW" altLang="en-US" dirty="0" smtClean="0"/>
              <a:t>中間的</a:t>
            </a:r>
            <a:r>
              <a:rPr lang="en-US" altLang="zh-TW" dirty="0" smtClean="0"/>
              <a:t>hidden layer</a:t>
            </a:r>
            <a:r>
              <a:rPr lang="zh-TW" altLang="en-US" dirty="0" smtClean="0"/>
              <a:t>必定隱含某些關鍵訊息</a:t>
            </a:r>
            <a:endParaRPr lang="en-US" altLang="zh-TW" dirty="0" smtClean="0"/>
          </a:p>
          <a:p>
            <a:r>
              <a:rPr lang="zh-TW" altLang="en-US" dirty="0" smtClean="0"/>
              <a:t>關注</a:t>
            </a:r>
            <a:r>
              <a:rPr lang="zh-TW" altLang="en-US" dirty="0" smtClean="0"/>
              <a:t>的是中間編碼好的向量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output</a:t>
            </a:r>
            <a:r>
              <a:rPr lang="zh-TW" altLang="en-US" dirty="0" smtClean="0"/>
              <a:t>就是</a:t>
            </a:r>
            <a:r>
              <a:rPr lang="en-US" altLang="zh-TW" dirty="0" smtClean="0"/>
              <a:t>input</a:t>
            </a:r>
          </a:p>
          <a:p>
            <a:pPr lvl="1"/>
            <a:r>
              <a:rPr lang="zh-TW" altLang="en-US" dirty="0"/>
              <a:t>作為其他模型的</a:t>
            </a:r>
            <a:r>
              <a:rPr lang="en-US" altLang="zh-TW" dirty="0"/>
              <a:t>input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6748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Auto encoder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避免複製貼上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縮小中間隱藏層</a:t>
            </a:r>
            <a:r>
              <a:rPr lang="en-US" altLang="zh-TW" dirty="0" smtClean="0"/>
              <a:t>(hidden layer)</a:t>
            </a:r>
            <a:r>
              <a:rPr lang="zh-TW" altLang="en-US" dirty="0" smtClean="0"/>
              <a:t>的維度逼迫模型做有用的</a:t>
            </a:r>
            <a:r>
              <a:rPr lang="zh-TW" altLang="en-US" dirty="0" smtClean="0"/>
              <a:t>編碼</a:t>
            </a:r>
            <a:endParaRPr lang="en-US" altLang="zh-TW" dirty="0" smtClean="0"/>
          </a:p>
          <a:p>
            <a:pPr lvl="1"/>
            <a:r>
              <a:rPr lang="zh-TW" altLang="en-US"/>
              <a:t>同時達到降低維</a:t>
            </a:r>
            <a:r>
              <a:rPr lang="zh-TW" altLang="en-US"/>
              <a:t>度</a:t>
            </a:r>
            <a:r>
              <a:rPr lang="zh-TW" altLang="en-US" smtClean="0"/>
              <a:t>的</a:t>
            </a:r>
            <a:r>
              <a:rPr lang="zh-TW" altLang="en-US"/>
              <a:t>效果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68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Auto encoder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61697" y="1560786"/>
            <a:ext cx="1135117" cy="4824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X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81145" y="1560786"/>
            <a:ext cx="1135117" cy="4824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X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000593" y="1560786"/>
            <a:ext cx="1135117" cy="4824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X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 flipV="1">
            <a:off x="2096814" y="1560785"/>
            <a:ext cx="36418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2096814" y="6385033"/>
            <a:ext cx="3384331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616262" y="1560785"/>
            <a:ext cx="33843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6616262" y="6385033"/>
            <a:ext cx="3510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74428" y="1560786"/>
            <a:ext cx="1135117" cy="4824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X</a:t>
            </a:r>
            <a:endParaRPr lang="zh-TW" altLang="en-US" sz="4800" dirty="0"/>
          </a:p>
        </p:txBody>
      </p:sp>
      <p:sp>
        <p:nvSpPr>
          <p:cNvPr id="12" name="矩形 11"/>
          <p:cNvSpPr/>
          <p:nvPr/>
        </p:nvSpPr>
        <p:spPr>
          <a:xfrm>
            <a:off x="7987862" y="1560786"/>
            <a:ext cx="1135117" cy="48242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X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05607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Auto Encoder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61697" y="1560786"/>
            <a:ext cx="1135117" cy="4824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X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81145" y="2932386"/>
            <a:ext cx="1135117" cy="20652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h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000593" y="1560786"/>
            <a:ext cx="1135117" cy="4824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Y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2096814" y="1560786"/>
            <a:ext cx="3384331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2096814" y="4997669"/>
            <a:ext cx="3384331" cy="1387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6616262" y="1560786"/>
            <a:ext cx="3384331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616262" y="4997669"/>
            <a:ext cx="3384331" cy="1387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974428" y="2396358"/>
            <a:ext cx="1135117" cy="3137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……..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987862" y="2396357"/>
            <a:ext cx="1135117" cy="3137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……..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973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Auto Encoder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1587" y="1489838"/>
            <a:ext cx="1135117" cy="4824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X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81145" y="2932386"/>
            <a:ext cx="1135117" cy="20652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h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552387" y="1552902"/>
            <a:ext cx="1135117" cy="4824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/>
              <a:t>Y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974428" y="2396358"/>
            <a:ext cx="1135117" cy="3137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……..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987862" y="2396357"/>
            <a:ext cx="1135117" cy="3137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……..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76704" y="3160659"/>
            <a:ext cx="21598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2-D convolution</a:t>
            </a:r>
            <a:endParaRPr lang="zh-TW" altLang="en-US" sz="3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636580" y="3160659"/>
            <a:ext cx="21598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2-D convolution</a:t>
            </a:r>
            <a:endParaRPr lang="zh-TW" altLang="en-US" sz="32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481848" y="2932386"/>
            <a:ext cx="21598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2-D convolution</a:t>
            </a:r>
          </a:p>
          <a:p>
            <a:pPr algn="ctr"/>
            <a:r>
              <a:rPr lang="en-US" altLang="zh-TW" sz="3200" dirty="0" smtClean="0"/>
              <a:t>transpose</a:t>
            </a:r>
            <a:endParaRPr lang="zh-TW" altLang="en-US" sz="32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088118" y="2914438"/>
            <a:ext cx="21598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2-D convolution</a:t>
            </a:r>
          </a:p>
          <a:p>
            <a:pPr algn="ctr"/>
            <a:r>
              <a:rPr lang="en-US" altLang="zh-TW" sz="3200" dirty="0" smtClean="0"/>
              <a:t>transpose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4309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432" y="3010733"/>
            <a:ext cx="2608019" cy="2768348"/>
          </a:xfrm>
        </p:spPr>
      </p:pic>
      <p:pic>
        <p:nvPicPr>
          <p:cNvPr id="1026" name="Picture 2" descr="https://github.com/vdumoulin/conv_arithmetic/raw/master/gif/no_padding_no_strides_transposed.gif">
            <a:hlinkClick r:id="rId3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234" y="2336449"/>
            <a:ext cx="3276600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555668" y="1320786"/>
            <a:ext cx="3182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smtClean="0"/>
              <a:t>convolution</a:t>
            </a:r>
            <a:endParaRPr lang="zh-TW" altLang="en-US" sz="4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687148" y="1013010"/>
            <a:ext cx="31825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smtClean="0"/>
              <a:t>Transposed convolution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909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169</Words>
  <Application>Microsoft Office PowerPoint</Application>
  <PresentationFormat>自訂</PresentationFormat>
  <Paragraphs>57</Paragraphs>
  <Slides>10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Building an auto encoder  with tensorflow</vt:lpstr>
      <vt:lpstr>Auto encoder</vt:lpstr>
      <vt:lpstr>Auto Encoder</vt:lpstr>
      <vt:lpstr>Auto encoder</vt:lpstr>
      <vt:lpstr>Auto encoder</vt:lpstr>
      <vt:lpstr>Auto encoder</vt:lpstr>
      <vt:lpstr>Auto Encoder</vt:lpstr>
      <vt:lpstr>Auto Encoder</vt:lpstr>
      <vt:lpstr>PowerPoint 簡報</vt:lpstr>
      <vt:lpstr>實作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  with tensorflow</dc:title>
  <dc:creator>CHLin</dc:creator>
  <cp:lastModifiedBy>林君衡</cp:lastModifiedBy>
  <cp:revision>26</cp:revision>
  <dcterms:created xsi:type="dcterms:W3CDTF">2018-05-22T06:38:00Z</dcterms:created>
  <dcterms:modified xsi:type="dcterms:W3CDTF">2018-05-23T10:46:08Z</dcterms:modified>
</cp:coreProperties>
</file>