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66" r:id="rId6"/>
    <p:sldId id="258" r:id="rId7"/>
    <p:sldId id="259" r:id="rId8"/>
    <p:sldId id="260" r:id="rId9"/>
    <p:sldId id="264" r:id="rId10"/>
    <p:sldId id="262" r:id="rId11"/>
    <p:sldId id="261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67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9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3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1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24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0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1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DC7A-4B87-464D-A3EA-30B5971504C5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2485-15B6-4A5B-A99F-6FA854A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31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rikhallstrm/hello-world-rnn-83cd7105b767" TargetMode="External"/><Relationship Id="rId2" Type="http://schemas.openxmlformats.org/officeDocument/2006/relationships/hyperlink" Target="https://www.youtube.com/watch?v=hhJIztWR_vo&amp;list=PL2-dafEMk2A7YdKv4XfKpfbTH5z6rEEj3&amp;index=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Building a Recurrent </a:t>
            </a:r>
            <a:r>
              <a:rPr lang="en-US" altLang="zh-TW" dirty="0" err="1" smtClean="0"/>
              <a:t>Neyral</a:t>
            </a:r>
            <a:r>
              <a:rPr lang="en-US" altLang="zh-TW" dirty="0" smtClean="0"/>
              <a:t> Network with </a:t>
            </a:r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31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讀懂程式碼之後完成</a:t>
            </a:r>
            <a:r>
              <a:rPr lang="en-US" altLang="zh-TW" dirty="0" smtClean="0"/>
              <a:t>rnn.py</a:t>
            </a:r>
            <a:r>
              <a:rPr lang="zh-TW" altLang="en-US" dirty="0" smtClean="0"/>
              <a:t>中</a:t>
            </a:r>
            <a:r>
              <a:rPr lang="en-US" altLang="zh-TW" dirty="0" smtClean="0"/>
              <a:t>”#TODO”</a:t>
            </a:r>
            <a:r>
              <a:rPr lang="zh-TW" altLang="en-US" dirty="0" smtClean="0"/>
              <a:t>部份的程式碼</a:t>
            </a:r>
            <a:endParaRPr lang="en-US" altLang="zh-TW" dirty="0" smtClean="0"/>
          </a:p>
          <a:p>
            <a:r>
              <a:rPr lang="zh-TW" altLang="en-US" dirty="0" smtClean="0"/>
              <a:t>比較兩種不同的</a:t>
            </a:r>
            <a:r>
              <a:rPr lang="en-US" altLang="zh-TW" dirty="0" smtClean="0"/>
              <a:t>RNN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(Vanilla RNN, LSTM)</a:t>
            </a:r>
            <a:r>
              <a:rPr lang="zh-TW" altLang="en-US" dirty="0" smtClean="0"/>
              <a:t> 的</a:t>
            </a:r>
            <a:r>
              <a:rPr lang="zh-TW" altLang="en-US" dirty="0" smtClean="0"/>
              <a:t>結果並討論其差異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56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for constructing RNN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tf.contrib.rnn.static_rnn</a:t>
            </a:r>
            <a:r>
              <a:rPr lang="en-US" altLang="zh-TW" dirty="0" smtClean="0"/>
              <a:t> (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cell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inputs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initial_state</a:t>
            </a:r>
            <a:r>
              <a:rPr lang="en-US" altLang="zh-TW" dirty="0"/>
              <a:t>=None,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dtype</a:t>
            </a:r>
            <a:r>
              <a:rPr lang="en-US" altLang="zh-TW" dirty="0"/>
              <a:t>=None,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sequence_length</a:t>
            </a:r>
            <a:r>
              <a:rPr lang="en-US" altLang="zh-TW" dirty="0"/>
              <a:t>=None,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scope</a:t>
            </a:r>
            <a:r>
              <a:rPr lang="en-US" altLang="zh-TW" dirty="0"/>
              <a:t>=None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tf.contrib.rnn.BasicRNNCell</a:t>
            </a:r>
            <a:r>
              <a:rPr lang="en-US" altLang="zh-TW" dirty="0" smtClean="0"/>
              <a:t> (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num_units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activation</a:t>
            </a:r>
            <a:r>
              <a:rPr lang="en-US" altLang="zh-TW" dirty="0"/>
              <a:t>=None,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reuse</a:t>
            </a:r>
            <a:r>
              <a:rPr lang="en-US" altLang="zh-TW" dirty="0"/>
              <a:t>=None,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altLang="zh-TW" dirty="0"/>
              <a:t>=None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tf.contrib.rnn.BasicLSTMCell</a:t>
            </a:r>
            <a:r>
              <a:rPr lang="en-US" altLang="zh-TW" dirty="0" smtClean="0"/>
              <a:t> (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num_units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forget_bias</a:t>
            </a:r>
            <a:r>
              <a:rPr lang="en-US" altLang="zh-TW" dirty="0"/>
              <a:t>=1.0, 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state_is_tuple</a:t>
            </a:r>
            <a:r>
              <a:rPr lang="en-US" altLang="zh-TW" dirty="0" smtClean="0"/>
              <a:t>=True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activation</a:t>
            </a:r>
            <a:r>
              <a:rPr lang="en-US" altLang="zh-TW" dirty="0"/>
              <a:t>=None,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reuse</a:t>
            </a:r>
            <a:r>
              <a:rPr lang="en-US" altLang="zh-TW" dirty="0"/>
              <a:t>=None,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altLang="zh-TW" dirty="0" smtClean="0"/>
              <a:t>=None</a:t>
            </a:r>
          </a:p>
          <a:p>
            <a:r>
              <a:rPr lang="en-US" altLang="zh-TW" dirty="0" err="1" smtClean="0"/>
              <a:t>tf.contrib.rnn.GRUCell</a:t>
            </a:r>
            <a:r>
              <a:rPr lang="en-US" altLang="zh-TW" dirty="0" smtClean="0"/>
              <a:t> (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num_units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activation</a:t>
            </a:r>
            <a:r>
              <a:rPr lang="en-US" altLang="zh-TW" dirty="0"/>
              <a:t>=None,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reuse</a:t>
            </a:r>
            <a:r>
              <a:rPr lang="en-US" altLang="zh-TW" dirty="0"/>
              <a:t>=None,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kernel_initializer</a:t>
            </a:r>
            <a:r>
              <a:rPr lang="en-US" altLang="zh-TW" dirty="0"/>
              <a:t>=None,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bias_initializer</a:t>
            </a:r>
            <a:r>
              <a:rPr lang="en-US" altLang="zh-TW" dirty="0"/>
              <a:t>=None,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altLang="zh-TW" dirty="0"/>
              <a:t>=None</a:t>
            </a:r>
            <a:r>
              <a:rPr lang="en-US" altLang="zh-TW" dirty="0" smtClean="0"/>
              <a:t>)</a:t>
            </a:r>
          </a:p>
          <a:p>
            <a:pPr marL="0" indent="0" algn="r">
              <a:buNone/>
            </a:pPr>
            <a:r>
              <a:rPr lang="en-US" altLang="zh-TW" dirty="0" smtClean="0"/>
              <a:t>*Copied from </a:t>
            </a:r>
            <a:r>
              <a:rPr lang="en-US" altLang="zh-TW" dirty="0" err="1" smtClean="0"/>
              <a:t>tensorflow’s</a:t>
            </a:r>
            <a:r>
              <a:rPr lang="en-US" altLang="zh-TW" dirty="0" smtClean="0"/>
              <a:t> document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87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r>
              <a:rPr lang="zh-TW" altLang="en-US" dirty="0" smtClean="0"/>
              <a:t>相關學習資源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www.youtube.com/watch?v=hhJIztWR_vo&amp;list=PL2-dafEMk2A7YdKv4XfKpfbTH5z6rEEj3&amp;index=13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https://medium.com/@</a:t>
            </a:r>
            <a:r>
              <a:rPr lang="en-US" altLang="zh-TW" dirty="0" smtClean="0">
                <a:hlinkClick r:id="rId3"/>
              </a:rPr>
              <a:t>erikhallstrm/hello-world-rnn-83cd7105b767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DNN: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CNN: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1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Recurrent Neural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5" y="2924818"/>
            <a:ext cx="9658953" cy="265885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018217" y="6127234"/>
            <a:ext cx="603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Ref:Deep</a:t>
            </a:r>
            <a:r>
              <a:rPr lang="en-US" altLang="zh-TW" dirty="0" smtClean="0"/>
              <a:t> Learning Book, </a:t>
            </a:r>
            <a:r>
              <a:rPr lang="en-US" altLang="zh-TW" dirty="0" err="1" smtClean="0"/>
              <a:t>Goodfellow</a:t>
            </a:r>
            <a:r>
              <a:rPr lang="en-US" altLang="zh-TW" dirty="0" smtClean="0"/>
              <a:t>, I., </a:t>
            </a:r>
            <a:r>
              <a:rPr lang="en-US" altLang="zh-TW" dirty="0" err="1" smtClean="0"/>
              <a:t>Bengio</a:t>
            </a:r>
            <a:r>
              <a:rPr lang="en-US" altLang="zh-TW" dirty="0" smtClean="0"/>
              <a:t>, Y., </a:t>
            </a:r>
            <a:r>
              <a:rPr lang="en-US" altLang="zh-TW" dirty="0" err="1" smtClean="0"/>
              <a:t>Courville</a:t>
            </a:r>
            <a:r>
              <a:rPr lang="en-US" altLang="zh-TW" dirty="0" smtClean="0"/>
              <a:t>, 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38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Recurrent Neural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05" y="1501412"/>
            <a:ext cx="6699223" cy="48421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6000" y="6293868"/>
            <a:ext cx="603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Ref:Deep</a:t>
            </a:r>
            <a:r>
              <a:rPr lang="en-US" altLang="zh-TW" dirty="0" smtClean="0"/>
              <a:t> Learning Book, </a:t>
            </a:r>
            <a:r>
              <a:rPr lang="en-US" altLang="zh-TW" dirty="0" err="1" smtClean="0"/>
              <a:t>Goodfellow</a:t>
            </a:r>
            <a:r>
              <a:rPr lang="en-US" altLang="zh-TW" dirty="0" smtClean="0"/>
              <a:t>, I., </a:t>
            </a:r>
            <a:r>
              <a:rPr lang="en-US" altLang="zh-TW" dirty="0" err="1" smtClean="0"/>
              <a:t>Bengio</a:t>
            </a:r>
            <a:r>
              <a:rPr lang="en-US" altLang="zh-TW" dirty="0" smtClean="0"/>
              <a:t>, Y., </a:t>
            </a:r>
            <a:r>
              <a:rPr lang="en-US" altLang="zh-TW" dirty="0" err="1" smtClean="0"/>
              <a:t>Courville</a:t>
            </a:r>
            <a:r>
              <a:rPr lang="en-US" altLang="zh-TW" dirty="0" smtClean="0"/>
              <a:t>, 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5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Recurrent 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對於有次序性的資料有很好的效果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句子、文章、對話</a:t>
            </a:r>
            <a:r>
              <a:rPr lang="en-US" altLang="zh-TW" sz="2800" dirty="0" smtClean="0"/>
              <a:t>……</a:t>
            </a:r>
          </a:p>
          <a:p>
            <a:r>
              <a:rPr lang="en-US" altLang="zh-TW" dirty="0" smtClean="0"/>
              <a:t>Word embedding</a:t>
            </a:r>
            <a:r>
              <a:rPr lang="zh-TW" altLang="en-US" dirty="0" smtClean="0"/>
              <a:t>、機器翻譯、對話機器人、聽寫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32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MNIST</a:t>
            </a:r>
          </a:p>
          <a:p>
            <a:r>
              <a:rPr lang="en-US" altLang="zh-TW" dirty="0" smtClean="0"/>
              <a:t>28</a:t>
            </a:r>
            <a:r>
              <a:rPr lang="zh-TW" altLang="en-US" dirty="0" smtClean="0"/>
              <a:t> </a:t>
            </a:r>
            <a:r>
              <a:rPr lang="en-US" altLang="zh-TW" dirty="0" smtClean="0"/>
              <a:t>pixel * 28 pixel</a:t>
            </a:r>
          </a:p>
          <a:p>
            <a:r>
              <a:rPr lang="en-US" altLang="zh-TW" dirty="0" smtClean="0"/>
              <a:t>28*28 matrix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8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5" y="580785"/>
            <a:ext cx="5345562" cy="5345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27" y="568339"/>
            <a:ext cx="5159563" cy="53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r>
              <a:rPr lang="zh-TW" altLang="en-US" dirty="0" smtClean="0"/>
              <a:t>用於處理有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時序性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r>
              <a:rPr lang="zh-TW" altLang="en-US" dirty="0" smtClean="0"/>
              <a:t>時序→順序</a:t>
            </a:r>
            <a:endParaRPr lang="en-US" altLang="zh-TW" dirty="0" smtClean="0"/>
          </a:p>
          <a:p>
            <a:r>
              <a:rPr lang="en-US" altLang="zh-TW" dirty="0" smtClean="0"/>
              <a:t>Row   0 </a:t>
            </a:r>
            <a:r>
              <a:rPr lang="zh-TW" altLang="en-US" dirty="0" smtClean="0"/>
              <a:t>→   </a:t>
            </a:r>
            <a:r>
              <a:rPr lang="en-US" altLang="zh-TW" dirty="0" smtClean="0"/>
              <a:t>t = 0</a:t>
            </a:r>
          </a:p>
          <a:p>
            <a:r>
              <a:rPr lang="en-US" altLang="zh-TW" dirty="0" smtClean="0"/>
              <a:t>Row   1 </a:t>
            </a:r>
            <a:r>
              <a:rPr lang="zh-TW" altLang="en-US" dirty="0" smtClean="0"/>
              <a:t>→   </a:t>
            </a:r>
            <a:r>
              <a:rPr lang="en-US" altLang="zh-TW" dirty="0" smtClean="0"/>
              <a:t>t = 1</a:t>
            </a:r>
          </a:p>
          <a:p>
            <a:r>
              <a:rPr lang="en-US" altLang="zh-TW" dirty="0" smtClean="0"/>
              <a:t>Row   2 </a:t>
            </a:r>
            <a:r>
              <a:rPr lang="zh-TW" altLang="en-US" dirty="0" smtClean="0"/>
              <a:t>→   </a:t>
            </a:r>
            <a:r>
              <a:rPr lang="en-US" altLang="zh-TW" dirty="0" smtClean="0"/>
              <a:t>t = 2</a:t>
            </a:r>
          </a:p>
          <a:p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Row 28 </a:t>
            </a:r>
            <a:r>
              <a:rPr lang="zh-TW" altLang="en-US" dirty="0" smtClean="0"/>
              <a:t>→   </a:t>
            </a:r>
            <a:r>
              <a:rPr lang="en-US" altLang="zh-TW" dirty="0" smtClean="0"/>
              <a:t>t =28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37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6200000">
            <a:off x="7242538" y="4610588"/>
            <a:ext cx="493143" cy="3329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057129" y="6042028"/>
                <a:ext cx="779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=27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129" y="6042028"/>
                <a:ext cx="77925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 rot="16200000">
            <a:off x="7231117" y="3742020"/>
            <a:ext cx="493143" cy="3329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104845" y="5217430"/>
                <a:ext cx="556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45" y="5217430"/>
                <a:ext cx="55641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 rot="5400000">
            <a:off x="7128693" y="5674017"/>
            <a:ext cx="7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‧‧‧‧‧‧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78670" y="4196834"/>
            <a:ext cx="4783016" cy="7084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7490678" y="4883409"/>
            <a:ext cx="2395" cy="242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6200000">
            <a:off x="7323608" y="1303106"/>
            <a:ext cx="493143" cy="478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339192" y="3497730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78670" y="2055265"/>
            <a:ext cx="4783016" cy="11794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Fully Connected Layer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413028" y="1308057"/>
            <a:ext cx="2062664" cy="5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y</a:t>
            </a:r>
            <a:r>
              <a:rPr lang="en-US" altLang="zh-TW" dirty="0" err="1" smtClean="0"/>
              <a:t>_pred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216226" y="6445359"/>
            <a:ext cx="46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28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10938" y="5217430"/>
            <a:ext cx="46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484447" y="3213362"/>
            <a:ext cx="2395" cy="242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7495964" y="3953896"/>
            <a:ext cx="2395" cy="242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7459220" y="1824424"/>
            <a:ext cx="2395" cy="242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722806" y="1724687"/>
            <a:ext cx="46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096000" y="1383366"/>
            <a:ext cx="46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20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335</Words>
  <Application>Microsoft Office PowerPoint</Application>
  <PresentationFormat>自訂</PresentationFormat>
  <Paragraphs>51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Building a Recurrent Neyral Network with tensorflow</vt:lpstr>
      <vt:lpstr>Recap</vt:lpstr>
      <vt:lpstr>Recurrent Neural Network</vt:lpstr>
      <vt:lpstr>Recurrent Neural Network</vt:lpstr>
      <vt:lpstr>Recurrent Neural Network</vt:lpstr>
      <vt:lpstr>訓練資料</vt:lpstr>
      <vt:lpstr>PowerPoint 簡報</vt:lpstr>
      <vt:lpstr>訓練資料</vt:lpstr>
      <vt:lpstr>模型架構</vt:lpstr>
      <vt:lpstr>實作</vt:lpstr>
      <vt:lpstr>API for constructing RNN</vt:lpstr>
      <vt:lpstr>RNN相關學習資源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Recurrent Neyral Network with tensorflow</dc:title>
  <dc:creator>CHLin</dc:creator>
  <cp:lastModifiedBy>林君衡</cp:lastModifiedBy>
  <cp:revision>31</cp:revision>
  <dcterms:created xsi:type="dcterms:W3CDTF">2018-05-07T16:08:46Z</dcterms:created>
  <dcterms:modified xsi:type="dcterms:W3CDTF">2018-05-14T07:35:56Z</dcterms:modified>
</cp:coreProperties>
</file>