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62" autoAdjust="0"/>
  </p:normalViewPr>
  <p:slideViewPr>
    <p:cSldViewPr>
      <p:cViewPr varScale="1">
        <p:scale>
          <a:sx n="107" d="100"/>
          <a:sy n="107" d="100"/>
        </p:scale>
        <p:origin x="-10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D42079EC-568B-4B1A-B31F-B4B2B9A58D05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81B3E86-6A04-4458-90E5-3B426E87CE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79EC-568B-4B1A-B31F-B4B2B9A58D05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E86-6A04-4458-90E5-3B426E87CE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79EC-568B-4B1A-B31F-B4B2B9A58D05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E86-6A04-4458-90E5-3B426E87CE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79EC-568B-4B1A-B31F-B4B2B9A58D05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E86-6A04-4458-90E5-3B426E87CE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79EC-568B-4B1A-B31F-B4B2B9A58D05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E86-6A04-4458-90E5-3B426E87CE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79EC-568B-4B1A-B31F-B4B2B9A58D05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E86-6A04-4458-90E5-3B426E87CE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42079EC-568B-4B1A-B31F-B4B2B9A58D05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81B3E86-6A04-4458-90E5-3B426E87CEE1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D42079EC-568B-4B1A-B31F-B4B2B9A58D05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81B3E86-6A04-4458-90E5-3B426E87CE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79EC-568B-4B1A-B31F-B4B2B9A58D05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E86-6A04-4458-90E5-3B426E87CE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79EC-568B-4B1A-B31F-B4B2B9A58D05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E86-6A04-4458-90E5-3B426E87CE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79EC-568B-4B1A-B31F-B4B2B9A58D05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E86-6A04-4458-90E5-3B426E87CE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42079EC-568B-4B1A-B31F-B4B2B9A58D05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81B3E86-6A04-4458-90E5-3B426E87CEE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New Field-Effect transistor with selectively doped </a:t>
            </a:r>
            <a:r>
              <a:rPr lang="en-US" dirty="0" err="1"/>
              <a:t>GaAs</a:t>
            </a:r>
            <a:r>
              <a:rPr lang="en-US" dirty="0"/>
              <a:t>/</a:t>
            </a:r>
            <a:r>
              <a:rPr lang="en-US" dirty="0" err="1"/>
              <a:t>AlGaAs</a:t>
            </a:r>
            <a:r>
              <a:rPr lang="en-US" dirty="0"/>
              <a:t> as </a:t>
            </a:r>
            <a:r>
              <a:rPr lang="en-US" dirty="0" err="1"/>
              <a:t>Heterojunctions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 Mimura et al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Jelle</a:t>
            </a:r>
            <a:r>
              <a:rPr lang="en-US" dirty="0" smtClean="0"/>
              <a:t> </a:t>
            </a:r>
            <a:r>
              <a:rPr lang="en-US" dirty="0" err="1" smtClean="0"/>
              <a:t>Verstraaten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546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Samenvatting</a:t>
            </a:r>
            <a:endParaRPr lang="en-US" dirty="0" smtClean="0"/>
          </a:p>
          <a:p>
            <a:r>
              <a:rPr lang="en-US" dirty="0" err="1" smtClean="0"/>
              <a:t>Inhoud</a:t>
            </a:r>
            <a:r>
              <a:rPr lang="en-US" dirty="0" smtClean="0"/>
              <a:t> </a:t>
            </a:r>
            <a:r>
              <a:rPr lang="en-US" dirty="0" err="1" smtClean="0"/>
              <a:t>artikel</a:t>
            </a:r>
            <a:endParaRPr lang="en-US" dirty="0" smtClean="0"/>
          </a:p>
          <a:p>
            <a:r>
              <a:rPr lang="en-US" dirty="0" smtClean="0"/>
              <a:t>Link met de </a:t>
            </a:r>
            <a:r>
              <a:rPr lang="en-US" dirty="0" err="1" smtClean="0"/>
              <a:t>lesstof</a:t>
            </a:r>
            <a:endParaRPr lang="en-US" dirty="0" smtClean="0"/>
          </a:p>
          <a:p>
            <a:r>
              <a:rPr lang="en-US" dirty="0" err="1" smtClean="0"/>
              <a:t>Vragen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641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Samenvatting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Ontwerp en testen van nieuw type </a:t>
            </a:r>
            <a:r>
              <a:rPr lang="nl-NL" dirty="0" smtClean="0"/>
              <a:t>transistor</a:t>
            </a:r>
            <a:r>
              <a:rPr lang="nl-NL" dirty="0"/>
              <a:t>, een </a:t>
            </a:r>
            <a:r>
              <a:rPr lang="nl-NL" dirty="0" smtClean="0"/>
              <a:t>MODFET of </a:t>
            </a:r>
            <a:r>
              <a:rPr lang="nl-NL" dirty="0"/>
              <a:t>HEMT-</a:t>
            </a:r>
            <a:r>
              <a:rPr lang="nl-NL" dirty="0" smtClean="0"/>
              <a:t>transistor</a:t>
            </a:r>
          </a:p>
          <a:p>
            <a:r>
              <a:rPr lang="nl-NL" dirty="0"/>
              <a:t>Door gebruik te maken van een AlGaAs + Si / GaAs heterojunction kan een 2d-elektrongas gecreerd </a:t>
            </a:r>
            <a:r>
              <a:rPr lang="nl-NL" dirty="0" smtClean="0"/>
              <a:t>worden</a:t>
            </a:r>
          </a:p>
          <a:p>
            <a:r>
              <a:rPr lang="nl-NL" dirty="0" smtClean="0"/>
              <a:t>Hoger geleiding zorgt dat deze transistor sneller kan schakelen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571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Opbouw</a:t>
            </a:r>
            <a:r>
              <a:rPr lang="en-US" dirty="0" smtClean="0"/>
              <a:t> transistor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AlGaAs</a:t>
            </a:r>
            <a:r>
              <a:rPr lang="en-US" dirty="0" smtClean="0"/>
              <a:t> + Si: </a:t>
            </a:r>
            <a:br>
              <a:rPr lang="en-US" dirty="0" smtClean="0"/>
            </a:br>
            <a:r>
              <a:rPr lang="en-US" dirty="0" smtClean="0"/>
              <a:t>N-type donor</a:t>
            </a:r>
          </a:p>
          <a:p>
            <a:r>
              <a:rPr lang="en-US" dirty="0" err="1" smtClean="0"/>
              <a:t>GaAs</a:t>
            </a:r>
            <a:r>
              <a:rPr lang="en-US" dirty="0" smtClean="0"/>
              <a:t>: </a:t>
            </a:r>
            <a:r>
              <a:rPr lang="en-US" dirty="0" err="1" smtClean="0"/>
              <a:t>Intrinsiek</a:t>
            </a:r>
            <a:endParaRPr lang="en-US" dirty="0" smtClean="0"/>
          </a:p>
          <a:p>
            <a:r>
              <a:rPr lang="en-US" dirty="0" err="1" smtClean="0"/>
              <a:t>Bandgap</a:t>
            </a:r>
            <a:r>
              <a:rPr lang="en-US" dirty="0" smtClean="0"/>
              <a:t> van </a:t>
            </a:r>
            <a:r>
              <a:rPr lang="en-US" dirty="0" err="1" smtClean="0"/>
              <a:t>GaAs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is lager</a:t>
            </a:r>
          </a:p>
          <a:p>
            <a:r>
              <a:rPr lang="en-US" dirty="0" smtClean="0"/>
              <a:t>Depletion-layer </a:t>
            </a:r>
            <a:r>
              <a:rPr lang="en-US" dirty="0" err="1" smtClean="0"/>
              <a:t>zorgt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sterk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verschil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c</a:t>
            </a:r>
            <a:r>
              <a:rPr lang="en-US" dirty="0" smtClean="0"/>
              <a:t> </a:t>
            </a:r>
            <a:r>
              <a:rPr lang="en-US" dirty="0" err="1" smtClean="0"/>
              <a:t>bandgap</a:t>
            </a:r>
            <a:endParaRPr lang="en-US" dirty="0" smtClean="0"/>
          </a:p>
        </p:txBody>
      </p:sp>
      <p:pic>
        <p:nvPicPr>
          <p:cNvPr id="1026" name="Picture 2" descr="C:\Users\jelle\Documents\480px-HEMT-band_structure_scheme-e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207" y="2661138"/>
            <a:ext cx="4572001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829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Geen</a:t>
            </a:r>
            <a:r>
              <a:rPr lang="en-US" dirty="0" smtClean="0"/>
              <a:t> ionized impurity scattering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GaAs </a:t>
                </a:r>
                <a:r>
                  <a:rPr lang="en-US" dirty="0" err="1" smtClean="0"/>
                  <a:t>laag</a:t>
                </a:r>
                <a:r>
                  <a:rPr lang="en-US" dirty="0" smtClean="0"/>
                  <a:t> is </a:t>
                </a:r>
                <a:r>
                  <a:rPr lang="en-US" dirty="0" err="1" smtClean="0"/>
                  <a:t>niet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gedoteerd</a:t>
                </a:r>
                <a:endParaRPr lang="en-US" dirty="0" smtClean="0"/>
              </a:p>
              <a:p>
                <a:r>
                  <a:rPr lang="en-US" dirty="0" err="1" smtClean="0"/>
                  <a:t>Hogere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elektronmobiliteit</a:t>
                </a:r>
                <a:r>
                  <a:rPr lang="en-US" dirty="0" smtClean="0"/>
                  <a:t> (3x)</a:t>
                </a:r>
              </a:p>
              <a:p>
                <a:r>
                  <a:rPr lang="en-US" dirty="0" err="1" smtClean="0"/>
                  <a:t>Geleiding</a:t>
                </a:r>
                <a:r>
                  <a:rPr lang="en-US" dirty="0" smtClean="0"/>
                  <a:t> (</a:t>
                </a:r>
                <a:r>
                  <a:rPr lang="en-US" dirty="0" err="1" smtClean="0"/>
                  <a:t>G</a:t>
                </a:r>
                <a:r>
                  <a:rPr lang="en-US" baseline="-25000" dirty="0" err="1" smtClean="0"/>
                  <a:t>m</a:t>
                </a:r>
                <a:r>
                  <a:rPr lang="en-US" dirty="0" smtClean="0"/>
                  <a:t>) tot 3x </a:t>
                </a:r>
                <a:r>
                  <a:rPr lang="en-US" dirty="0" err="1" smtClean="0"/>
                  <a:t>beter</a:t>
                </a:r>
                <a:endParaRPr lang="en-US" dirty="0" smtClean="0"/>
              </a:p>
              <a:p>
                <a:r>
                  <a:rPr lang="en-US" dirty="0" err="1" smtClean="0"/>
                  <a:t>Frequentie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afhankelijkheid</a:t>
                </a:r>
                <a:r>
                  <a:rPr lang="en-US" dirty="0" smtClean="0"/>
                  <a:t>: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𝑔𝑠</m:t>
                            </m:r>
                          </m:sub>
                        </m:sSub>
                      </m:den>
                    </m:f>
                  </m:oMath>
                </a14:m>
                <a:endParaRPr lang="en-US" baseline="-25000" dirty="0" smtClean="0"/>
              </a:p>
              <a:p>
                <a:r>
                  <a:rPr lang="en-US" dirty="0" err="1" smtClean="0"/>
                  <a:t>Vergelijk</a:t>
                </a:r>
                <a:r>
                  <a:rPr lang="en-US" dirty="0" smtClean="0"/>
                  <a:t> met RC-filter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1377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Transistorwerking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Elektrisch</a:t>
            </a:r>
            <a:r>
              <a:rPr lang="en-US" dirty="0" smtClean="0"/>
              <a:t> veld </a:t>
            </a:r>
            <a:r>
              <a:rPr lang="en-US" dirty="0" err="1" smtClean="0"/>
              <a:t>trekt</a:t>
            </a:r>
            <a:r>
              <a:rPr lang="en-US" dirty="0" smtClean="0"/>
              <a:t> Fermi-level </a:t>
            </a:r>
            <a:r>
              <a:rPr lang="en-US" dirty="0" err="1" smtClean="0"/>
              <a:t>naar</a:t>
            </a:r>
            <a:r>
              <a:rPr lang="en-US" dirty="0" smtClean="0"/>
              <a:t> </a:t>
            </a:r>
            <a:r>
              <a:rPr lang="en-US" dirty="0" err="1" smtClean="0"/>
              <a:t>beneden</a:t>
            </a:r>
            <a:endParaRPr lang="en-US" dirty="0"/>
          </a:p>
        </p:txBody>
      </p:sp>
      <p:pic>
        <p:nvPicPr>
          <p:cNvPr id="2051" name="Picture 3" descr="C:\Users\jelle\Documents\10.5923.j.eee.20120205.11_00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200400"/>
            <a:ext cx="459105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00200" y="5524500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Driss</a:t>
            </a:r>
            <a:r>
              <a:rPr lang="en-US" sz="800" dirty="0"/>
              <a:t> </a:t>
            </a:r>
            <a:r>
              <a:rPr lang="en-US" sz="800" dirty="0" err="1"/>
              <a:t>Bouguenna</a:t>
            </a:r>
            <a:r>
              <a:rPr lang="en-US" sz="800" dirty="0"/>
              <a:t> , A. </a:t>
            </a:r>
            <a:r>
              <a:rPr lang="en-US" sz="800" dirty="0" err="1"/>
              <a:t>Boudghene</a:t>
            </a:r>
            <a:r>
              <a:rPr lang="en-US" sz="800" dirty="0"/>
              <a:t> </a:t>
            </a:r>
            <a:r>
              <a:rPr lang="en-US" sz="800" dirty="0" err="1"/>
              <a:t>Stambouli</a:t>
            </a:r>
            <a:r>
              <a:rPr lang="en-US" sz="800" dirty="0"/>
              <a:t> , A. </a:t>
            </a:r>
            <a:r>
              <a:rPr lang="en-US" sz="800" dirty="0" err="1"/>
              <a:t>Zado</a:t>
            </a:r>
            <a:r>
              <a:rPr lang="en-US" sz="800" dirty="0"/>
              <a:t> , D. J. As , N. </a:t>
            </a:r>
            <a:r>
              <a:rPr lang="en-US" sz="800" dirty="0" err="1"/>
              <a:t>Mekkakia</a:t>
            </a:r>
            <a:r>
              <a:rPr lang="en-US" sz="800" dirty="0"/>
              <a:t> </a:t>
            </a:r>
            <a:r>
              <a:rPr lang="en-US" sz="800" dirty="0" err="1"/>
              <a:t>Maaza</a:t>
            </a:r>
            <a:r>
              <a:rPr lang="en-US" sz="800" dirty="0"/>
              <a:t> , "2D Simulations of Current-voltage Characteristics of Cubic Al</a:t>
            </a:r>
            <a:r>
              <a:rPr lang="en-US" sz="800" i="1" baseline="-25000" dirty="0"/>
              <a:t>x</a:t>
            </a:r>
            <a:r>
              <a:rPr lang="en-US" sz="800" dirty="0"/>
              <a:t>Ga</a:t>
            </a:r>
            <a:r>
              <a:rPr lang="en-US" sz="800" baseline="-25000" dirty="0"/>
              <a:t>1-</a:t>
            </a:r>
            <a:r>
              <a:rPr lang="en-US" sz="800" i="1" baseline="-25000" dirty="0"/>
              <a:t>x</a:t>
            </a:r>
            <a:r>
              <a:rPr lang="en-US" sz="800" dirty="0"/>
              <a:t>N/</a:t>
            </a:r>
            <a:r>
              <a:rPr lang="en-US" sz="800" dirty="0" err="1"/>
              <a:t>GaN</a:t>
            </a:r>
            <a:r>
              <a:rPr lang="en-US" sz="800" dirty="0"/>
              <a:t> Modulation Doped Hetero-junction Field Effect Transistor Structures", </a:t>
            </a:r>
            <a:r>
              <a:rPr lang="en-US" sz="800" i="1" dirty="0"/>
              <a:t>Electrical and Electronic Engineering</a:t>
            </a:r>
            <a:r>
              <a:rPr lang="en-US" sz="800" dirty="0"/>
              <a:t>, Vol. 2 No. 5, 2012, pp. 309-315. </a:t>
            </a:r>
            <a:r>
              <a:rPr lang="en-US" sz="800" dirty="0" err="1"/>
              <a:t>doi</a:t>
            </a:r>
            <a:r>
              <a:rPr lang="en-US" sz="800" dirty="0"/>
              <a:t>: 10.5923/j.eee.20120205.11.</a:t>
            </a:r>
          </a:p>
        </p:txBody>
      </p:sp>
    </p:spTree>
    <p:extLst>
      <p:ext uri="{BB962C8B-B14F-4D97-AF65-F5344CB8AC3E}">
        <p14:creationId xmlns:p14="http://schemas.microsoft.com/office/powerpoint/2010/main" val="1334658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met het </a:t>
            </a:r>
            <a:r>
              <a:rPr lang="en-US" dirty="0" err="1" smtClean="0"/>
              <a:t>boek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Paragraaf</a:t>
            </a:r>
            <a:r>
              <a:rPr lang="en-US" dirty="0" smtClean="0"/>
              <a:t> 7.3: MODFET 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062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429000"/>
            <a:ext cx="8229600" cy="1069848"/>
          </a:xfrm>
        </p:spPr>
        <p:txBody>
          <a:bodyPr/>
          <a:lstStyle/>
          <a:p>
            <a:pPr algn="ctr"/>
            <a:r>
              <a:rPr lang="en-US" dirty="0" err="1" smtClean="0"/>
              <a:t>Vragen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515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2d-elektrongas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Groot </a:t>
            </a:r>
            <a:r>
              <a:rPr lang="en-US" dirty="0" err="1" smtClean="0"/>
              <a:t>verschil</a:t>
            </a:r>
            <a:r>
              <a:rPr lang="en-US" dirty="0" smtClean="0"/>
              <a:t> op de interface in </a:t>
            </a:r>
            <a:br>
              <a:rPr lang="en-US" dirty="0" smtClean="0"/>
            </a:br>
            <a:r>
              <a:rPr lang="en-US" dirty="0" err="1" smtClean="0"/>
              <a:t>E</a:t>
            </a:r>
            <a:r>
              <a:rPr lang="en-US" baseline="-25000" dirty="0" err="1" smtClean="0"/>
              <a:t>c</a:t>
            </a:r>
            <a:r>
              <a:rPr lang="en-US" dirty="0" err="1" smtClean="0"/>
              <a:t>-bandgap</a:t>
            </a:r>
            <a:r>
              <a:rPr lang="en-US" dirty="0" smtClean="0"/>
              <a:t> </a:t>
            </a:r>
            <a:r>
              <a:rPr lang="en-US" dirty="0" err="1" smtClean="0"/>
              <a:t>zorgt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quantum </a:t>
            </a:r>
            <a:br>
              <a:rPr lang="en-US" dirty="0" smtClean="0"/>
            </a:br>
            <a:r>
              <a:rPr lang="en-US" dirty="0" smtClean="0"/>
              <a:t>confinement</a:t>
            </a:r>
          </a:p>
          <a:p>
            <a:r>
              <a:rPr lang="en-US" dirty="0" err="1" smtClean="0"/>
              <a:t>Maakt</a:t>
            </a:r>
            <a:r>
              <a:rPr lang="en-US" dirty="0" smtClean="0"/>
              <a:t> het </a:t>
            </a:r>
            <a:r>
              <a:rPr lang="en-US" dirty="0" err="1" smtClean="0"/>
              <a:t>lastig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elektronen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om</a:t>
            </a:r>
            <a:r>
              <a:rPr lang="en-US" dirty="0" smtClean="0"/>
              <a:t> de interface-</a:t>
            </a:r>
            <a:r>
              <a:rPr lang="en-US" dirty="0" err="1" smtClean="0"/>
              <a:t>laag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verlaten</a:t>
            </a:r>
            <a:endParaRPr lang="en-US" dirty="0" smtClean="0"/>
          </a:p>
        </p:txBody>
      </p:sp>
      <p:pic>
        <p:nvPicPr>
          <p:cNvPr id="3074" name="Picture 2" descr="C:\Users\jelle\Documents\carrier_dens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0" y="1752600"/>
            <a:ext cx="295275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jelle\Documents\confinem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10644"/>
            <a:ext cx="4572000" cy="234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2239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121</TotalTime>
  <Words>160</Words>
  <Application>Microsoft Office PowerPoint</Application>
  <PresentationFormat>On-screen Show (4:3)</PresentationFormat>
  <Paragraphs>33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Urban</vt:lpstr>
      <vt:lpstr>A New Field-Effect transistor with selectively doped GaAs/AlGaAs as Heterojunctions</vt:lpstr>
      <vt:lpstr>Inhoud</vt:lpstr>
      <vt:lpstr>Samenvatting</vt:lpstr>
      <vt:lpstr>Opbouw transistor</vt:lpstr>
      <vt:lpstr>Geen ionized impurity scattering</vt:lpstr>
      <vt:lpstr>Transistorwerking</vt:lpstr>
      <vt:lpstr>Link met het boek</vt:lpstr>
      <vt:lpstr>Vragen?</vt:lpstr>
      <vt:lpstr>2d-elektrongas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New Field-Effect transistor with selectively doped GaAs/AlGaAs as Heterojunctions</dc:title>
  <dc:creator>jelle</dc:creator>
  <cp:lastModifiedBy>jelle</cp:lastModifiedBy>
  <cp:revision>29</cp:revision>
  <dcterms:created xsi:type="dcterms:W3CDTF">2015-05-26T10:14:38Z</dcterms:created>
  <dcterms:modified xsi:type="dcterms:W3CDTF">2015-05-26T12:15:49Z</dcterms:modified>
</cp:coreProperties>
</file>