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7" r:id="rId19"/>
    <p:sldId id="270" r:id="rId20"/>
    <p:sldId id="268" r:id="rId21"/>
    <p:sldId id="26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Multi-Threaded Chat Server and 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Adarsh Kumar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24NAG1279_U03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C3D9-FA2A-7A63-9423-2A310703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chat_server.c</a:t>
            </a:r>
            <a:r>
              <a:rPr lang="en-US" dirty="0"/>
              <a:t>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F604-1A18-CE68-80DE-980A3611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95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log_message</a:t>
            </a:r>
            <a:r>
              <a:rPr lang="en-US" b="1" dirty="0"/>
              <a:t>()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logs user messages and actions to a server.log file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Parameter – a format string followed by variable arguments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Functionality – opens log file in append mode, writes current timestamp and formatted message to  the log file and then closes the log file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get_timestamp</a:t>
            </a:r>
            <a:r>
              <a:rPr lang="en-US" b="1" dirty="0"/>
              <a:t>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Generates a timestamp string.</a:t>
            </a:r>
            <a:br>
              <a:rPr lang="en-US" dirty="0"/>
            </a:br>
            <a:r>
              <a:rPr lang="en-US" dirty="0"/>
              <a:t>Returns a pointer to a static buffer containing the formatted timestamp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Gets the current time, converts it to  a local time and formats the time as a string (‘</a:t>
            </a:r>
            <a:r>
              <a:rPr lang="en-US" b="1" dirty="0"/>
              <a:t>YYYY-MM-DD HH:MM:SS</a:t>
            </a:r>
            <a:r>
              <a:rPr lang="en-US" dirty="0"/>
              <a:t>’).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DABE-019F-C6D4-1278-FA786439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4" y="383721"/>
            <a:ext cx="10058400" cy="595268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handle_client</a:t>
            </a:r>
            <a:r>
              <a:rPr lang="en-US" b="1" dirty="0"/>
              <a:t>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Handles communication with a connected client.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Parameters – ‘</a:t>
            </a:r>
            <a:r>
              <a:rPr lang="en-US" b="1" dirty="0" err="1"/>
              <a:t>arg</a:t>
            </a:r>
            <a:r>
              <a:rPr lang="en-US" dirty="0"/>
              <a:t>’ a pointer to struct client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Prompts user for a username and logs the user’s login.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Displays a welcome message.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Receives messages from the client, formats them, and broadcasts them to other clients.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Logs each message.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Handles client disconnection, logging the logout and </a:t>
            </a:r>
            <a:r>
              <a:rPr lang="en-US" dirty="0" err="1"/>
              <a:t>cleaining</a:t>
            </a:r>
            <a:r>
              <a:rPr lang="en-US" dirty="0"/>
              <a:t> up of resources.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broadcast_message</a:t>
            </a:r>
            <a:r>
              <a:rPr lang="en-US" b="1" dirty="0"/>
              <a:t>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Broadcasts a message to all connected clients except the sender.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Parameters- ‘</a:t>
            </a:r>
            <a:r>
              <a:rPr lang="en-US" b="1" dirty="0"/>
              <a:t>message</a:t>
            </a:r>
            <a:r>
              <a:rPr lang="en-US" dirty="0"/>
              <a:t>’ to be broadcasted and ‘</a:t>
            </a:r>
            <a:r>
              <a:rPr lang="en-US" b="1" dirty="0" err="1"/>
              <a:t>exclude_fd</a:t>
            </a:r>
            <a:r>
              <a:rPr lang="en-US" dirty="0"/>
              <a:t>’ the file descriptor of the client to exclude (the sender)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Iterates  over all connected clients and sends message to all clients except ‘</a:t>
            </a:r>
            <a:r>
              <a:rPr lang="en-US" b="1" dirty="0" err="1"/>
              <a:t>exclude_fd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4839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E955-C3EA-805C-0DFF-EDF96245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7733"/>
            <a:ext cx="10058400" cy="57789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send_message</a:t>
            </a:r>
            <a:r>
              <a:rPr lang="en-US" b="1" dirty="0"/>
              <a:t>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Sends a message to a specific client.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Parameters: ‘</a:t>
            </a:r>
            <a:r>
              <a:rPr lang="en-US" b="1" dirty="0" err="1"/>
              <a:t>fd</a:t>
            </a:r>
            <a:r>
              <a:rPr lang="en-US" dirty="0"/>
              <a:t>’ the file descriptor of the client’s socket.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       ‘</a:t>
            </a:r>
            <a:r>
              <a:rPr lang="en-US" b="1" dirty="0"/>
              <a:t>message</a:t>
            </a:r>
            <a:r>
              <a:rPr lang="en-US" dirty="0"/>
              <a:t>’ the message to be sent.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Sends the message to the client using the ‘</a:t>
            </a:r>
            <a:r>
              <a:rPr lang="en-US" b="1" dirty="0"/>
              <a:t>send</a:t>
            </a:r>
            <a:r>
              <a:rPr lang="en-US" dirty="0"/>
              <a:t>’ system call.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main()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Creates a socket for the server.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Configures the socket to reuse the address and port.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Binds the socket to the specified port.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Listens for incoming client connections.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Accepts new client connections and spawns a new thread to handle each client.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Manages client connections using a mutex for thread safety.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3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9C9E-49C9-77FB-C1B5-73CF395D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chat_client.c</a:t>
            </a:r>
            <a:r>
              <a:rPr lang="en-US" dirty="0"/>
              <a:t>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E1FE-18B1-C5F6-451E-D637F2D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receive_message</a:t>
            </a:r>
            <a:r>
              <a:rPr lang="en-US" b="1" dirty="0"/>
              <a:t>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Continuously receives and displays messages from the server.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Parameters- ‘</a:t>
            </a:r>
            <a:r>
              <a:rPr lang="en-US" b="1" dirty="0" err="1"/>
              <a:t>arg</a:t>
            </a:r>
            <a:r>
              <a:rPr lang="en-US" dirty="0"/>
              <a:t>’ a pointer to the socket file descriptor.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Receives messages from the server in a loop.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Displays the received messages on the client’s terminal.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Closes the socket and exits when the server closes the connection.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7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E1E5-E16D-0C4D-FB03-B250D787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5007"/>
            <a:ext cx="10058400" cy="5582489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main()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Creates a socket for the client.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Sets up the server address structure.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Connects to the server using the specified IP address and 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Prompts the user to enter a username and sends it to the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Creates a thread to handle incoming messages from the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Continuously reads user input from the terminal and sends it to the server.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Handles special commands (like private messaging) or regular messages.</a:t>
            </a:r>
          </a:p>
        </p:txBody>
      </p:sp>
    </p:spTree>
    <p:extLst>
      <p:ext uri="{BB962C8B-B14F-4D97-AF65-F5344CB8AC3E}">
        <p14:creationId xmlns:p14="http://schemas.microsoft.com/office/powerpoint/2010/main" val="89937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1D6C8B-18ED-18E0-2B4B-88F347AEE1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044369" y="0"/>
            <a:ext cx="8103276" cy="45783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7219A-2A68-8B73-F1D8-39F40A0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14E33A-1BD0-921E-4B73-82B4AD8D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Chat Server and 4 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400DB-65D6-F031-D0FF-A1DE268E00D9}"/>
              </a:ext>
            </a:extLst>
          </p:cNvPr>
          <p:cNvSpPr/>
          <p:nvPr/>
        </p:nvSpPr>
        <p:spPr>
          <a:xfrm>
            <a:off x="4933043" y="944336"/>
            <a:ext cx="1003300" cy="266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ea typeface="Aptos" panose="020B0004020202020204" pitchFamily="34" charset="0"/>
                <a:cs typeface="Mangal" panose="02040503050203030202" pitchFamily="18" charset="0"/>
              </a:rPr>
              <a:t>Server</a:t>
            </a:r>
            <a:endParaRPr lang="en-IN" sz="11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F7147-01C0-7C07-A0DE-4BC8CD372935}"/>
              </a:ext>
            </a:extLst>
          </p:cNvPr>
          <p:cNvSpPr/>
          <p:nvPr/>
        </p:nvSpPr>
        <p:spPr>
          <a:xfrm>
            <a:off x="4946650" y="2378729"/>
            <a:ext cx="1003300" cy="266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ea typeface="Aptos" panose="020B0004020202020204" pitchFamily="34" charset="0"/>
                <a:cs typeface="Mangal" panose="02040503050203030202" pitchFamily="18" charset="0"/>
              </a:rPr>
              <a:t>Client#2</a:t>
            </a:r>
            <a:endParaRPr lang="en-IN" sz="11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2964E-DD4B-CB7B-74F6-B4790CF7D10A}"/>
              </a:ext>
            </a:extLst>
          </p:cNvPr>
          <p:cNvSpPr/>
          <p:nvPr/>
        </p:nvSpPr>
        <p:spPr>
          <a:xfrm>
            <a:off x="5172382" y="4264278"/>
            <a:ext cx="1003300" cy="266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ea typeface="Aptos" panose="020B0004020202020204" pitchFamily="34" charset="0"/>
                <a:cs typeface="Mangal" panose="02040503050203030202" pitchFamily="18" charset="0"/>
              </a:rPr>
              <a:t>Client#4</a:t>
            </a:r>
            <a:endParaRPr lang="en-IN" sz="11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CDBDF-229E-9EEA-7178-171C7975E38D}"/>
              </a:ext>
            </a:extLst>
          </p:cNvPr>
          <p:cNvSpPr/>
          <p:nvPr/>
        </p:nvSpPr>
        <p:spPr>
          <a:xfrm>
            <a:off x="9061450" y="4277885"/>
            <a:ext cx="1003300" cy="266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a typeface="Aptos" panose="020B0004020202020204" pitchFamily="34" charset="0"/>
                <a:cs typeface="Mangal" panose="02040503050203030202" pitchFamily="18" charset="0"/>
              </a:rPr>
              <a:t>Client#3</a:t>
            </a:r>
            <a:endParaRPr lang="en-IN" sz="11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6E9F7-82A4-D0DA-F37C-42BA3805AF94}"/>
              </a:ext>
            </a:extLst>
          </p:cNvPr>
          <p:cNvSpPr/>
          <p:nvPr/>
        </p:nvSpPr>
        <p:spPr>
          <a:xfrm>
            <a:off x="9061450" y="2022475"/>
            <a:ext cx="1003300" cy="266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ea typeface="Aptos" panose="020B0004020202020204" pitchFamily="34" charset="0"/>
                <a:cs typeface="Mangal" panose="02040503050203030202" pitchFamily="18" charset="0"/>
              </a:rPr>
              <a:t>Client#1</a:t>
            </a:r>
            <a:endParaRPr lang="en-IN" sz="11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1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804400-B1FA-5575-ED17-8AA9CBFF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server.log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0168E-83A1-36AE-6A76-068A622D5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316" y="2108201"/>
            <a:ext cx="6359565" cy="4117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47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9EA9-6524-5118-72D7-893B9514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06AC-E69F-B731-0380-1C38FAA8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Encrypted communication using SSL/TLS.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Persistent user accounts and password storage.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Graphical user interface (GUI) for the client application.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Group chat functionality.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Message history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9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1606-5B2F-9FD5-0E55-913817A3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DCC1-06B9-D030-68B2-FA5F64EA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Developed a multi-threaded chat server and client with enhanced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Implemented user authentication, message formatting, and server logging.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system is scalable and can be extended with additional functionalities.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16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35A2-BABB-A55B-60D9-B3EE4B9A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24C5-21C7-E24D-C2F8-EDA115AE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project involves developing a chat server and client application in Linux using 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Key features include user authentication, message formatting with timestamps and server logging.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system supports multiple clients simultaneously.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53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43A-365C-FF4B-8055-608EA5F5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0B88-F2B0-37E9-3F25-13979388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Develop a robust chat server and client in 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 user authentication for secure communication.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Allow clients to send and receive broadcast and private messages.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Format messages with timestamps for better readability.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Log user actions on the server for monitoring and debugging.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193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2FD6-692A-0C38-6C8E-FF99517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059670"/>
          </a:xfrm>
        </p:spPr>
        <p:txBody>
          <a:bodyPr anchor="b">
            <a:normAutofit/>
          </a:bodyPr>
          <a:lstStyle/>
          <a:p>
            <a:r>
              <a:rPr lang="en-US" dirty="0"/>
              <a:t>System Design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70085-8C6F-6F2F-3ADA-FF5846A16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681674"/>
            <a:ext cx="5928344" cy="35570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C6B2D82-8A14-324A-CAD8-4B205397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46054"/>
            <a:ext cx="3517567" cy="42615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Chat Server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log_message()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get_timestamp()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handle_client()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broadcast_message()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send_message()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Chat Client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receive_message()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AF61E-808A-DEA9-B2BE-E0A36BB9F3D3}"/>
              </a:ext>
            </a:extLst>
          </p:cNvPr>
          <p:cNvSpPr/>
          <p:nvPr/>
        </p:nvSpPr>
        <p:spPr>
          <a:xfrm>
            <a:off x="7626697" y="607881"/>
            <a:ext cx="2446985" cy="141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Server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log_message()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get_timestamp()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handle_client()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broadcast_message()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send_message()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E5909-55F4-7CBF-BF8E-3BA8E6744E11}"/>
              </a:ext>
            </a:extLst>
          </p:cNvPr>
          <p:cNvSpPr/>
          <p:nvPr/>
        </p:nvSpPr>
        <p:spPr>
          <a:xfrm>
            <a:off x="5783360" y="4820116"/>
            <a:ext cx="1634871" cy="70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Client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recieve_message()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3C4C-2EE3-94E5-E8CF-B3CA87D1302D}"/>
              </a:ext>
            </a:extLst>
          </p:cNvPr>
          <p:cNvSpPr/>
          <p:nvPr/>
        </p:nvSpPr>
        <p:spPr>
          <a:xfrm>
            <a:off x="5783360" y="4846522"/>
            <a:ext cx="1634871" cy="70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Client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receive_message()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FC346-B727-466B-366A-24E232AAE5AC}"/>
              </a:ext>
            </a:extLst>
          </p:cNvPr>
          <p:cNvSpPr/>
          <p:nvPr/>
        </p:nvSpPr>
        <p:spPr>
          <a:xfrm>
            <a:off x="7547194" y="4846522"/>
            <a:ext cx="1634871" cy="70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Client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receive_message()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765DC-5AAC-787E-8BEB-66F20C0D8D5E}"/>
              </a:ext>
            </a:extLst>
          </p:cNvPr>
          <p:cNvSpPr/>
          <p:nvPr/>
        </p:nvSpPr>
        <p:spPr>
          <a:xfrm>
            <a:off x="9423673" y="4846522"/>
            <a:ext cx="1634871" cy="70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Client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receive_message()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68CB0-29C6-95F2-D064-6C2ED03E870B}"/>
              </a:ext>
            </a:extLst>
          </p:cNvPr>
          <p:cNvCxnSpPr/>
          <p:nvPr/>
        </p:nvCxnSpPr>
        <p:spPr>
          <a:xfrm>
            <a:off x="9040969" y="2743200"/>
            <a:ext cx="1032713" cy="87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E8D0C2-9865-7F9C-2F7D-4C49AD1F7D8C}"/>
              </a:ext>
            </a:extLst>
          </p:cNvPr>
          <p:cNvCxnSpPr/>
          <p:nvPr/>
        </p:nvCxnSpPr>
        <p:spPr>
          <a:xfrm>
            <a:off x="8457078" y="3193737"/>
            <a:ext cx="0" cy="5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B133AA-A20D-FD45-A694-461E50A6991A}"/>
              </a:ext>
            </a:extLst>
          </p:cNvPr>
          <p:cNvCxnSpPr/>
          <p:nvPr/>
        </p:nvCxnSpPr>
        <p:spPr>
          <a:xfrm flipH="1">
            <a:off x="6903076" y="2962141"/>
            <a:ext cx="940158" cy="7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ED63E-A5AA-77CE-F3DF-D360C6DAD504}"/>
              </a:ext>
            </a:extLst>
          </p:cNvPr>
          <p:cNvCxnSpPr>
            <a:cxnSpLocks/>
          </p:cNvCxnSpPr>
          <p:nvPr/>
        </p:nvCxnSpPr>
        <p:spPr>
          <a:xfrm flipV="1">
            <a:off x="6600795" y="2743200"/>
            <a:ext cx="1126529" cy="87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44A3C9-3AD6-44BA-04D2-59D4866663AF}"/>
              </a:ext>
            </a:extLst>
          </p:cNvPr>
          <p:cNvCxnSpPr/>
          <p:nvPr/>
        </p:nvCxnSpPr>
        <p:spPr>
          <a:xfrm flipV="1">
            <a:off x="8271831" y="3181081"/>
            <a:ext cx="0" cy="55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1E822A-97F3-5FA0-F218-8445919270B7}"/>
              </a:ext>
            </a:extLst>
          </p:cNvPr>
          <p:cNvCxnSpPr/>
          <p:nvPr/>
        </p:nvCxnSpPr>
        <p:spPr>
          <a:xfrm flipH="1" flipV="1">
            <a:off x="8850189" y="2962141"/>
            <a:ext cx="899118" cy="77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4A18-B69E-D986-3139-A7A1C794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AFA-FE79-F8E7-68D1-A6B799F5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Handles multiple client connections using threads.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Authenticates users and assigns usernames.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Formats and broadcasts messages with timestamps.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Logs user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62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48F-3492-B440-2AEA-3CFCB4E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Client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B245-5192-757A-8F79-A1A953D9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Connects to the server and handles user input.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Sends messages to the server.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Displays messages received from the server.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Supports private messaging.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A181-41AB-F4EA-8ED0-F3125D9D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F3D1-4D33-A702-F03C-AD6C4A31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Users are prompted to enter a username upon connecting.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Usernames are used to identify clients.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Ensures secure and personalized communication.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8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9D7C-9C23-1A8C-3E38-F763BC84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Message Formatting with Timestamps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3A02-76FF-98AC-7ECB-7362BDE0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Messages are formatted with timestamps before broadcasting.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00B050"/>
                </a:solidFill>
              </a:rPr>
              <a:t>[2024-08-07 12:00:05]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user1: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Hello everyone!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Helps users track the timing of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32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D561-B548-FBBD-53CB-2023609A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Logging for User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EFD1-7A3D-522E-462C-6FE64FAA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Logs various user actions like login, logout, and messages.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Example log entry: </a:t>
            </a:r>
            <a:r>
              <a:rPr lang="en-US" sz="2400" dirty="0">
                <a:solidFill>
                  <a:srgbClr val="00B050"/>
                </a:solidFill>
              </a:rPr>
              <a:t>[2024-08-07 12:00:00]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User user1 logged 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Stored in 'server.log' for monitoring and debugging.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74093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{B5A9529D-5950-4ADA-9EDA-06FB61FD1CBA}tf56160789_win32</Template>
  <TotalTime>89</TotalTime>
  <Words>890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Bookman Old Style</vt:lpstr>
      <vt:lpstr>Calibri</vt:lpstr>
      <vt:lpstr>Franklin Gothic Book</vt:lpstr>
      <vt:lpstr>Wingdings</vt:lpstr>
      <vt:lpstr>Custom</vt:lpstr>
      <vt:lpstr>Multi-Threaded Chat Server and Client</vt:lpstr>
      <vt:lpstr>Introduction</vt:lpstr>
      <vt:lpstr>Project Objectives</vt:lpstr>
      <vt:lpstr>System Design</vt:lpstr>
      <vt:lpstr>Chat Server Overview</vt:lpstr>
      <vt:lpstr>Chat Client Overview</vt:lpstr>
      <vt:lpstr>User authentication</vt:lpstr>
      <vt:lpstr>Message Formatting with Timestamps</vt:lpstr>
      <vt:lpstr>Server Logging for User Actions</vt:lpstr>
      <vt:lpstr>chat_server.c functions</vt:lpstr>
      <vt:lpstr>PowerPoint Presentation</vt:lpstr>
      <vt:lpstr>PowerPoint Presentation</vt:lpstr>
      <vt:lpstr>chat_client.c functions</vt:lpstr>
      <vt:lpstr>PowerPoint Presentation</vt:lpstr>
      <vt:lpstr>Output</vt:lpstr>
      <vt:lpstr>server.log</vt:lpstr>
      <vt:lpstr>Future Enhancements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Kumar</dc:creator>
  <cp:lastModifiedBy>Adarsh Kumar</cp:lastModifiedBy>
  <cp:revision>19</cp:revision>
  <dcterms:created xsi:type="dcterms:W3CDTF">2024-08-08T07:37:57Z</dcterms:created>
  <dcterms:modified xsi:type="dcterms:W3CDTF">2024-08-08T12:43:20Z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