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3" r:id="rId5"/>
    <p:sldId id="269" r:id="rId6"/>
    <p:sldId id="270" r:id="rId7"/>
    <p:sldId id="271" r:id="rId8"/>
    <p:sldId id="272" r:id="rId9"/>
    <p:sldId id="273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15A"/>
    <a:srgbClr val="FCF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26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92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94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49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07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66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2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53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2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6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9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C1BB-EF6D-44C8-BF11-92AA97F3CF95}" type="datetimeFigureOut">
              <a:rPr lang="ru-RU" smtClean="0"/>
              <a:pPr/>
              <a:t>17.11.2019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D6A2-2A26-4793-8830-0075ACBBD9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8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5832648" cy="1656184"/>
          </a:xfrm>
        </p:spPr>
        <p:txBody>
          <a:bodyPr>
            <a:noAutofit/>
          </a:bodyPr>
          <a:lstStyle/>
          <a:p>
            <a:r>
              <a:rPr lang="ru-RU" sz="6600" dirty="0" smtClean="0">
                <a:ln w="19050"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8A15A"/>
                </a:solidFill>
                <a:cs typeface="FrankRuehl" pitchFamily="34" charset="-79"/>
              </a:rPr>
              <a:t>Игра </a:t>
            </a:r>
            <a:r>
              <a:rPr lang="ru-RU" sz="6600" dirty="0" smtClean="0">
                <a:ln w="19050"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8A15A"/>
                </a:solidFill>
              </a:rPr>
              <a:t>«</a:t>
            </a:r>
            <a:r>
              <a:rPr lang="ru-RU" sz="6600" dirty="0" smtClean="0">
                <a:ln w="19050"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8A15A"/>
                </a:solidFill>
                <a:cs typeface="FrankRuehl" pitchFamily="34" charset="-79"/>
              </a:rPr>
              <a:t>БАЛ</a:t>
            </a:r>
            <a:r>
              <a:rPr lang="ru-RU" sz="6600" dirty="0" smtClean="0">
                <a:ln w="1905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cs typeface="FrankRuehl" pitchFamily="34" charset="-79"/>
              </a:rPr>
              <a:t>Д</a:t>
            </a:r>
            <a:r>
              <a:rPr lang="ru-RU" sz="6600" dirty="0" smtClean="0">
                <a:ln w="19050"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8A15A"/>
                </a:solidFill>
                <a:cs typeface="FrankRuehl" pitchFamily="34" charset="-79"/>
              </a:rPr>
              <a:t>А</a:t>
            </a:r>
            <a:r>
              <a:rPr lang="ru-RU" sz="6600" dirty="0" smtClean="0">
                <a:ln w="19050"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8A15A"/>
                </a:solidFill>
              </a:rPr>
              <a:t>»</a:t>
            </a:r>
            <a:endParaRPr lang="ru-RU" sz="6600" dirty="0">
              <a:ln w="19050">
                <a:solidFill>
                  <a:schemeClr val="bg1">
                    <a:lumMod val="75000"/>
                  </a:schemeClr>
                </a:solidFill>
              </a:ln>
              <a:solidFill>
                <a:srgbClr val="F8A15A"/>
              </a:solidFill>
              <a:cs typeface="FrankRuehl" pitchFamily="34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540568" y="2420888"/>
            <a:ext cx="6400800" cy="1752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400" dirty="0" smtClean="0">
                <a:latin typeface="Arial Narrow" pitchFamily="34" charset="0"/>
                <a:ea typeface="Verdana" pitchFamily="34" charset="0"/>
                <a:cs typeface="Verdana" pitchFamily="34" charset="0"/>
              </a:rPr>
              <a:t>Проект </a:t>
            </a:r>
            <a:r>
              <a:rPr lang="en-US" sz="4400" dirty="0" err="1" smtClean="0">
                <a:latin typeface="Arial Narrow" pitchFamily="34" charset="0"/>
                <a:ea typeface="Verdana" pitchFamily="34" charset="0"/>
                <a:cs typeface="Verdana" pitchFamily="34" charset="0"/>
              </a:rPr>
              <a:t>PyQt</a:t>
            </a:r>
            <a:endParaRPr lang="ru-RU" sz="4400" dirty="0">
              <a:latin typeface="Arial Narrow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-252536" y="6137920"/>
            <a:ext cx="445658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Arial Narrow" pitchFamily="34" charset="0"/>
                <a:ea typeface="Verdana" pitchFamily="34" charset="0"/>
                <a:cs typeface="Verdana" pitchFamily="34" charset="0"/>
              </a:rPr>
              <a:t>Разработчик: Валерия Харина</a:t>
            </a:r>
            <a:endParaRPr lang="ru-RU" sz="2000" dirty="0">
              <a:latin typeface="Arial Narrow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5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-1188640" y="1700808"/>
            <a:ext cx="8229600" cy="4525963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34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-108520" y="5301208"/>
            <a:ext cx="8229600" cy="114300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874975"/>
            <a:ext cx="7128792" cy="5184576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2296484"/>
            <a:ext cx="6408712" cy="32207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Реализация игры для двух игроков</a:t>
            </a:r>
          </a:p>
          <a:p>
            <a:r>
              <a:rPr lang="ru-RU" dirty="0" smtClean="0"/>
              <a:t>Интуитивно понятный интерфейс</a:t>
            </a:r>
          </a:p>
          <a:p>
            <a:r>
              <a:rPr lang="ru-RU" dirty="0" smtClean="0"/>
              <a:t>Применение словаря для улучшения игрового опыта</a:t>
            </a:r>
          </a:p>
          <a:p>
            <a:r>
              <a:rPr lang="ru-RU" dirty="0" smtClean="0"/>
              <a:t>Подробный ход игры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9772" y="1519458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n w="1905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Century Gothic" pitchFamily="34" charset="0"/>
              </a:rPr>
              <a:t>Задачи </a:t>
            </a:r>
            <a:r>
              <a:rPr lang="ru-RU" sz="3600" b="1" dirty="0" smtClean="0">
                <a:ln w="1905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Century Gothic" pitchFamily="34" charset="0"/>
              </a:rPr>
              <a:t>проекта</a:t>
            </a:r>
            <a:endParaRPr lang="ru-RU" sz="3600" b="1" dirty="0">
              <a:ln w="19050">
                <a:solidFill>
                  <a:schemeClr val="bg2">
                    <a:lumMod val="1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0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013176"/>
            <a:ext cx="8229600" cy="114300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5165501" cy="3695123"/>
          </a:xfr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699792" y="692696"/>
            <a:ext cx="4608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spc="300" dirty="0" smtClean="0">
                <a:ln w="190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Verdana" pitchFamily="34" charset="0"/>
                <a:cs typeface="Myriad Arabic" pitchFamily="50" charset="-78"/>
              </a:rPr>
              <a:t>Процесс игры</a:t>
            </a:r>
            <a:endParaRPr lang="ru-RU" sz="4400" b="1" spc="300" dirty="0">
              <a:ln w="190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  <a:ea typeface="Verdana" pitchFamily="34" charset="0"/>
              <a:cs typeface="Myriad Arabic" pitchFamily="50" charset="-78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12160" y="2420888"/>
            <a:ext cx="2448272" cy="32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003660" y="1897668"/>
            <a:ext cx="267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Franklin Gothic Book" pitchFamily="34" charset="0"/>
                <a:cs typeface="Arial" pitchFamily="34" charset="0"/>
              </a:rPr>
              <a:t>Начальное окно</a:t>
            </a:r>
            <a:endParaRPr lang="ru-RU" sz="2800" b="1" dirty="0">
              <a:latin typeface="Franklin Gothic Book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2970" y="2738600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Выбор игрового поля.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Выбор имен (при отсутствии заполнения имена остаются стандартными).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Возможность ознакомиться с правилами.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Запуск игры.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82601" y="2339588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Franklin Gothic Book" pitchFamily="34" charset="0"/>
              </a:rPr>
              <a:t>Возможности</a:t>
            </a:r>
            <a:endParaRPr lang="ru-RU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5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013176"/>
            <a:ext cx="8229600" cy="114300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96" y="1412776"/>
            <a:ext cx="5162526" cy="3867862"/>
          </a:xfr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012160" y="2420888"/>
            <a:ext cx="2448272" cy="32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764704"/>
            <a:ext cx="2958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Franklin Gothic Book" pitchFamily="34" charset="0"/>
                <a:cs typeface="Arial" pitchFamily="34" charset="0"/>
              </a:rPr>
              <a:t>Элементы игры</a:t>
            </a:r>
            <a:endParaRPr lang="ru-RU" sz="2800" b="1" dirty="0">
              <a:latin typeface="Franklin Gothic Book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899" y="1311447"/>
            <a:ext cx="28803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Основное поле игры - массив клеток, в которые будут вставляться буквы.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Изначальное слово выбирается случайно (с помощью словаря).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Алфавит для выбора буквы.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Кнопки для удаления текущего слова, вставленной буквы или пропуска хода.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Окно для отслеживания всех веденных слов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Окно для описания слова</a:t>
            </a:r>
          </a:p>
          <a:p>
            <a:pPr marL="285750" indent="-285750">
              <a:buFont typeface="Courier New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46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013176"/>
            <a:ext cx="8229600" cy="114300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04" y="1556792"/>
            <a:ext cx="5139708" cy="3867862"/>
          </a:xfr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012160" y="2420888"/>
            <a:ext cx="2448272" cy="32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476672"/>
            <a:ext cx="2998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latin typeface="Franklin Gothic Book" pitchFamily="34" charset="0"/>
                <a:cs typeface="Arial" pitchFamily="34" charset="0"/>
              </a:rPr>
              <a:t>Ход игры</a:t>
            </a:r>
            <a:endParaRPr lang="ru-RU" sz="4400" b="1" dirty="0">
              <a:latin typeface="Franklin Gothic Book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919" y="620688"/>
            <a:ext cx="32790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Сначала выбирается буква в алфавите снизу  - она становится выделенной более темным цветом.</a:t>
            </a:r>
          </a:p>
          <a:p>
            <a:pPr marL="342900" indent="-342900">
              <a:buAutoNum type="arabicPeriod"/>
            </a:pPr>
            <a:r>
              <a:rPr lang="ru-RU" dirty="0" smtClean="0"/>
              <a:t>Буква вставляется в любую подходящую требованиям клетку.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Вводимое слово выделяется (нажатием поочередно каждой буквы).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При желании, можно удалить выделение правой кнопкой мыши или использовать кнопки справа.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Введенное слово отображается на верхней кнопке, при нажатии на которую ход передается следующему игроку.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67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013176"/>
            <a:ext cx="8229600" cy="114300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712" y="1556792"/>
            <a:ext cx="5242896" cy="3936268"/>
          </a:xfr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012160" y="2420888"/>
            <a:ext cx="2448272" cy="32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2880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ru-RU" dirty="0" smtClean="0"/>
              <a:t>Определение слово из толкового словаря появляется в окне справа.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ru-RU" dirty="0" smtClean="0"/>
              <a:t>Введенное слово появляется в таблице.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ru-RU" dirty="0" smtClean="0"/>
              <a:t>Счет обновляется (прибавляется столько очков, сколько букв в введенном слове).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ru-RU" dirty="0" smtClean="0"/>
              <a:t>Цвет выделения клеток для другого игрока меняется.</a:t>
            </a:r>
          </a:p>
        </p:txBody>
      </p:sp>
    </p:spTree>
    <p:extLst>
      <p:ext uri="{BB962C8B-B14F-4D97-AF65-F5344CB8AC3E}">
        <p14:creationId xmlns:p14="http://schemas.microsoft.com/office/powerpoint/2010/main" val="347568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013176"/>
            <a:ext cx="8229600" cy="114300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0648"/>
            <a:ext cx="1944216" cy="1925770"/>
          </a:xfr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012160" y="2420888"/>
            <a:ext cx="2448272" cy="32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613303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Ошибки ввода вызывают соответствующие предупреждения.</a:t>
            </a:r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76672"/>
            <a:ext cx="3204356" cy="150677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Объект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39334"/>
            <a:ext cx="1925770" cy="192577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Объект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12" y="4653136"/>
            <a:ext cx="1929144" cy="1944216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Объект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60" y="2715656"/>
            <a:ext cx="3204356" cy="137512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Объект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70" y="4918229"/>
            <a:ext cx="3204356" cy="1391091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47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013176"/>
            <a:ext cx="8229600" cy="114300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12160" y="2420888"/>
            <a:ext cx="2448272" cy="32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96752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Игра заканчивается, когда заканчиваются свободные клетки. Побеждает тот, у кого больше очков. Появляется окно с поздравлением и самым длинным словом за игру.</a:t>
            </a:r>
          </a:p>
        </p:txBody>
      </p:sp>
      <p:pic>
        <p:nvPicPr>
          <p:cNvPr id="13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31884"/>
            <a:ext cx="5146265" cy="3853658"/>
          </a:xfrm>
          <a:ln w="285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943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-108520" y="5301208"/>
            <a:ext cx="8229600" cy="114300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4600" y="874975"/>
            <a:ext cx="7128792" cy="5184576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2800540"/>
            <a:ext cx="6408712" cy="2860708"/>
          </a:xfrm>
        </p:spPr>
        <p:txBody>
          <a:bodyPr>
            <a:normAutofit fontScale="85000" lnSpcReduction="20000"/>
          </a:bodyPr>
          <a:lstStyle/>
          <a:p>
            <a:r>
              <a:rPr lang="ru-RU" sz="3000" dirty="0"/>
              <a:t>Улучшение </a:t>
            </a:r>
            <a:r>
              <a:rPr lang="ru-RU" sz="3000" dirty="0" smtClean="0"/>
              <a:t>словаря</a:t>
            </a:r>
          </a:p>
          <a:p>
            <a:r>
              <a:rPr lang="ru-RU" sz="3000" dirty="0" smtClean="0"/>
              <a:t>Звуковые </a:t>
            </a:r>
            <a:r>
              <a:rPr lang="ru-RU" sz="3000" dirty="0"/>
              <a:t>эффекты</a:t>
            </a:r>
          </a:p>
          <a:p>
            <a:r>
              <a:rPr lang="ru-RU" sz="3000" dirty="0"/>
              <a:t>Возможность игры с </a:t>
            </a:r>
            <a:r>
              <a:rPr lang="ru-RU" sz="3000" dirty="0" smtClean="0"/>
              <a:t>компьютером</a:t>
            </a:r>
          </a:p>
          <a:p>
            <a:r>
              <a:rPr lang="ru-RU" sz="3000" dirty="0" smtClean="0"/>
              <a:t>Улучшение дизайна</a:t>
            </a:r>
          </a:p>
          <a:p>
            <a:r>
              <a:rPr lang="ru-RU" sz="3000" dirty="0" smtClean="0"/>
              <a:t>Добавление новых функций</a:t>
            </a:r>
          </a:p>
          <a:p>
            <a:r>
              <a:rPr lang="ru-RU" sz="3000" dirty="0" smtClean="0"/>
              <a:t>Создание «свободного» режима (для одного игрока)</a:t>
            </a:r>
            <a:endParaRPr lang="ru-RU" sz="3000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99428" y="1364575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n w="1905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Century Gothic" pitchFamily="34" charset="0"/>
              </a:rPr>
              <a:t>Дальнейшие перспективы:</a:t>
            </a:r>
            <a:endParaRPr lang="ru-RU" sz="3600" b="1" dirty="0">
              <a:ln w="19050">
                <a:solidFill>
                  <a:schemeClr val="bg2">
                    <a:lumMod val="1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18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smtClean="0">
            <a:latin typeface="Century Gothic" pitchFamily="34" charset="0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276</Words>
  <Application>Microsoft Office PowerPoint</Application>
  <PresentationFormat>Экран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Игра «БАЛДА»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«БАЛДА»</dc:title>
  <dc:creator>1</dc:creator>
  <cp:lastModifiedBy>1</cp:lastModifiedBy>
  <cp:revision>18</cp:revision>
  <dcterms:created xsi:type="dcterms:W3CDTF">2019-11-09T06:26:47Z</dcterms:created>
  <dcterms:modified xsi:type="dcterms:W3CDTF">2019-11-17T11:24:16Z</dcterms:modified>
</cp:coreProperties>
</file>