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>
        <p:scale>
          <a:sx n="115" d="100"/>
          <a:sy n="115" d="100"/>
        </p:scale>
        <p:origin x="4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w598/Cui_group_research/Mun_Sek_project/Li3N/slab/001/diffusion/neb/diffusion_barri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Sheet1!$A$1:$A$8</c:f>
              <c:strCach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Sheet1!$D$1:$D$8</c:f>
              <c:numCache>
                <c:formatCode>General</c:formatCode>
                <c:ptCount val="8"/>
                <c:pt idx="0">
                  <c:v>0.13634399999997981</c:v>
                </c:pt>
                <c:pt idx="1">
                  <c:v>0.13154199999999605</c:v>
                </c:pt>
                <c:pt idx="2">
                  <c:v>4.8297999999988406E-2</c:v>
                </c:pt>
                <c:pt idx="3">
                  <c:v>1.5240999999974747E-2</c:v>
                </c:pt>
                <c:pt idx="4">
                  <c:v>2.3679999999984602E-2</c:v>
                </c:pt>
                <c:pt idx="5">
                  <c:v>0</c:v>
                </c:pt>
                <c:pt idx="6">
                  <c:v>0.13176199999998062</c:v>
                </c:pt>
                <c:pt idx="7">
                  <c:v>0.13661799999999857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67-774E-B0D1-FC892DB4C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24134639"/>
        <c:axId val="1344320831"/>
      </c:lineChart>
      <c:catAx>
        <c:axId val="162413463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4320831"/>
        <c:crosses val="autoZero"/>
        <c:auto val="1"/>
        <c:lblAlgn val="ctr"/>
        <c:lblOffset val="100"/>
        <c:noMultiLvlLbl val="0"/>
      </c:catAx>
      <c:valAx>
        <c:axId val="1344320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4134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14C0-BC5B-2847-9169-8A02614C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9AFD2-8251-3C46-9B1D-6A1AE051B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C3A0D-6711-A741-A7EC-EB8F045E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DBC-5463-F649-BB35-7AD82F3B55BA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838CC-E8F6-9349-A67D-5FBC4633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AAE78-6463-3E4E-ADAB-788A3C89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0A5-05BA-624D-98A4-C4F32A60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2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D1A2E-888E-204F-93E6-BF93F4C7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580B4-41CA-4E41-97EA-F862DC454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0263B-6054-F04D-A223-2EA40F0D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DBC-5463-F649-BB35-7AD82F3B55BA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32BCE-80C5-FF4E-89B2-5EF3FEB7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70C6B-E413-3C45-946E-B33E8A0D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0A5-05BA-624D-98A4-C4F32A60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8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9BEF6-CBF6-3440-B1B7-3FB594FB5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B1E63-7BD0-D44A-B4D1-B8C54FF1B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ECE1-1483-FD45-A325-26F4B9C3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DBC-5463-F649-BB35-7AD82F3B55BA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926C-0D6D-3A46-BAEF-C4D25B86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5F7EC-E0B5-5949-9D37-A58700BF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0A5-05BA-624D-98A4-C4F32A60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1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653E-0376-384B-B86F-DBDB4808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AE11-8B75-054E-A92C-E950BCF9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A123-78CE-5349-9FCA-CC3CAEBF1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DBC-5463-F649-BB35-7AD82F3B55BA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62360-0897-1742-90EF-0DAEED3E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66C2D-5754-CA4C-A15F-D7DAEBB3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0A5-05BA-624D-98A4-C4F32A60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0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10F0-ADE5-E247-AF7E-297C3C4F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9B1CF-C106-E546-8615-5A7ED2D10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78334-DD38-174C-AC74-5968CF68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DBC-5463-F649-BB35-7AD82F3B55BA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7C28-BF0C-5743-9591-B3F06FFE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2B0E5-9ACE-4340-8436-A3DD57C7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0A5-05BA-624D-98A4-C4F32A60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8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69B1-4C92-214E-88E7-E8314CFF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B8272-1975-F54C-BE75-98F07BE6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DD41C-6D1F-0048-B45E-8EECECD7D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13B2C-1A83-5F41-9C43-A517081F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DBC-5463-F649-BB35-7AD82F3B55BA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558F9-6D8A-8643-AB10-5D562919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2416B-4C5E-8D4B-BB1F-33FF0781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0A5-05BA-624D-98A4-C4F32A60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2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ABC8-15BB-1141-9A98-1DEEF55B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08F7D-CB86-9446-8C33-613A59601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E4635-1CDD-F741-AAFF-0D4146C06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58B62-4D4D-3042-9633-586B4F2B8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7E9EE-C40F-D148-BA51-41A512209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AEFCE-3CFF-AF44-B9F9-707AB027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DBC-5463-F649-BB35-7AD82F3B55BA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4B9BD-DA36-264B-8A0E-1DC991CE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85BD6-267A-AD4C-99EA-0D98871C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0A5-05BA-624D-98A4-C4F32A60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5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65E5-2096-B448-8E7D-2A51DC97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9A890-D23B-F24A-BD77-9910FF25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DBC-5463-F649-BB35-7AD82F3B55BA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160D3-2724-B845-850C-6A34D8E6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80A3E-9A94-3D43-A4F6-FDB5172D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0A5-05BA-624D-98A4-C4F32A60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9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20E4D-6240-1E4E-A042-0DF5A0C4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DBC-5463-F649-BB35-7AD82F3B55BA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BD586-5370-6C4E-9BB3-42077616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EC4F-4779-6249-AA19-3B705129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0A5-05BA-624D-98A4-C4F32A60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2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BD95-3D4F-454E-B72E-D80B4803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5CF4-3104-C34B-8950-DB74DF5D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CE937-B742-4B4A-82E8-5C45849D9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87F51-3CF0-4B4B-B3C8-F47893FC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DBC-5463-F649-BB35-7AD82F3B55BA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B4CEE-7C74-5E44-92A7-D8F4B097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DCCE3-F8B4-024F-A15F-414B2AFD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0A5-05BA-624D-98A4-C4F32A60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9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1BD2-5401-444B-9FA7-C31F6EF4C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E7443-7313-BE45-AEA9-2303C2ACC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D7AAD-B5BB-A647-A699-2E095F57F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6D455-F0A2-E146-BF46-E1A3BF77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DBC-5463-F649-BB35-7AD82F3B55BA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0110-522A-0F4D-B57D-E6B2AE33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A2039-2B9D-4F49-8EF6-2C078791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90A5-05BA-624D-98A4-C4F32A60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CE2F0-6351-964E-B07B-DD7ED27F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92FF5-398C-C146-8ECD-AE0DE6312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4BB85-5FA0-9440-BF63-E82448FD4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3DBC-5463-F649-BB35-7AD82F3B55BA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8B2F0-DDBB-3343-8857-38AA21317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1D49-31E5-BC4E-8644-B0B2026D3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90A5-05BA-624D-98A4-C4F32A60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2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11D787F-7785-8E49-85F4-D0DC8E4F0D3A}"/>
              </a:ext>
            </a:extLst>
          </p:cNvPr>
          <p:cNvGrpSpPr/>
          <p:nvPr/>
        </p:nvGrpSpPr>
        <p:grpSpPr>
          <a:xfrm>
            <a:off x="1265664" y="1299737"/>
            <a:ext cx="4419600" cy="4013200"/>
            <a:chOff x="1745166" y="1310888"/>
            <a:chExt cx="4419600" cy="4013200"/>
          </a:xfrm>
        </p:grpSpPr>
        <p:pic>
          <p:nvPicPr>
            <p:cNvPr id="6" name="Picture 5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CCF8CB95-8263-C443-A2ED-D6015FA55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5166" y="1310888"/>
              <a:ext cx="4419600" cy="4013200"/>
            </a:xfrm>
            <a:prstGeom prst="rect">
              <a:avLst/>
            </a:prstGeom>
          </p:spPr>
        </p:pic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F94CA2DA-EFF5-9E4A-A1C4-577C19F675E3}"/>
                </a:ext>
              </a:extLst>
            </p:cNvPr>
            <p:cNvSpPr/>
            <p:nvPr/>
          </p:nvSpPr>
          <p:spPr>
            <a:xfrm rot="19708167">
              <a:off x="3516839" y="3494077"/>
              <a:ext cx="1203117" cy="446049"/>
            </a:xfrm>
            <a:prstGeom prst="rightArrow">
              <a:avLst>
                <a:gd name="adj1" fmla="val 41188"/>
                <a:gd name="adj2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2B86FD04-7AAC-B14A-9A5D-3A5DA51909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061350"/>
              </p:ext>
            </p:extLst>
          </p:nvPr>
        </p:nvGraphicFramePr>
        <p:xfrm>
          <a:off x="6553199" y="20350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44C186-E041-3345-8FA5-5E57A6135E3D}"/>
              </a:ext>
            </a:extLst>
          </p:cNvPr>
          <p:cNvCxnSpPr/>
          <p:nvPr/>
        </p:nvCxnSpPr>
        <p:spPr>
          <a:xfrm>
            <a:off x="10738624" y="2509024"/>
            <a:ext cx="0" cy="1973766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A85EF9-02AC-4E44-9798-7B7A8FC00C31}"/>
              </a:ext>
            </a:extLst>
          </p:cNvPr>
          <p:cNvSpPr txBox="1"/>
          <p:nvPr/>
        </p:nvSpPr>
        <p:spPr>
          <a:xfrm>
            <a:off x="10838986" y="3111190"/>
            <a:ext cx="76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0.136 eV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87BEBF-1877-E34A-8608-50A2452209C9}"/>
              </a:ext>
            </a:extLst>
          </p:cNvPr>
          <p:cNvSpPr txBox="1"/>
          <p:nvPr/>
        </p:nvSpPr>
        <p:spPr>
          <a:xfrm>
            <a:off x="1048215" y="379142"/>
            <a:ext cx="5542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Diffusion barrier of Li on Li</a:t>
            </a:r>
            <a:r>
              <a:rPr lang="en-US" sz="2400" baseline="-25000" dirty="0"/>
              <a:t>3</a:t>
            </a:r>
            <a:r>
              <a:rPr lang="en-US" sz="2400" dirty="0"/>
              <a:t>N (001) surface</a:t>
            </a:r>
          </a:p>
        </p:txBody>
      </p:sp>
    </p:spTree>
    <p:extLst>
      <p:ext uri="{BB962C8B-B14F-4D97-AF65-F5344CB8AC3E}">
        <p14:creationId xmlns:p14="http://schemas.microsoft.com/office/powerpoint/2010/main" val="208588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418DFC6-0679-9E4C-89D2-16812D986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65" y="1436339"/>
            <a:ext cx="4381500" cy="3784600"/>
          </a:xfrm>
          <a:prstGeom prst="rect">
            <a:avLst/>
          </a:prstGeom>
        </p:spPr>
      </p:pic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D5301BF1-9577-5747-B3F1-CDB5644A2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187" y="1572321"/>
            <a:ext cx="3880076" cy="3654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26DD48-C714-954C-BFBF-B8420E074D05}"/>
              </a:ext>
            </a:extLst>
          </p:cNvPr>
          <p:cNvSpPr txBox="1"/>
          <p:nvPr/>
        </p:nvSpPr>
        <p:spPr>
          <a:xfrm>
            <a:off x="1182028" y="546410"/>
            <a:ext cx="480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Adsorption of Li on Li (110) surface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DD171-8A24-6346-8130-627715A81F24}"/>
              </a:ext>
            </a:extLst>
          </p:cNvPr>
          <p:cNvSpPr txBox="1"/>
          <p:nvPr/>
        </p:nvSpPr>
        <p:spPr>
          <a:xfrm>
            <a:off x="6408234" y="553843"/>
            <a:ext cx="480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Adsorption of Li on Li</a:t>
            </a:r>
            <a:r>
              <a:rPr lang="en-US" sz="2400" baseline="-25000" dirty="0"/>
              <a:t>3</a:t>
            </a:r>
            <a:r>
              <a:rPr lang="en-US" sz="2400" dirty="0"/>
              <a:t>N (001) surface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9929F-1796-1E44-BA23-931A2A182327}"/>
              </a:ext>
            </a:extLst>
          </p:cNvPr>
          <p:cNvSpPr txBox="1"/>
          <p:nvPr/>
        </p:nvSpPr>
        <p:spPr>
          <a:xfrm>
            <a:off x="1267521" y="5493835"/>
            <a:ext cx="433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  <a:r>
              <a:rPr lang="en-US" sz="2400" baseline="-25000" dirty="0"/>
              <a:t>ads</a:t>
            </a:r>
            <a:r>
              <a:rPr lang="en-US" sz="2400" dirty="0"/>
              <a:t> = -1.593 eV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36D9C-0698-AB49-B171-57A8DDEB84F9}"/>
              </a:ext>
            </a:extLst>
          </p:cNvPr>
          <p:cNvSpPr txBox="1"/>
          <p:nvPr/>
        </p:nvSpPr>
        <p:spPr>
          <a:xfrm>
            <a:off x="6605238" y="5512420"/>
            <a:ext cx="433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</a:t>
            </a:r>
            <a:r>
              <a:rPr lang="en-US" sz="2400" baseline="-25000" dirty="0"/>
              <a:t>ads</a:t>
            </a:r>
            <a:r>
              <a:rPr lang="en-US" sz="2400" dirty="0"/>
              <a:t> = -3.440 eV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485D0C-5D44-1C40-A469-76B277FA0D2E}"/>
              </a:ext>
            </a:extLst>
          </p:cNvPr>
          <p:cNvCxnSpPr/>
          <p:nvPr/>
        </p:nvCxnSpPr>
        <p:spPr>
          <a:xfrm flipH="1">
            <a:off x="3635298" y="3334215"/>
            <a:ext cx="110397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1264FD-C1A6-0C46-A0EF-35D288C59E6A}"/>
              </a:ext>
            </a:extLst>
          </p:cNvPr>
          <p:cNvSpPr txBox="1"/>
          <p:nvPr/>
        </p:nvSpPr>
        <p:spPr>
          <a:xfrm>
            <a:off x="4709533" y="3070304"/>
            <a:ext cx="1724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adsorbed Li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92A9DA-164C-BA41-969B-F62E47A6BDDF}"/>
              </a:ext>
            </a:extLst>
          </p:cNvPr>
          <p:cNvCxnSpPr>
            <a:cxnSpLocks/>
          </p:cNvCxnSpPr>
          <p:nvPr/>
        </p:nvCxnSpPr>
        <p:spPr>
          <a:xfrm flipH="1">
            <a:off x="8783444" y="3010829"/>
            <a:ext cx="1007327" cy="2973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4D551E-FCE1-9D43-BCE8-3E1D1A2EE3E4}"/>
              </a:ext>
            </a:extLst>
          </p:cNvPr>
          <p:cNvSpPr txBox="1"/>
          <p:nvPr/>
        </p:nvSpPr>
        <p:spPr>
          <a:xfrm>
            <a:off x="9668107" y="2765504"/>
            <a:ext cx="1825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adsorbed Li</a:t>
            </a:r>
          </a:p>
        </p:txBody>
      </p:sp>
    </p:spTree>
    <p:extLst>
      <p:ext uri="{BB962C8B-B14F-4D97-AF65-F5344CB8AC3E}">
        <p14:creationId xmlns:p14="http://schemas.microsoft.com/office/powerpoint/2010/main" val="59384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44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Jingyang Wang</dc:creator>
  <cp:lastModifiedBy>Jingyang Wang</cp:lastModifiedBy>
  <cp:revision>4</cp:revision>
  <dcterms:created xsi:type="dcterms:W3CDTF">2021-09-09T07:14:54Z</dcterms:created>
  <dcterms:modified xsi:type="dcterms:W3CDTF">2021-09-09T08:26:05Z</dcterms:modified>
</cp:coreProperties>
</file>