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376F1-AE07-41EC-852D-8C5D689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BE3B45-3AD7-4875-81AD-EBD729F2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FA397-DD2E-45DB-8CF2-4F2B35F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4541-0AC4-4930-9B91-A1C415A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FDDEF-2978-441C-95AD-A4B4BBDB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2876-1644-4722-AFA1-328F712E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C499EA-2ABB-4735-844A-4A91CA40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19CDE-552C-4E66-BBDA-C6211A7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416F-71B3-47DC-9ABE-E7C3EB50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08B0-E9A4-48F7-88EB-F71D244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BE099-0276-4E2E-A005-B2F905052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BCFC2D-98BA-4609-B1FA-51BADA72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18BAC-D378-434B-B18D-750A62FD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8983E-8225-4D7B-815D-3F76473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89E4E-28B7-4F55-B319-C59E312F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7423B-26F2-473B-87E2-53C1B6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99C3-6841-419A-8E98-830ADFA3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AF3AE-909E-45ED-AE3A-A6BADC4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23689-90C6-42C4-B142-FDA5D6E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F0313-12BB-4E35-8D07-C7EFD0C3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6FA7A-CD35-4FEC-B037-7B4D258B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E031F-2C83-417B-9AD8-0A586B75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D8715-E460-40D3-ACF5-D81BEC7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683B-5810-4B62-B0BE-F854790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CB673-114C-4962-857A-90161215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BD77F-407E-43F3-B3EA-DF20983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97BE-01C5-420E-AAF7-41FECDD1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A94AE6-220A-4B7E-AA8C-D9F33D9D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77A1BA-E574-4972-A7D5-626AD8E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323F0-ABFF-481F-98DF-B00CA6A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BBB61-9DD4-4A7C-8567-5D963EEC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FA9C0-04E3-4DBE-9EFC-B12A6473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8FD34-42C7-44B6-93B6-C1D6680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A73446-2108-4F52-9B51-48E8DBD3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55E8A-89D0-43E0-95F5-FE2A0DD1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B7A6A-2289-4755-8AB1-C95CD0C7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A2DA9-364A-4DA1-AB92-8829A65F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03FD34-102B-45BD-BC8E-FDB033A4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A4BF7-E767-4DED-9ED2-300C6E0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E3850-0BC3-49C8-9779-9A12AAF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74A3B-D52F-499B-91CD-78926413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D69A2A-A99A-41D4-B559-D3BC2F8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C3300-0678-448E-8CE5-B1363CF4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E9D141-3853-4AA9-B9BB-9373AD56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BF2586-4EB7-414A-8BA0-688D457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71F9FA-3631-4AFD-A7BA-239C49A3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6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F678F-A35E-45B3-B661-D3914E9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98D4-3AFB-4FAC-AFCE-680C19D4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19AA0-1A78-4EED-A66A-39F277CE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D54450-F2BF-4083-8C4E-E3B85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6C62A-50FC-4956-AF5F-476ABC3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FB5F-7EAC-4E71-A3C9-23F31F5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9BC-1AAE-45A9-BD43-7679B289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2DABAA-09DB-4959-A95D-41FFD633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61B13-1A1C-4C22-8335-C98E17BA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79149-637E-4CC8-8B22-E2ED72EE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4B22-DD12-4B8C-938C-1E7B403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C3E911-0E8C-4C3F-AC7F-00230ED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15A381-407C-4D10-A1F1-EFB5075A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B466E-A890-4AF4-B59A-B402FC26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DD061-C430-43E4-B722-C6EA5324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0999-7FAF-42C4-A33E-6BD055A2B1B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96F80-6503-43A9-BE68-D3B2722D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51F0DD-9563-4D00-8895-48CE0284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3D9B-FEB6-4CCF-9ADB-611772C4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3BA0-A036-49D9-A80D-9831097D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18"/>
            <a:ext cx="9144000" cy="2387600"/>
          </a:xfrm>
        </p:spPr>
        <p:txBody>
          <a:bodyPr/>
          <a:lstStyle/>
          <a:p>
            <a:r>
              <a:rPr lang="fr-FR" dirty="0"/>
              <a:t>Projet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5E28F-863E-49CE-8B70-C708CF07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[Les rois du Gaming] Arthur Laforest ,Killian Buton ,Mathieu DARRIBAU ,Baptiste Bonnin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CA2E01-B844-4911-AFFE-210483993611}"/>
              </a:ext>
            </a:extLst>
          </p:cNvPr>
          <p:cNvSpPr txBox="1"/>
          <p:nvPr/>
        </p:nvSpPr>
        <p:spPr>
          <a:xfrm>
            <a:off x="293615" y="6157519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1B2781-8DC3-421B-A208-E44C109D2DF7}"/>
              </a:ext>
            </a:extLst>
          </p:cNvPr>
          <p:cNvSpPr txBox="1"/>
          <p:nvPr/>
        </p:nvSpPr>
        <p:spPr>
          <a:xfrm>
            <a:off x="9974511" y="6090407"/>
            <a:ext cx="231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Ynov Bordeaux Campus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8040C3-DDB8-4542-A6E9-6AA85DCF448E}"/>
              </a:ext>
            </a:extLst>
          </p:cNvPr>
          <p:cNvSpPr txBox="1"/>
          <p:nvPr/>
        </p:nvSpPr>
        <p:spPr>
          <a:xfrm>
            <a:off x="9974511" y="243281"/>
            <a:ext cx="21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Vendredi 16 Avril</a:t>
            </a:r>
          </a:p>
        </p:txBody>
      </p:sp>
    </p:spTree>
    <p:extLst>
      <p:ext uri="{BB962C8B-B14F-4D97-AF65-F5344CB8AC3E}">
        <p14:creationId xmlns:p14="http://schemas.microsoft.com/office/powerpoint/2010/main" val="82326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83FD9-8324-419C-A95B-B680BEB1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n°8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925520-479F-4AAC-88F8-3D11D5A9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2678151"/>
            <a:ext cx="6530970" cy="1501698"/>
          </a:xfrm>
        </p:spPr>
      </p:pic>
    </p:spTree>
    <p:extLst>
      <p:ext uri="{BB962C8B-B14F-4D97-AF65-F5344CB8AC3E}">
        <p14:creationId xmlns:p14="http://schemas.microsoft.com/office/powerpoint/2010/main" val="292807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2BA14-57A9-4FA5-A796-0DD6CB97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n°9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DDDCD0-2F7A-416A-AB79-76DA0170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35" y="2127134"/>
            <a:ext cx="7604730" cy="2603731"/>
          </a:xfrm>
        </p:spPr>
      </p:pic>
    </p:spTree>
    <p:extLst>
      <p:ext uri="{BB962C8B-B14F-4D97-AF65-F5344CB8AC3E}">
        <p14:creationId xmlns:p14="http://schemas.microsoft.com/office/powerpoint/2010/main" val="36492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FE6-583F-4ECD-8520-60119A9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2DA1E-F80B-42C0-B6BA-522D18D2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3BF35-3978-41E0-9426-B0E54A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07852E-02FB-4023-87D5-4CBD5C13A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32" y="2435684"/>
            <a:ext cx="6613336" cy="2941962"/>
          </a:xfrm>
        </p:spPr>
      </p:pic>
    </p:spTree>
    <p:extLst>
      <p:ext uri="{BB962C8B-B14F-4D97-AF65-F5344CB8AC3E}">
        <p14:creationId xmlns:p14="http://schemas.microsoft.com/office/powerpoint/2010/main" val="240443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CAFF-C4BA-42DD-85E8-C13F7305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05E4F-4F63-405B-89FD-EEE73B33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43" y="2743201"/>
            <a:ext cx="9401381" cy="2340752"/>
          </a:xfrm>
        </p:spPr>
      </p:pic>
    </p:spTree>
    <p:extLst>
      <p:ext uri="{BB962C8B-B14F-4D97-AF65-F5344CB8AC3E}">
        <p14:creationId xmlns:p14="http://schemas.microsoft.com/office/powerpoint/2010/main" val="22625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2926-FA90-4BA9-A3D5-ACCA802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2C43D2-EA0C-4231-BD0A-DD7F4BF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42" y="2289109"/>
            <a:ext cx="8381121" cy="2426114"/>
          </a:xfrm>
        </p:spPr>
      </p:pic>
    </p:spTree>
    <p:extLst>
      <p:ext uri="{BB962C8B-B14F-4D97-AF65-F5344CB8AC3E}">
        <p14:creationId xmlns:p14="http://schemas.microsoft.com/office/powerpoint/2010/main" val="38084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CBDF3-E5E8-49EF-A75A-1895A79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n°4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B208993B-B6E0-4AC8-8694-175838B9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4" y="2430693"/>
            <a:ext cx="9589139" cy="1996613"/>
          </a:xfrm>
        </p:spPr>
      </p:pic>
    </p:spTree>
    <p:extLst>
      <p:ext uri="{BB962C8B-B14F-4D97-AF65-F5344CB8AC3E}">
        <p14:creationId xmlns:p14="http://schemas.microsoft.com/office/powerpoint/2010/main" val="9675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D008C-79A7-4AF5-9F6B-0C8E81AE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5</a:t>
            </a:r>
          </a:p>
        </p:txBody>
      </p:sp>
      <p:pic>
        <p:nvPicPr>
          <p:cNvPr id="5" name="Espace réservé du contenu 4" descr="Une image contenant journal&#10;&#10;Description générée automatiquement">
            <a:extLst>
              <a:ext uri="{FF2B5EF4-FFF2-40B4-BE49-F238E27FC236}">
                <a16:creationId xmlns:a16="http://schemas.microsoft.com/office/drawing/2014/main" id="{8F08CCCF-ADE9-4A6E-ADF8-6E4C12428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10" y="2253007"/>
            <a:ext cx="7806544" cy="2674464"/>
          </a:xfrm>
        </p:spPr>
      </p:pic>
    </p:spTree>
    <p:extLst>
      <p:ext uri="{BB962C8B-B14F-4D97-AF65-F5344CB8AC3E}">
        <p14:creationId xmlns:p14="http://schemas.microsoft.com/office/powerpoint/2010/main" val="966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6371B-A400-435E-A54A-6FA1D8B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n°6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A876A4-EBF1-45C9-9999-6F4C231B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33" y="2766218"/>
            <a:ext cx="7827134" cy="1325563"/>
          </a:xfrm>
        </p:spPr>
      </p:pic>
    </p:spTree>
    <p:extLst>
      <p:ext uri="{BB962C8B-B14F-4D97-AF65-F5344CB8AC3E}">
        <p14:creationId xmlns:p14="http://schemas.microsoft.com/office/powerpoint/2010/main" val="35340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48964-5147-45C9-81BC-967EAB0C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 n°7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17ACA3-BB6A-44E1-AA72-EF7C2669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2" y="2594822"/>
            <a:ext cx="6499915" cy="1668356"/>
          </a:xfrm>
        </p:spPr>
      </p:pic>
    </p:spTree>
    <p:extLst>
      <p:ext uri="{BB962C8B-B14F-4D97-AF65-F5344CB8AC3E}">
        <p14:creationId xmlns:p14="http://schemas.microsoft.com/office/powerpoint/2010/main" val="2566648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</Words>
  <Application>Microsoft Office PowerPoint</Application>
  <PresentationFormat>Grand écran</PresentationFormat>
  <Paragraphs>15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SQL</vt:lpstr>
      <vt:lpstr>Les Tables </vt:lpstr>
      <vt:lpstr>Requête n°1</vt:lpstr>
      <vt:lpstr>Requête n°2</vt:lpstr>
      <vt:lpstr>Requête n°3</vt:lpstr>
      <vt:lpstr>Requête n°4</vt:lpstr>
      <vt:lpstr>Requête 5</vt:lpstr>
      <vt:lpstr>Requête n°6</vt:lpstr>
      <vt:lpstr>Requête n°7</vt:lpstr>
      <vt:lpstr>Requête n°8</vt:lpstr>
      <vt:lpstr>Requête n°9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SQL</dc:title>
  <dc:creator>DARRIBAU Mathieu</dc:creator>
  <cp:lastModifiedBy>DARRIBAU Mathieu</cp:lastModifiedBy>
  <cp:revision>3</cp:revision>
  <dcterms:created xsi:type="dcterms:W3CDTF">2020-04-16T14:11:15Z</dcterms:created>
  <dcterms:modified xsi:type="dcterms:W3CDTF">2020-04-16T15:38:36Z</dcterms:modified>
</cp:coreProperties>
</file>