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376F1-AE07-41EC-852D-8C5D6896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BE3B45-3AD7-4875-81AD-EBD729F2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FA397-DD2E-45DB-8CF2-4F2B35F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4541-0AC4-4930-9B91-A1C415A4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FDDEF-2978-441C-95AD-A4B4BBDB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2876-1644-4722-AFA1-328F712E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499EA-2ABB-4735-844A-4A91CA40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19CDE-552C-4E66-BBDA-C6211A7A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416F-71B3-47DC-9ABE-E7C3EB50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308B0-E9A4-48F7-88EB-F71D2443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9BE099-0276-4E2E-A005-B2F90505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BCFC2D-98BA-4609-B1FA-51BADA72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18BAC-D378-434B-B18D-750A62FD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8983E-8225-4D7B-815D-3F764731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89E4E-28B7-4F55-B319-C59E312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423B-26F2-473B-87E2-53C1B69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F99C3-6841-419A-8E98-830ADFA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AF3AE-909E-45ED-AE3A-A6BADC40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23689-90C6-42C4-B142-FDA5D6E2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F0313-12BB-4E35-8D07-C7EFD0C3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6FA7A-CD35-4FEC-B037-7B4D258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E031F-2C83-417B-9AD8-0A586B75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D8715-E460-40D3-ACF5-D81BEC77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C683B-5810-4B62-B0BE-F854790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CB673-114C-4962-857A-90161215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BD77F-407E-43F3-B3EA-DF20983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C97BE-01C5-420E-AAF7-41FECDD1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A94AE6-220A-4B7E-AA8C-D9F33D9D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77A1BA-E574-4972-A7D5-626AD8E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A323F0-ABFF-481F-98DF-B00CA6A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BBB61-9DD4-4A7C-8567-5D963EE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FA9C0-04E3-4DBE-9EFC-B12A6473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8FD34-42C7-44B6-93B6-C1D66805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A73446-2108-4F52-9B51-48E8DBD3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855E8A-89D0-43E0-95F5-FE2A0DD1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B7A6A-2289-4755-8AB1-C95CD0C7C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3A2DA9-364A-4DA1-AB92-8829A65F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03FD34-102B-45BD-BC8E-FDB033A4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A4BF7-E767-4DED-9ED2-300C6E01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5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E3850-0BC3-49C8-9779-9A12AAF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D74A3B-D52F-499B-91CD-78926413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D69A2A-A99A-41D4-B559-D3BC2F8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7C3300-0678-448E-8CE5-B1363CF4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E9D141-3853-4AA9-B9BB-9373AD56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BF2586-4EB7-414A-8BA0-688D457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71F9FA-3631-4AFD-A7BA-239C49A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F678F-A35E-45B3-B661-D3914E9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B98D4-3AFB-4FAC-AFCE-680C19D4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19AA0-1A78-4EED-A66A-39F277CE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D54450-F2BF-4083-8C4E-E3B852D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6C62A-50FC-4956-AF5F-476ABC3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FB5F-7EAC-4E71-A3C9-23F31F54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FF9BC-1AAE-45A9-BD43-7679B289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2DABAA-09DB-4959-A95D-41FFD6332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061B13-1A1C-4C22-8335-C98E17BA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79149-637E-4CC8-8B22-E2ED72EE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14B22-DD12-4B8C-938C-1E7B403A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C3E911-0E8C-4C3F-AC7F-00230ED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15A381-407C-4D10-A1F1-EFB5075A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B466E-A890-4AF4-B59A-B402FC26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DD061-C430-43E4-B722-C6EA5324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96F80-6503-43A9-BE68-D3B2722D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1F0DD-9563-4D00-8895-48CE0284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03BA0-A036-49D9-A80D-9831097D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18"/>
            <a:ext cx="9144000" cy="2387600"/>
          </a:xfrm>
        </p:spPr>
        <p:txBody>
          <a:bodyPr/>
          <a:lstStyle/>
          <a:p>
            <a:r>
              <a:rPr lang="fr-FR" dirty="0"/>
              <a:t>Projet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35E28F-863E-49CE-8B70-C708CF07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[Les rois du Gaming] Arthur Laforest ,Killian Buton ,Mathieu </a:t>
            </a:r>
            <a:r>
              <a:rPr lang="fr-FR" dirty="0" err="1"/>
              <a:t>Darribau</a:t>
            </a:r>
            <a:r>
              <a:rPr lang="fr-FR" dirty="0"/>
              <a:t> ,Baptiste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CA2E01-B844-4911-AFFE-210483993611}"/>
              </a:ext>
            </a:extLst>
          </p:cNvPr>
          <p:cNvSpPr txBox="1"/>
          <p:nvPr/>
        </p:nvSpPr>
        <p:spPr>
          <a:xfrm>
            <a:off x="293615" y="6157519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B2781-8DC3-421B-A208-E44C109D2DF7}"/>
              </a:ext>
            </a:extLst>
          </p:cNvPr>
          <p:cNvSpPr txBox="1"/>
          <p:nvPr/>
        </p:nvSpPr>
        <p:spPr>
          <a:xfrm>
            <a:off x="9974511" y="6090407"/>
            <a:ext cx="231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Ynov</a:t>
            </a:r>
            <a:r>
              <a:rPr lang="fr-FR" dirty="0"/>
              <a:t> Bordeaux Campus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8040C3-DDB8-4542-A6E9-6AA85DCF448E}"/>
              </a:ext>
            </a:extLst>
          </p:cNvPr>
          <p:cNvSpPr txBox="1"/>
          <p:nvPr/>
        </p:nvSpPr>
        <p:spPr>
          <a:xfrm>
            <a:off x="9974511" y="243281"/>
            <a:ext cx="21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Vendredi 16 Avril</a:t>
            </a:r>
          </a:p>
        </p:txBody>
      </p:sp>
    </p:spTree>
    <p:extLst>
      <p:ext uri="{BB962C8B-B14F-4D97-AF65-F5344CB8AC3E}">
        <p14:creationId xmlns:p14="http://schemas.microsoft.com/office/powerpoint/2010/main" val="82326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FE6-583F-4ECD-8520-60119A9A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2DA1E-F80B-42C0-B6BA-522D18D2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3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C3E0C-4D72-47BF-B871-B720B079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dirty="0" err="1"/>
              <a:t>requetes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E043E0-B149-465C-9EFE-9B246D4D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27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FF00B-96D6-42EC-BCD1-A80F44B6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615CA-2F76-45FE-B04F-39D53993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27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Projet SQL</vt:lpstr>
      <vt:lpstr>Les Tables </vt:lpstr>
      <vt:lpstr>Les requetes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SQL</dc:title>
  <dc:creator>BONNIN Baptiste</dc:creator>
  <cp:lastModifiedBy>BONNIN Baptiste</cp:lastModifiedBy>
  <cp:revision>3</cp:revision>
  <dcterms:created xsi:type="dcterms:W3CDTF">2020-04-16T10:12:21Z</dcterms:created>
  <dcterms:modified xsi:type="dcterms:W3CDTF">2020-04-16T10:21:54Z</dcterms:modified>
</cp:coreProperties>
</file>