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E376F1-AE07-41EC-852D-8C5D68962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BE3B45-3AD7-4875-81AD-EBD729F29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1FA397-DD2E-45DB-8CF2-4F2B35FC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494541-0AC4-4930-9B91-A1C415A4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4FDDEF-2978-441C-95AD-A4B4BBDB3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43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5C2876-1644-4722-AFA1-328F712E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C499EA-2ABB-4735-844A-4A91CA40C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919CDE-552C-4E66-BBDA-C6211A7A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E416F-71B3-47DC-9ABE-E7C3EB50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F308B0-E9A4-48F7-88EB-F71D2443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23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B9BE099-0276-4E2E-A005-B2F905052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BCFC2D-98BA-4609-B1FA-51BADA722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618BAC-D378-434B-B18D-750A62FD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C8983E-8225-4D7B-815D-3F764731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389E4E-28B7-4F55-B319-C59E312F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74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7423B-26F2-473B-87E2-53C1B69B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BF99C3-6841-419A-8E98-830ADFA38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9AF3AE-909E-45ED-AE3A-A6BADC40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223689-90C6-42C4-B142-FDA5D6E2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9F0313-12BB-4E35-8D07-C7EFD0C3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75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46FA7A-CD35-4FEC-B037-7B4D258B7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1E031F-2C83-417B-9AD8-0A586B758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7D8715-E460-40D3-ACF5-D81BEC77F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FC683B-5810-4B62-B0BE-F854790B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ECB673-114C-4962-857A-90161215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21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0BD77F-407E-43F3-B3EA-DF20983F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FC97BE-01C5-420E-AAF7-41FECDD15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7A94AE6-220A-4B7E-AA8C-D9F33D9D3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77A1BA-E574-4972-A7D5-626AD8E8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A323F0-ABFF-481F-98DF-B00CA6A7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9BBB61-9DD4-4A7C-8567-5D963EEC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57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1FA9C0-04E3-4DBE-9EFC-B12A64730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48FD34-42C7-44B6-93B6-C1D668050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A73446-2108-4F52-9B51-48E8DBD33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855E8A-89D0-43E0-95F5-FE2A0DD1C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C0B7A6A-2289-4755-8AB1-C95CD0C7C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3A2DA9-364A-4DA1-AB92-8829A65F0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03FD34-102B-45BD-BC8E-FDB033A4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5AA4BF7-E767-4DED-9ED2-300C6E01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56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DE3850-0BC3-49C8-9779-9A12AAFF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D74A3B-D52F-499B-91CD-78926413E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D69A2A-A99A-41D4-B559-D3BC2F89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7C3300-0678-448E-8CE5-B1363CF4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27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E9D141-3853-4AA9-B9BB-9373AD56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1BF2586-4EB7-414A-8BA0-688D4575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71F9FA-3631-4AFD-A7BA-239C49A3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76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1F678F-A35E-45B3-B661-D3914E9B7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1B98D4-3AFB-4FAC-AFCE-680C19D4B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719AA0-1A78-4EED-A66A-39F277CE0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D54450-F2BF-4083-8C4E-E3B852D9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F6C62A-50FC-4956-AF5F-476ABC34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22FB5F-7EAC-4E71-A3C9-23F31F54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16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AFF9BC-1AAE-45A9-BD43-7679B2892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C2DABAA-09DB-4959-A95D-41FFD6332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061B13-1A1C-4C22-8335-C98E17BAC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E79149-637E-4CC8-8B22-E2ED72EE8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E14B22-DD12-4B8C-938C-1E7B403A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C3E911-0E8C-4C3F-AC7F-00230ED0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14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115A381-407C-4D10-A1F1-EFB5075A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4B466E-A890-4AF4-B59A-B402FC26C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FDD061-C430-43E4-B722-C6EA5324B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70999-7FAF-42C4-A33E-6BD055A2B1B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496F80-6503-43A9-BE68-D3B2722DD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51F0DD-9563-4D00-8895-48CE0284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72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203BA0-A036-49D9-A80D-9831097D9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018"/>
            <a:ext cx="9144000" cy="2387600"/>
          </a:xfrm>
        </p:spPr>
        <p:txBody>
          <a:bodyPr/>
          <a:lstStyle/>
          <a:p>
            <a:r>
              <a:rPr lang="fr-FR" dirty="0"/>
              <a:t>Projet SQL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35E28F-863E-49CE-8B70-C708CF07B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Groupe [Les rois du Gaming] Arthur Laforest ,Killian Buton ,Mathieu DARRIBAU ,Baptiste Bonnin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9CA2E01-B844-4911-AFFE-210483993611}"/>
              </a:ext>
            </a:extLst>
          </p:cNvPr>
          <p:cNvSpPr txBox="1"/>
          <p:nvPr/>
        </p:nvSpPr>
        <p:spPr>
          <a:xfrm>
            <a:off x="293615" y="6157519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2019/2020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E1B2781-8DC3-421B-A208-E44C109D2DF7}"/>
              </a:ext>
            </a:extLst>
          </p:cNvPr>
          <p:cNvSpPr txBox="1"/>
          <p:nvPr/>
        </p:nvSpPr>
        <p:spPr>
          <a:xfrm>
            <a:off x="9974511" y="6090407"/>
            <a:ext cx="2315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Ynov Bordeaux Campus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08040C3-DDB8-4542-A6E9-6AA85DCF448E}"/>
              </a:ext>
            </a:extLst>
          </p:cNvPr>
          <p:cNvSpPr txBox="1"/>
          <p:nvPr/>
        </p:nvSpPr>
        <p:spPr>
          <a:xfrm>
            <a:off x="9974511" y="243281"/>
            <a:ext cx="216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Vendredi 16 Avril</a:t>
            </a:r>
          </a:p>
        </p:txBody>
      </p:sp>
    </p:spTree>
    <p:extLst>
      <p:ext uri="{BB962C8B-B14F-4D97-AF65-F5344CB8AC3E}">
        <p14:creationId xmlns:p14="http://schemas.microsoft.com/office/powerpoint/2010/main" val="823261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D83FD9-8324-419C-A95B-B680BEB11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n°8</a:t>
            </a:r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9925520-479F-4AAC-88F8-3D11D5A9E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515" y="2678151"/>
            <a:ext cx="6530970" cy="1501698"/>
          </a:xfrm>
        </p:spPr>
      </p:pic>
    </p:spTree>
    <p:extLst>
      <p:ext uri="{BB962C8B-B14F-4D97-AF65-F5344CB8AC3E}">
        <p14:creationId xmlns:p14="http://schemas.microsoft.com/office/powerpoint/2010/main" val="2928075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52BA14-57A9-4FA5-A796-0DD6CB97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n°9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ADDDCD0-2F7A-416A-AB79-76DA0170A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635" y="2127134"/>
            <a:ext cx="7604730" cy="2603731"/>
          </a:xfrm>
        </p:spPr>
      </p:pic>
    </p:spTree>
    <p:extLst>
      <p:ext uri="{BB962C8B-B14F-4D97-AF65-F5344CB8AC3E}">
        <p14:creationId xmlns:p14="http://schemas.microsoft.com/office/powerpoint/2010/main" val="3649224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7D44B8-9C92-49C8-ABF9-2F51141B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n°10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CCDD18A-FB58-4EA0-98C9-36DEDAF83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75" y="3429000"/>
            <a:ext cx="6891049" cy="626459"/>
          </a:xfrm>
        </p:spPr>
      </p:pic>
    </p:spTree>
    <p:extLst>
      <p:ext uri="{BB962C8B-B14F-4D97-AF65-F5344CB8AC3E}">
        <p14:creationId xmlns:p14="http://schemas.microsoft.com/office/powerpoint/2010/main" val="1484404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EF73CF-B981-4351-9835-0B051956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n°11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551DD71-8A9D-4374-A9FD-C9766AA0D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254" y="3053318"/>
            <a:ext cx="7689491" cy="751364"/>
          </a:xfrm>
        </p:spPr>
      </p:pic>
    </p:spTree>
    <p:extLst>
      <p:ext uri="{BB962C8B-B14F-4D97-AF65-F5344CB8AC3E}">
        <p14:creationId xmlns:p14="http://schemas.microsoft.com/office/powerpoint/2010/main" val="3894039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2C61EF-6F12-4951-9A67-A1AC9AD4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n°12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336827D-D273-42D9-BD91-7152800AC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470" y="3062843"/>
            <a:ext cx="7898530" cy="732314"/>
          </a:xfrm>
        </p:spPr>
      </p:pic>
    </p:spTree>
    <p:extLst>
      <p:ext uri="{BB962C8B-B14F-4D97-AF65-F5344CB8AC3E}">
        <p14:creationId xmlns:p14="http://schemas.microsoft.com/office/powerpoint/2010/main" val="3421813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318013-B679-4F84-A0D9-40ABF7C0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n°13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51492CB-3823-4278-B173-ACAB0D780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656" y="2419669"/>
            <a:ext cx="5592687" cy="2018662"/>
          </a:xfrm>
        </p:spPr>
      </p:pic>
    </p:spTree>
    <p:extLst>
      <p:ext uri="{BB962C8B-B14F-4D97-AF65-F5344CB8AC3E}">
        <p14:creationId xmlns:p14="http://schemas.microsoft.com/office/powerpoint/2010/main" val="2399581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17ABDA-D87F-419B-9326-2AA30B26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n°14</a:t>
            </a:r>
          </a:p>
        </p:txBody>
      </p:sp>
      <p:pic>
        <p:nvPicPr>
          <p:cNvPr id="5" name="Espace réservé du contenu 4" descr="Une image contenant capture d’écran, oiseau&#10;&#10;Description générée automatiquement">
            <a:extLst>
              <a:ext uri="{FF2B5EF4-FFF2-40B4-BE49-F238E27FC236}">
                <a16:creationId xmlns:a16="http://schemas.microsoft.com/office/drawing/2014/main" id="{D3D391F1-9E0E-477D-BC51-E1CE4883A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474" y="2619783"/>
            <a:ext cx="5601051" cy="1618434"/>
          </a:xfrm>
        </p:spPr>
      </p:pic>
    </p:spTree>
    <p:extLst>
      <p:ext uri="{BB962C8B-B14F-4D97-AF65-F5344CB8AC3E}">
        <p14:creationId xmlns:p14="http://schemas.microsoft.com/office/powerpoint/2010/main" val="3132971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ACF335-78A9-4C47-87B3-592BB01C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n°15</a:t>
            </a:r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8176CC3-42F4-4CA2-9AC9-EF4633966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763" y="1880944"/>
            <a:ext cx="5606474" cy="3096112"/>
          </a:xfrm>
        </p:spPr>
      </p:pic>
    </p:spTree>
    <p:extLst>
      <p:ext uri="{BB962C8B-B14F-4D97-AF65-F5344CB8AC3E}">
        <p14:creationId xmlns:p14="http://schemas.microsoft.com/office/powerpoint/2010/main" val="384998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5A6FE6-583F-4ECD-8520-60119A9AA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Tables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D2DA1E-F80B-42C0-B6BA-522D18D2C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130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3BF35-3978-41E0-9426-B0E54A0F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n°1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F07852E-02FB-4023-87D5-4CBD5C13A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332" y="2435684"/>
            <a:ext cx="6613336" cy="2941962"/>
          </a:xfrm>
        </p:spPr>
      </p:pic>
    </p:spTree>
    <p:extLst>
      <p:ext uri="{BB962C8B-B14F-4D97-AF65-F5344CB8AC3E}">
        <p14:creationId xmlns:p14="http://schemas.microsoft.com/office/powerpoint/2010/main" val="240443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9CAFF-C4BA-42DD-85E8-C13F73056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n°2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3D05E4F-4F63-405B-89FD-EEE73B33C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643" y="2743201"/>
            <a:ext cx="9401381" cy="2340752"/>
          </a:xfrm>
        </p:spPr>
      </p:pic>
    </p:spTree>
    <p:extLst>
      <p:ext uri="{BB962C8B-B14F-4D97-AF65-F5344CB8AC3E}">
        <p14:creationId xmlns:p14="http://schemas.microsoft.com/office/powerpoint/2010/main" val="226257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E2926-FA90-4BA9-A3D5-ACCA802A8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n°3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C2C43D2-EA0C-4231-BD0A-DD7F4BF63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042" y="2289109"/>
            <a:ext cx="8381121" cy="2426114"/>
          </a:xfrm>
        </p:spPr>
      </p:pic>
    </p:spTree>
    <p:extLst>
      <p:ext uri="{BB962C8B-B14F-4D97-AF65-F5344CB8AC3E}">
        <p14:creationId xmlns:p14="http://schemas.microsoft.com/office/powerpoint/2010/main" val="380847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BCBDF3-E5E8-49EF-A75A-1895A79A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n°4</a:t>
            </a:r>
          </a:p>
        </p:txBody>
      </p:sp>
      <p:pic>
        <p:nvPicPr>
          <p:cNvPr id="5" name="Espace réservé du contenu 4" descr="Une image contenant journal&#10;&#10;Description générée automatiquement">
            <a:extLst>
              <a:ext uri="{FF2B5EF4-FFF2-40B4-BE49-F238E27FC236}">
                <a16:creationId xmlns:a16="http://schemas.microsoft.com/office/drawing/2014/main" id="{B208993B-B6E0-4AC8-8694-175838B9F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454" y="2430693"/>
            <a:ext cx="9589139" cy="1996613"/>
          </a:xfrm>
        </p:spPr>
      </p:pic>
    </p:spTree>
    <p:extLst>
      <p:ext uri="{BB962C8B-B14F-4D97-AF65-F5344CB8AC3E}">
        <p14:creationId xmlns:p14="http://schemas.microsoft.com/office/powerpoint/2010/main" val="96753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9D008C-79A7-4AF5-9F6B-0C8E81AE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736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Requête 5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B354F28-4CF4-4CA5-9C75-46988A7C8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39" y="3058068"/>
            <a:ext cx="8589122" cy="74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9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6371B-A400-435E-A54A-6FA1D8BF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n°6</a:t>
            </a:r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7A876A4-EBF1-45C9-9999-6F4C231B8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433" y="2766218"/>
            <a:ext cx="7827134" cy="1325563"/>
          </a:xfrm>
        </p:spPr>
      </p:pic>
    </p:spTree>
    <p:extLst>
      <p:ext uri="{BB962C8B-B14F-4D97-AF65-F5344CB8AC3E}">
        <p14:creationId xmlns:p14="http://schemas.microsoft.com/office/powerpoint/2010/main" val="3534057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D48964-5147-45C9-81BC-967EAB0C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n°7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10B73E0-7C15-4E51-AB66-53BADEDDF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16" y="3005233"/>
            <a:ext cx="10076599" cy="86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485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87</Words>
  <Application>Microsoft Office PowerPoint</Application>
  <PresentationFormat>Grand écran</PresentationFormat>
  <Paragraphs>21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Projet SQL</vt:lpstr>
      <vt:lpstr>Les Tables </vt:lpstr>
      <vt:lpstr>Requête n°1</vt:lpstr>
      <vt:lpstr>Requête n°2</vt:lpstr>
      <vt:lpstr>Requête n°3</vt:lpstr>
      <vt:lpstr>Requête n°4</vt:lpstr>
      <vt:lpstr>Requête 5</vt:lpstr>
      <vt:lpstr>Requête n°6</vt:lpstr>
      <vt:lpstr>Requête n°7</vt:lpstr>
      <vt:lpstr>Requête n°8</vt:lpstr>
      <vt:lpstr>Requête n°9</vt:lpstr>
      <vt:lpstr>Requête n°10</vt:lpstr>
      <vt:lpstr>Requête n°11</vt:lpstr>
      <vt:lpstr>Requête n°12</vt:lpstr>
      <vt:lpstr>Requête n°13</vt:lpstr>
      <vt:lpstr>Requête n°14</vt:lpstr>
      <vt:lpstr>Requête n°15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SQL</dc:title>
  <dc:creator>DARRIBAU Mathieu</dc:creator>
  <cp:lastModifiedBy>Arthur Laforest</cp:lastModifiedBy>
  <cp:revision>5</cp:revision>
  <dcterms:created xsi:type="dcterms:W3CDTF">2020-04-16T14:11:15Z</dcterms:created>
  <dcterms:modified xsi:type="dcterms:W3CDTF">2020-04-17T09:25:38Z</dcterms:modified>
</cp:coreProperties>
</file>