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DARRIBAU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Ynov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3FD9-8324-419C-A95B-B680BEB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n°8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925520-479F-4AAC-88F8-3D11D5A9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2678151"/>
            <a:ext cx="6530970" cy="1501698"/>
          </a:xfrm>
        </p:spPr>
      </p:pic>
    </p:spTree>
    <p:extLst>
      <p:ext uri="{BB962C8B-B14F-4D97-AF65-F5344CB8AC3E}">
        <p14:creationId xmlns:p14="http://schemas.microsoft.com/office/powerpoint/2010/main" val="292807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2BA14-57A9-4FA5-A796-0DD6CB9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n°9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DDDCD0-2F7A-416A-AB79-76DA0170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35" y="2127134"/>
            <a:ext cx="7604730" cy="2603731"/>
          </a:xfrm>
        </p:spPr>
      </p:pic>
    </p:spTree>
    <p:extLst>
      <p:ext uri="{BB962C8B-B14F-4D97-AF65-F5344CB8AC3E}">
        <p14:creationId xmlns:p14="http://schemas.microsoft.com/office/powerpoint/2010/main" val="36492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D44B8-9C92-49C8-ABF9-2F51141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CDD18A-FB58-4EA0-98C9-36DEDAF83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5" y="3429000"/>
            <a:ext cx="6891049" cy="626459"/>
          </a:xfrm>
        </p:spPr>
      </p:pic>
    </p:spTree>
    <p:extLst>
      <p:ext uri="{BB962C8B-B14F-4D97-AF65-F5344CB8AC3E}">
        <p14:creationId xmlns:p14="http://schemas.microsoft.com/office/powerpoint/2010/main" val="14844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73CF-B981-4351-9835-0B05195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1DD71-8A9D-4374-A9FD-C9766AA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4" y="3053318"/>
            <a:ext cx="7689491" cy="751364"/>
          </a:xfrm>
        </p:spPr>
      </p:pic>
    </p:spTree>
    <p:extLst>
      <p:ext uri="{BB962C8B-B14F-4D97-AF65-F5344CB8AC3E}">
        <p14:creationId xmlns:p14="http://schemas.microsoft.com/office/powerpoint/2010/main" val="3894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C61EF-6F12-4951-9A67-A1AC9AD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36827D-D273-42D9-BD91-7152800AC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0" y="3062843"/>
            <a:ext cx="7898530" cy="732314"/>
          </a:xfrm>
        </p:spPr>
      </p:pic>
    </p:spTree>
    <p:extLst>
      <p:ext uri="{BB962C8B-B14F-4D97-AF65-F5344CB8AC3E}">
        <p14:creationId xmlns:p14="http://schemas.microsoft.com/office/powerpoint/2010/main" val="342181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8013-B679-4F84-A0D9-40ABF7C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1492CB-3823-4278-B173-ACAB0D78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6" y="2419669"/>
            <a:ext cx="5592687" cy="2018662"/>
          </a:xfrm>
        </p:spPr>
      </p:pic>
    </p:spTree>
    <p:extLst>
      <p:ext uri="{BB962C8B-B14F-4D97-AF65-F5344CB8AC3E}">
        <p14:creationId xmlns:p14="http://schemas.microsoft.com/office/powerpoint/2010/main" val="23995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7ABDA-D87F-419B-9326-2AA30B2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n°14</a:t>
            </a:r>
          </a:p>
        </p:txBody>
      </p:sp>
      <p:pic>
        <p:nvPicPr>
          <p:cNvPr id="5" name="Espace réservé du contenu 4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D3D391F1-9E0E-477D-BC51-E1CE4883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4" y="2619783"/>
            <a:ext cx="5601051" cy="1618434"/>
          </a:xfrm>
        </p:spPr>
      </p:pic>
    </p:spTree>
    <p:extLst>
      <p:ext uri="{BB962C8B-B14F-4D97-AF65-F5344CB8AC3E}">
        <p14:creationId xmlns:p14="http://schemas.microsoft.com/office/powerpoint/2010/main" val="31329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F335-78A9-4C47-87B3-592BB01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n°15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176CC3-42F4-4CA2-9AC9-EF463396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3" y="1880944"/>
            <a:ext cx="5606474" cy="3096112"/>
          </a:xfrm>
        </p:spPr>
      </p:pic>
    </p:spTree>
    <p:extLst>
      <p:ext uri="{BB962C8B-B14F-4D97-AF65-F5344CB8AC3E}">
        <p14:creationId xmlns:p14="http://schemas.microsoft.com/office/powerpoint/2010/main" val="38499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BF35-3978-41E0-9426-B0E54A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07852E-02FB-4023-87D5-4CBD5C13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2" y="2435684"/>
            <a:ext cx="6613336" cy="2941962"/>
          </a:xfrm>
        </p:spPr>
      </p:pic>
    </p:spTree>
    <p:extLst>
      <p:ext uri="{BB962C8B-B14F-4D97-AF65-F5344CB8AC3E}">
        <p14:creationId xmlns:p14="http://schemas.microsoft.com/office/powerpoint/2010/main" val="24044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CAFF-C4BA-42DD-85E8-C13F730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05E4F-4F63-405B-89FD-EEE73B33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3" y="2743201"/>
            <a:ext cx="9401381" cy="2340752"/>
          </a:xfrm>
        </p:spPr>
      </p:pic>
    </p:spTree>
    <p:extLst>
      <p:ext uri="{BB962C8B-B14F-4D97-AF65-F5344CB8AC3E}">
        <p14:creationId xmlns:p14="http://schemas.microsoft.com/office/powerpoint/2010/main" val="22625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2926-FA90-4BA9-A3D5-ACCA802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2C43D2-EA0C-4231-BD0A-DD7F4BF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42" y="2289109"/>
            <a:ext cx="8381121" cy="2426114"/>
          </a:xfrm>
        </p:spPr>
      </p:pic>
    </p:spTree>
    <p:extLst>
      <p:ext uri="{BB962C8B-B14F-4D97-AF65-F5344CB8AC3E}">
        <p14:creationId xmlns:p14="http://schemas.microsoft.com/office/powerpoint/2010/main" val="38084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CBDF3-E5E8-49EF-A75A-1895A79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n°4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B208993B-B6E0-4AC8-8694-175838B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2430693"/>
            <a:ext cx="9589139" cy="1996613"/>
          </a:xfrm>
        </p:spPr>
      </p:pic>
    </p:spTree>
    <p:extLst>
      <p:ext uri="{BB962C8B-B14F-4D97-AF65-F5344CB8AC3E}">
        <p14:creationId xmlns:p14="http://schemas.microsoft.com/office/powerpoint/2010/main" val="9675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D008C-79A7-4AF5-9F6B-0C8E81AE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5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8F08CCCF-ADE9-4A6E-ADF8-6E4C12428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10" y="2253007"/>
            <a:ext cx="7806544" cy="2674464"/>
          </a:xfrm>
        </p:spPr>
      </p:pic>
    </p:spTree>
    <p:extLst>
      <p:ext uri="{BB962C8B-B14F-4D97-AF65-F5344CB8AC3E}">
        <p14:creationId xmlns:p14="http://schemas.microsoft.com/office/powerpoint/2010/main" val="96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371B-A400-435E-A54A-6FA1D8B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n°6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A876A4-EBF1-45C9-9999-6F4C231B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33" y="2766218"/>
            <a:ext cx="7827134" cy="1325563"/>
          </a:xfrm>
        </p:spPr>
      </p:pic>
    </p:spTree>
    <p:extLst>
      <p:ext uri="{BB962C8B-B14F-4D97-AF65-F5344CB8AC3E}">
        <p14:creationId xmlns:p14="http://schemas.microsoft.com/office/powerpoint/2010/main" val="3534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48964-5147-45C9-81BC-967EAB0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n°7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17ACA3-BB6A-44E1-AA72-EF7C2669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2" y="2594822"/>
            <a:ext cx="6499915" cy="1668356"/>
          </a:xfrm>
        </p:spPr>
      </p:pic>
    </p:spTree>
    <p:extLst>
      <p:ext uri="{BB962C8B-B14F-4D97-AF65-F5344CB8AC3E}">
        <p14:creationId xmlns:p14="http://schemas.microsoft.com/office/powerpoint/2010/main" val="256664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87</Words>
  <Application>Microsoft Office PowerPoint</Application>
  <PresentationFormat>Grand écran</PresentationFormat>
  <Paragraphs>21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SQL</vt:lpstr>
      <vt:lpstr>Les Tables </vt:lpstr>
      <vt:lpstr>Requête n°1</vt:lpstr>
      <vt:lpstr>Requête n°2</vt:lpstr>
      <vt:lpstr>Requête n°3</vt:lpstr>
      <vt:lpstr>Requête n°4</vt:lpstr>
      <vt:lpstr>Requête 5</vt:lpstr>
      <vt:lpstr>Requête n°6</vt:lpstr>
      <vt:lpstr>Requête n°7</vt:lpstr>
      <vt:lpstr>Requête n°8</vt:lpstr>
      <vt:lpstr>Requête n°9</vt:lpstr>
      <vt:lpstr>Requête n°10</vt:lpstr>
      <vt:lpstr>Requête n°11</vt:lpstr>
      <vt:lpstr>Requête n°12</vt:lpstr>
      <vt:lpstr>Requête n°13</vt:lpstr>
      <vt:lpstr>Requête n°14</vt:lpstr>
      <vt:lpstr>Requête n°15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DARRIBAU Mathieu</dc:creator>
  <cp:lastModifiedBy>DARRIBAU Mathieu</cp:lastModifiedBy>
  <cp:revision>4</cp:revision>
  <dcterms:created xsi:type="dcterms:W3CDTF">2020-04-16T14:11:15Z</dcterms:created>
  <dcterms:modified xsi:type="dcterms:W3CDTF">2020-04-16T15:50:15Z</dcterms:modified>
</cp:coreProperties>
</file>