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29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2T07:45:1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2T07:43:28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2T07:37:08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April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5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April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900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April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4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April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1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April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9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April 12,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April 12,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817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April 12,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791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April 12,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9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April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3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April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0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April 12,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‹N°›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9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4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8D659E5-E43A-4D0C-8577-7594050E5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126" y="979714"/>
            <a:ext cx="5320206" cy="2807540"/>
          </a:xfrm>
        </p:spPr>
        <p:txBody>
          <a:bodyPr>
            <a:normAutofit/>
          </a:bodyPr>
          <a:lstStyle/>
          <a:p>
            <a:r>
              <a:rPr lang="fr-FR" dirty="0"/>
              <a:t>REACT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C4CC6A-4BC9-4125-BA72-7703526FD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731" y="4112623"/>
            <a:ext cx="5078996" cy="1594839"/>
          </a:xfrm>
        </p:spPr>
        <p:txBody>
          <a:bodyPr>
            <a:normAutofit/>
          </a:bodyPr>
          <a:lstStyle/>
          <a:p>
            <a:r>
              <a:rPr lang="fr-FR" dirty="0"/>
              <a:t>Gauthier Michon, Baptiste Bonnin</a:t>
            </a:r>
          </a:p>
        </p:txBody>
      </p:sp>
      <p:pic>
        <p:nvPicPr>
          <p:cNvPr id="4" name="Pictur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74616FB-B73A-C441-22EB-5DA1286E9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51" r="30318" b="1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7223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C572BF-4C3C-44F7-8876-E949F65D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4476464" cy="1216024"/>
          </a:xfrm>
        </p:spPr>
        <p:txBody>
          <a:bodyPr>
            <a:normAutofit/>
          </a:bodyPr>
          <a:lstStyle/>
          <a:p>
            <a:r>
              <a:rPr lang="fr-FR" dirty="0"/>
              <a:t>Notre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99A5B7-E011-4E37-BA49-A90158245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63685"/>
            <a:ext cx="3875963" cy="4107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-Site d’infos manga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E29E0CF-F055-409E-AE27-2549596C1A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3" r="15256" b="-1"/>
          <a:stretch/>
        </p:blipFill>
        <p:spPr bwMode="auto"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5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5440670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038E7F6-2F5B-42AD-B0FE-5229CDA0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760499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/>
              <a:t>Objectifs</a:t>
            </a:r>
            <a:r>
              <a:rPr lang="en-US" dirty="0"/>
              <a:t> </a:t>
            </a:r>
            <a:r>
              <a:rPr lang="en-US" dirty="0" err="1"/>
              <a:t>initiaux</a:t>
            </a:r>
            <a:r>
              <a:rPr lang="en-US" dirty="0"/>
              <a:t> </a:t>
            </a:r>
          </a:p>
        </p:txBody>
      </p:sp>
      <p:pic>
        <p:nvPicPr>
          <p:cNvPr id="7" name="Graphic 6" descr="Mille">
            <a:extLst>
              <a:ext uri="{FF2B5EF4-FFF2-40B4-BE49-F238E27FC236}">
                <a16:creationId xmlns:a16="http://schemas.microsoft.com/office/drawing/2014/main" id="{CD460DAC-D708-0580-A86B-243FDF5C73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10316" y="615950"/>
            <a:ext cx="5670549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4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9E8C4-A1F3-4153-BC90-74833B4E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Points  d’amélioration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4573BB-5BC3-49C2-9177-017DEF4BA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Ajouts d’autres fonctionnalités tels que l’achats de mangas </a:t>
            </a:r>
            <a:r>
              <a:rPr lang="fr-FR" dirty="0" err="1"/>
              <a:t>etc</a:t>
            </a:r>
            <a:endParaRPr lang="fr-FR" dirty="0"/>
          </a:p>
          <a:p>
            <a:r>
              <a:rPr lang="fr-FR" dirty="0"/>
              <a:t> Création de compte pour enregistrer les mangas déjà lu </a:t>
            </a:r>
            <a:r>
              <a:rPr lang="fr-FR"/>
              <a:t>et favoris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062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5440670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41910C-8EAD-4D9B-922B-EA8FDEF7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760499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Conclusion </a:t>
            </a:r>
          </a:p>
        </p:txBody>
      </p:sp>
      <p:pic>
        <p:nvPicPr>
          <p:cNvPr id="3074" name="Picture 2" descr="CONCLUSION Illustration Stock | Adobe Stock">
            <a:extLst>
              <a:ext uri="{FF2B5EF4-FFF2-40B4-BE49-F238E27FC236}">
                <a16:creationId xmlns:a16="http://schemas.microsoft.com/office/drawing/2014/main" id="{95432120-52E8-444F-B30E-B8956CAB43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9" t="-536" r="-1276" b="536"/>
          <a:stretch/>
        </p:blipFill>
        <p:spPr bwMode="auto">
          <a:xfrm>
            <a:off x="5865919" y="1357041"/>
            <a:ext cx="5682953" cy="414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4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5440670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07320E-7A0A-41EF-929A-E97AEFD8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760499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200"/>
              <a:t>Démonstration </a:t>
            </a:r>
          </a:p>
        </p:txBody>
      </p:sp>
      <p:pic>
        <p:nvPicPr>
          <p:cNvPr id="2050" name="Picture 2" descr="6 conseils pour réussir sa démonstration de produit">
            <a:extLst>
              <a:ext uri="{FF2B5EF4-FFF2-40B4-BE49-F238E27FC236}">
                <a16:creationId xmlns:a16="http://schemas.microsoft.com/office/drawing/2014/main" id="{F3613655-CB48-4B77-A551-232D2FFEA4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7029" y="1503731"/>
            <a:ext cx="5857124" cy="389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674011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LeftStep">
      <a:dk1>
        <a:srgbClr val="000000"/>
      </a:dk1>
      <a:lt1>
        <a:srgbClr val="FFFFFF"/>
      </a:lt1>
      <a:dk2>
        <a:srgbClr val="1B2F2D"/>
      </a:dk2>
      <a:lt2>
        <a:srgbClr val="F0F3F3"/>
      </a:lt2>
      <a:accent1>
        <a:srgbClr val="C3634D"/>
      </a:accent1>
      <a:accent2>
        <a:srgbClr val="B13B56"/>
      </a:accent2>
      <a:accent3>
        <a:srgbClr val="C34D99"/>
      </a:accent3>
      <a:accent4>
        <a:srgbClr val="AA3BB1"/>
      </a:accent4>
      <a:accent5>
        <a:srgbClr val="8B4DC3"/>
      </a:accent5>
      <a:accent6>
        <a:srgbClr val="5549B7"/>
      </a:accent6>
      <a:hlink>
        <a:srgbClr val="973FBF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39</Words>
  <Application>Microsoft Office PowerPoint</Application>
  <PresentationFormat>Grand écran</PresentationFormat>
  <Paragraphs>10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Bembo</vt:lpstr>
      <vt:lpstr>ArchiveVTI</vt:lpstr>
      <vt:lpstr>REACT</vt:lpstr>
      <vt:lpstr>Notre projet </vt:lpstr>
      <vt:lpstr>Objectifs initiaux </vt:lpstr>
      <vt:lpstr>Points  d’amélioration</vt:lpstr>
      <vt:lpstr>Conclusion </vt:lpstr>
      <vt:lpstr>Démonstration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Baptiste Bonnin</dc:creator>
  <cp:lastModifiedBy>Baptiste Bonnin</cp:lastModifiedBy>
  <cp:revision>1</cp:revision>
  <dcterms:created xsi:type="dcterms:W3CDTF">2022-04-12T07:29:55Z</dcterms:created>
  <dcterms:modified xsi:type="dcterms:W3CDTF">2022-04-12T07:55:01Z</dcterms:modified>
</cp:coreProperties>
</file>