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AA40D-470C-415E-91EF-AE13461F8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91B25D-91A9-46CA-A4E3-2936979AE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Bonnin/Laforest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6D55C3-00AB-45CD-9C0E-F81730EA7293}"/>
              </a:ext>
            </a:extLst>
          </p:cNvPr>
          <p:cNvSpPr txBox="1"/>
          <p:nvPr/>
        </p:nvSpPr>
        <p:spPr>
          <a:xfrm>
            <a:off x="0" y="6082018"/>
            <a:ext cx="258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Bordeaux </a:t>
            </a:r>
            <a:r>
              <a:rPr lang="fr-FR" dirty="0" err="1"/>
              <a:t>Ynov</a:t>
            </a:r>
            <a:r>
              <a:rPr lang="fr-FR" dirty="0"/>
              <a:t> Campus 2020/2021</a:t>
            </a:r>
          </a:p>
        </p:txBody>
      </p:sp>
    </p:spTree>
    <p:extLst>
      <p:ext uri="{BB962C8B-B14F-4D97-AF65-F5344CB8AC3E}">
        <p14:creationId xmlns:p14="http://schemas.microsoft.com/office/powerpoint/2010/main" val="130198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21A74-A3EF-4B40-BFA0-6375FC10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 de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BE9C2-AA40-40C9-844F-BB0057B9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Site web de mini jeux en REACT JS </a:t>
            </a:r>
          </a:p>
        </p:txBody>
      </p:sp>
    </p:spTree>
    <p:extLst>
      <p:ext uri="{BB962C8B-B14F-4D97-AF65-F5344CB8AC3E}">
        <p14:creationId xmlns:p14="http://schemas.microsoft.com/office/powerpoint/2010/main" val="38134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72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0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1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6395000-45F3-416E-A198-CDDF95EF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pic>
        <p:nvPicPr>
          <p:cNvPr id="1026" name="Picture 2" descr="Comment faire une conclusion en dissertation ? – Ma dissertation de culture  générale">
            <a:extLst>
              <a:ext uri="{FF2B5EF4-FFF2-40B4-BE49-F238E27FC236}">
                <a16:creationId xmlns:a16="http://schemas.microsoft.com/office/drawing/2014/main" id="{4897DE24-A145-40E7-AF56-F8D1D7119F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5898553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1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16EAA-D709-4261-8D2F-71FA196B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C167-250A-44DD-AAFE-0B5E97C4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001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25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Présentation de projet</vt:lpstr>
      <vt:lpstr>Sujet de Projet </vt:lpstr>
      <vt:lpstr>Conclusion</vt:lpstr>
      <vt:lpstr>Présentation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</dc:title>
  <dc:creator>BONNIN Baptiste</dc:creator>
  <cp:lastModifiedBy>BONNIN Baptiste</cp:lastModifiedBy>
  <cp:revision>2</cp:revision>
  <dcterms:created xsi:type="dcterms:W3CDTF">2021-01-28T13:19:44Z</dcterms:created>
  <dcterms:modified xsi:type="dcterms:W3CDTF">2021-01-28T13:34:35Z</dcterms:modified>
</cp:coreProperties>
</file>