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92F60-FF0C-47CC-9974-34F82DB36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C830C6-CD38-4F88-8ACF-0DAC99FA7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75E312-EC96-4CF7-A41C-94D6C206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645E0-0A93-4356-A494-74A0F62C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47689C-1DDD-4D1D-B019-E639DBFD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46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2E95D-B576-4853-98C8-F0C22B4D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2BED54-75AC-4F9E-9D82-18C25433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740E7-9220-4F22-BDD1-47826B10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BD31BF-5B0C-4223-8AF3-4A411943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3BA7E4-3830-4119-A896-DD1F4F46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41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AECE60-3AB5-49D1-B646-333CCDCA5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CD683B-362E-42BD-A94B-A3FF9A11A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45FE6-277C-445D-8CF1-554F33A6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0A1935-9A35-46CE-ABE3-0725B08B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0CC7A-4296-4660-861E-281EBA9A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87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102EF-24A5-45B7-85E2-929B1F2C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CD9EF-DB12-4443-9450-FD42F198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C5EE8-ADF3-46F8-8464-161C8681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4DA0D2-FACE-42C8-AC96-AB33B74C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33256C-2F2F-4705-80D5-0CDAC98A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A0737-2976-4928-9D09-B2E21AC6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72AE4E-808A-4363-9448-DCFDD579A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82CCD5-A171-4ED0-AECC-F2C73948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DB4D48-3B28-41ED-A140-89356092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3DB567-3414-4B20-BA65-B12A5137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92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B329C-530F-4645-B1FE-AD30056D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E81E9-5175-4A27-8138-0ABE947CA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D8851D-886F-4CBA-9FB7-2C5C855C4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E70220-55C7-4B71-996D-CA655FBE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682590-CCB1-481A-9300-571D29BF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AE5BE9-885F-4AC0-8F80-7FE40469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21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BD1AE-1B81-4142-B3B6-466B5BF1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F34442-D619-41C2-80DF-9729BA68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BB2756-FAF2-4BC4-9718-82A5F401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A646E1-B107-4F0F-A053-9AA3443F4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278D40-B1AD-4736-BDF0-DF1E6ABC4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7B054C-FAE2-480E-9D11-3615B27F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049A0A-C89A-4D64-812C-63EDBAD0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8CC68D-6957-4B12-9F3C-7FD4B5FB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8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111BF-B5F3-4A95-A2E2-EAE59473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152650-656F-4603-A222-D7A94AB9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F0C9E8-34BF-4488-89B0-43F4EE3F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4BD35E-F4AA-4990-A6BA-FF498116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50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6604C7-486C-490E-97CA-BF4A4019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8CDC6F-F1E9-4317-94B2-8D650AC9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4846BB-DD3D-4D69-BE0F-0DA64236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1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635B0-487F-4337-9D1E-E1B60E6B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B29CA-E399-4A33-9326-90713B7E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320BC5-5C01-4925-8F00-A8BCDAC36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A30193-2D48-4949-910D-9CC9859A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81512-E897-4954-8C69-AD52F71D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B06EE-2035-4F79-8DA3-B898AD6F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1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5949B-14B5-4E46-8045-014CE8B8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69CE0A-8BC2-4A90-9AE6-099AB7483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B3261-5856-46A5-9495-FC5F062C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E2FD9C-B7FA-401D-AEBE-75A47DF5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F99E91-18C2-4D08-8105-8C902FA2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CC0630-DA74-4120-8ECD-EA44DAD5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61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C03BB8-CF9A-497E-ACD5-158F1903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946F03-F7C7-41EB-9CCC-6349062F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D868FA-F4D5-4A9F-95D0-CFB090180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18B8C1-4A52-45FD-9BA8-2A5583C1C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6147E-6435-4F20-97C1-51F411385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5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0C188-38F1-40ED-A01A-53831C785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Web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016BBD-7C0A-40D2-B0DF-B4CAC0CB6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Baptiste BONNIN, Arthur LAFOREST 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880AC-E546-414C-B713-619F50E2521F}"/>
              </a:ext>
            </a:extLst>
          </p:cNvPr>
          <p:cNvSpPr txBox="1"/>
          <p:nvPr/>
        </p:nvSpPr>
        <p:spPr>
          <a:xfrm>
            <a:off x="285226" y="5989739"/>
            <a:ext cx="2642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Bordeaux </a:t>
            </a:r>
            <a:r>
              <a:rPr lang="en-US" sz="1400" dirty="0" err="1"/>
              <a:t>Ynov</a:t>
            </a:r>
            <a:r>
              <a:rPr lang="en-US" sz="1400" dirty="0"/>
              <a:t> Campus</a:t>
            </a:r>
          </a:p>
          <a:p>
            <a:r>
              <a:rPr lang="en-US" sz="1400" dirty="0"/>
              <a:t>2020/2021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8246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3CF27-ADD2-4780-AF5E-F8740DBA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du </a:t>
            </a:r>
            <a:r>
              <a:rPr lang="en-US" dirty="0" err="1"/>
              <a:t>projet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9A1A0-D7E3-4E0E-A5D4-FC4A96EC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77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91F37-C7C9-4514-BAB1-89A40AB0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Maquette du </a:t>
            </a:r>
            <a:r>
              <a:rPr lang="en-US" dirty="0" err="1"/>
              <a:t>projet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A498E-32D1-4C5B-B3AA-BF7985E5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04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7B99E-6036-43E4-8B2D-25A7F901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DDDDBC-AFBB-4090-849F-A9D37B0D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06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13F53-D279-4BAF-BFBF-11179CA6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64776A-062B-4DF1-9DD9-AC5E5497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omment faire une conclusion en dissertation ? – Ma dissertation de culture  générale">
            <a:extLst>
              <a:ext uri="{FF2B5EF4-FFF2-40B4-BE49-F238E27FC236}">
                <a16:creationId xmlns:a16="http://schemas.microsoft.com/office/drawing/2014/main" id="{69CC87FB-C332-4512-BAFD-DB15B19C5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61" y="1591437"/>
            <a:ext cx="6576994" cy="406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12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Projet Web</vt:lpstr>
      <vt:lpstr>Presentation du projet </vt:lpstr>
      <vt:lpstr>Maquette du projet </vt:lpstr>
      <vt:lpstr>Présentation PowerPoint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</dc:title>
  <dc:creator>BONNIN Baptiste</dc:creator>
  <cp:lastModifiedBy>BONNIN Baptiste</cp:lastModifiedBy>
  <cp:revision>3</cp:revision>
  <dcterms:created xsi:type="dcterms:W3CDTF">2021-01-07T13:29:22Z</dcterms:created>
  <dcterms:modified xsi:type="dcterms:W3CDTF">2021-01-07T14:06:18Z</dcterms:modified>
</cp:coreProperties>
</file>