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4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114b47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f114b47f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114b47f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5f114b47f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114b47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5f114b47f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14b4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5f114b47f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114b47f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5f114b47f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114b47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f114b47f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114b47f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5f114b47f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114b47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5f114b47f1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114b47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f114b47f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5319b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5319b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a5319b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a5319b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a5319b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96a5319b0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114b47f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f114b47f1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114b47f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5f114b47f1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114b47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5f114b47f1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114b47f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5f114b47f1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114b4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f114b47f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114b47f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5f114b47f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52fdb1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952fdb1c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14b47f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14b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114b47f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114b47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114b47f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114b4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114b47f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114b47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2b64a7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2b64a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114b47f1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114b4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</a:t>
            </a:r>
            <a:br>
              <a:rPr b="0" i="0" lang="en-US" sz="1800" u="none" cap="none" strike="noStrike"/>
            </a:b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Valeria Rulloni, Georgina Flesia, Laura Alonso Alemany</a:t>
            </a:r>
            <a:endParaRPr sz="24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agosto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20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(web, celular, redes sociales, electricidad)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dk1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quizás, si queda tiempo: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55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56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6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56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3">
            <a:alphaModFix/>
          </a:blip>
          <a:srcRect b="5195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7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57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5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i="1"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10" name="Google Shape;310;p6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19" name="Google Shape;319;p6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20" name="Google Shape;320;p6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21" name="Google Shape;321;p6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6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63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64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6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64"/>
          <p:cNvPicPr preferRelativeResize="0"/>
          <p:nvPr/>
        </p:nvPicPr>
        <p:blipFill rotWithShape="1">
          <a:blip r:embed="rId3">
            <a:alphaModFix/>
          </a:blip>
          <a:srcRect b="27281" l="58773" r="0" t="18178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51" name="Google Shape;351;p6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62" name="Google Shape;362;p6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63" name="Google Shape;363;p6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65" name="Google Shape;365;p66"/>
          <p:cNvPicPr preferRelativeResize="0"/>
          <p:nvPr/>
        </p:nvPicPr>
        <p:blipFill rotWithShape="1">
          <a:blip r:embed="rId4">
            <a:alphaModFix/>
          </a:blip>
          <a:srcRect b="0" l="0" r="48794" t="0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74" name="Google Shape;374;p6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75" name="Google Shape;375;p6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89" name="Google Shape;3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8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99" name="Google Shape;399;p6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402" name="Google Shape;4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9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9"/>
          <p:cNvPicPr preferRelativeResize="0"/>
          <p:nvPr/>
        </p:nvPicPr>
        <p:blipFill rotWithShape="1">
          <a:blip r:embed="rId5">
            <a:alphaModFix/>
          </a:blip>
          <a:srcRect b="0" l="48880" r="0" t="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13" name="Google Shape;413;p7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15" name="Google Shape;415;p7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replicabilidad, cobertura...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dk1"/>
              </a:solidFill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quizás, si queda tiempo: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4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4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4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4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