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0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1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7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71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0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79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5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E52A5-0C31-4569-A564-8CBC450E94C9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54E1-3091-42F9-9785-2D23DE6FE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6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13508" y="326571"/>
            <a:ext cx="4990012" cy="619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27519" y="326571"/>
            <a:ext cx="4990012" cy="61917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431074" y="431074"/>
            <a:ext cx="4702629" cy="496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(1)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431073" y="1031966"/>
            <a:ext cx="4702629" cy="496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(2) Registro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431072" y="1632858"/>
            <a:ext cx="4702629" cy="46976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600891" y="2615593"/>
            <a:ext cx="4336869" cy="4963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(4) Listagem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221463" y="1629845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(3) Layout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600890" y="3268289"/>
            <a:ext cx="4336869" cy="4963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(5) Adicionar</a:t>
            </a:r>
            <a:endParaRPr lang="pt-BR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600889" y="3944485"/>
            <a:ext cx="4336869" cy="4963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(6) Atualizar</a:t>
            </a:r>
            <a:endParaRPr lang="pt-BR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613951" y="4611750"/>
            <a:ext cx="4336869" cy="4963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(7) Detalhes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6977574" y="422028"/>
            <a:ext cx="4712678" cy="12078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(a) </a:t>
            </a:r>
            <a:r>
              <a:rPr lang="pt-BR" dirty="0" err="1" smtClean="0"/>
              <a:t>Login</a:t>
            </a:r>
            <a:r>
              <a:rPr lang="pt-BR" dirty="0" smtClean="0"/>
              <a:t> + Autorização + Controle Usuários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6977574" y="1725302"/>
            <a:ext cx="4712678" cy="22191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6977574" y="4039942"/>
            <a:ext cx="4712678" cy="23462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7146387" y="2250831"/>
            <a:ext cx="1362227" cy="15279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(b.1) Controladora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8679767" y="2236763"/>
            <a:ext cx="1355186" cy="15279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(b.2) Serviço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10185009" y="2233746"/>
            <a:ext cx="1291887" cy="15279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(c.3) Repositório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7160455" y="4710225"/>
            <a:ext cx="1362227" cy="15279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(c.1) Controladora</a:t>
            </a:r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8693835" y="4696157"/>
            <a:ext cx="1355186" cy="15279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(c.2) Service</a:t>
            </a:r>
            <a:endParaRPr lang="pt-BR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10199077" y="4693140"/>
            <a:ext cx="1291887" cy="15279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(c.3) </a:t>
            </a:r>
            <a:r>
              <a:rPr lang="pt-BR" dirty="0" err="1" smtClean="0"/>
              <a:t>Repositorio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230231" y="1749315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(b) Query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203601" y="407154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(c) </a:t>
            </a:r>
            <a:r>
              <a:rPr lang="pt-BR" dirty="0" err="1" smtClean="0">
                <a:solidFill>
                  <a:schemeClr val="bg1"/>
                </a:solidFill>
              </a:rPr>
              <a:t>Command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>
            <a:off x="8308924" y="2834893"/>
            <a:ext cx="595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9760240" y="2825768"/>
            <a:ext cx="595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8339802" y="32682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9807525" y="327052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8316159" y="5213062"/>
            <a:ext cx="595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8339801" y="5699655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9851882" y="5213062"/>
            <a:ext cx="595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>
            <a:off x="9891940" y="5699655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4783016" y="2811700"/>
            <a:ext cx="25743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H="1">
            <a:off x="4766602" y="2965719"/>
            <a:ext cx="2576733" cy="2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4766602" y="3268289"/>
            <a:ext cx="2576733" cy="1441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H="1">
            <a:off x="4839287" y="3499807"/>
            <a:ext cx="2544496" cy="148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839287" y="3422468"/>
            <a:ext cx="2504048" cy="1437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 flipV="1">
            <a:off x="4719875" y="3656346"/>
            <a:ext cx="2483726" cy="137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4766602" y="4039942"/>
            <a:ext cx="2576733" cy="1305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H="1" flipV="1">
            <a:off x="4674694" y="4339615"/>
            <a:ext cx="2623261" cy="131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5386358" y="1990306"/>
            <a:ext cx="139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/>
              <a:t>Rest</a:t>
            </a:r>
            <a:endParaRPr lang="pt-BR" b="1" dirty="0"/>
          </a:p>
          <a:p>
            <a:pPr algn="ctr"/>
            <a:r>
              <a:rPr lang="pt-BR" b="1" dirty="0" smtClean="0"/>
              <a:t>Verbos HTTP</a:t>
            </a:r>
            <a:endParaRPr lang="pt-BR" dirty="0"/>
          </a:p>
        </p:txBody>
      </p:sp>
      <p:cxnSp>
        <p:nvCxnSpPr>
          <p:cNvPr id="75" name="Conector de Seta Reta 74"/>
          <p:cNvCxnSpPr/>
          <p:nvPr/>
        </p:nvCxnSpPr>
        <p:spPr>
          <a:xfrm>
            <a:off x="4950820" y="548640"/>
            <a:ext cx="2252781" cy="14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flipH="1" flipV="1">
            <a:off x="4950820" y="740441"/>
            <a:ext cx="2195567" cy="2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>
            <a:off x="4950820" y="1144893"/>
            <a:ext cx="2252781" cy="1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4950820" y="1374205"/>
            <a:ext cx="2195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230670" y="-28856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/>
              <a:t>Frontend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6802403" y="-45357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 smtClean="0"/>
              <a:t>Backend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000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</dc:creator>
  <cp:lastModifiedBy>João</cp:lastModifiedBy>
  <cp:revision>4</cp:revision>
  <dcterms:created xsi:type="dcterms:W3CDTF">2021-04-11T14:55:16Z</dcterms:created>
  <dcterms:modified xsi:type="dcterms:W3CDTF">2021-04-11T15:13:08Z</dcterms:modified>
</cp:coreProperties>
</file>