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85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96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2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5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009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98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37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49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751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2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2D4F-59C0-44F8-AFDE-10FD484F7956}" type="datetimeFigureOut">
              <a:rPr lang="pt-BR" smtClean="0"/>
              <a:t>11/04/2021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A93B-4CA5-4924-8EBD-C37FD8DD99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752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22" y="2066382"/>
            <a:ext cx="4889998" cy="286409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28" y="361542"/>
            <a:ext cx="2768782" cy="203463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405" y="118247"/>
            <a:ext cx="2825413" cy="19481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8240" y="4106730"/>
            <a:ext cx="3204210" cy="221947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586" y="4245946"/>
            <a:ext cx="2841851" cy="2080260"/>
          </a:xfrm>
          <a:prstGeom prst="rect">
            <a:avLst/>
          </a:prstGeom>
        </p:spPr>
      </p:pic>
      <p:cxnSp>
        <p:nvCxnSpPr>
          <p:cNvPr id="12" name="Conector de Seta Reta 11"/>
          <p:cNvCxnSpPr/>
          <p:nvPr/>
        </p:nvCxnSpPr>
        <p:spPr>
          <a:xfrm>
            <a:off x="2717074" y="1933303"/>
            <a:ext cx="1449977" cy="15651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V="1">
            <a:off x="2855742" y="3718732"/>
            <a:ext cx="1730326" cy="22600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7348391" y="1925057"/>
            <a:ext cx="1730326" cy="226003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7737231" y="4459458"/>
            <a:ext cx="1140518" cy="10550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3120236" y="2532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1</a:t>
            </a:r>
            <a:endParaRPr lang="pt-BR" b="1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3719649" y="4853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2</a:t>
            </a:r>
            <a:endParaRPr lang="pt-BR" b="1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8771489" y="2396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3</a:t>
            </a:r>
            <a:endParaRPr lang="pt-BR" b="1" dirty="0"/>
          </a:p>
        </p:txBody>
      </p:sp>
      <p:sp>
        <p:nvSpPr>
          <p:cNvPr id="24" name="CaixaDeTexto 23"/>
          <p:cNvSpPr txBox="1"/>
          <p:nvPr/>
        </p:nvSpPr>
        <p:spPr>
          <a:xfrm>
            <a:off x="8092339" y="5020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4</a:t>
            </a:r>
            <a:endParaRPr lang="pt-BR" b="1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6058921" y="16988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5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819538" y="44594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smtClean="0"/>
              <a:t>6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1939288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</dc:creator>
  <cp:lastModifiedBy>João</cp:lastModifiedBy>
  <cp:revision>3</cp:revision>
  <dcterms:created xsi:type="dcterms:W3CDTF">2021-04-11T14:27:02Z</dcterms:created>
  <dcterms:modified xsi:type="dcterms:W3CDTF">2021-04-11T14:46:03Z</dcterms:modified>
</cp:coreProperties>
</file>