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120063" cy="10826750" type="B4ISO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0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1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7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70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56CA0-FB8E-46F7-9271-A55F59EFF310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F7F7-538C-4806-915B-DF53C7CD1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24907" y="1086979"/>
            <a:ext cx="1410061" cy="553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834969" y="2052320"/>
            <a:ext cx="1680391" cy="47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Receitas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834968" y="2683155"/>
            <a:ext cx="1680392" cy="507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Despesas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834968" y="3343555"/>
            <a:ext cx="1680392" cy="517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Comunicados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834968" y="4085235"/>
            <a:ext cx="1680392" cy="517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Multas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834968" y="4826915"/>
            <a:ext cx="1680392" cy="517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Moradores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834968" y="5568595"/>
            <a:ext cx="1680392" cy="517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Fornecedores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834968" y="6310275"/>
            <a:ext cx="1680392" cy="517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Funcionários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515360" y="7073190"/>
            <a:ext cx="1680392" cy="517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Ponto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834968" y="7870292"/>
            <a:ext cx="1680392" cy="517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357" tIns="72178" rIns="144357" bIns="7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Gráfico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5" name="Conector Angulado 24"/>
          <p:cNvCxnSpPr>
            <a:stCxn id="6" idx="2"/>
            <a:endCxn id="13" idx="1"/>
          </p:cNvCxnSpPr>
          <p:nvPr/>
        </p:nvCxnSpPr>
        <p:spPr>
          <a:xfrm rot="16200000" flipH="1">
            <a:off x="1157105" y="1613215"/>
            <a:ext cx="650697" cy="7050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6" idx="2"/>
            <a:endCxn id="14" idx="1"/>
          </p:cNvCxnSpPr>
          <p:nvPr/>
        </p:nvCxnSpPr>
        <p:spPr>
          <a:xfrm rot="16200000" flipH="1">
            <a:off x="834296" y="1936025"/>
            <a:ext cx="1296315" cy="705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6" idx="2"/>
            <a:endCxn id="15" idx="1"/>
          </p:cNvCxnSpPr>
          <p:nvPr/>
        </p:nvCxnSpPr>
        <p:spPr>
          <a:xfrm rot="16200000" flipH="1">
            <a:off x="501556" y="2268765"/>
            <a:ext cx="1961795" cy="705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6" idx="2"/>
            <a:endCxn id="16" idx="1"/>
          </p:cNvCxnSpPr>
          <p:nvPr/>
        </p:nvCxnSpPr>
        <p:spPr>
          <a:xfrm rot="16200000" flipH="1">
            <a:off x="130716" y="2639605"/>
            <a:ext cx="2703475" cy="705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6" idx="2"/>
            <a:endCxn id="17" idx="1"/>
          </p:cNvCxnSpPr>
          <p:nvPr/>
        </p:nvCxnSpPr>
        <p:spPr>
          <a:xfrm rot="16200000" flipH="1">
            <a:off x="-240124" y="3010445"/>
            <a:ext cx="3445155" cy="705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6" idx="2"/>
            <a:endCxn id="18" idx="1"/>
          </p:cNvCxnSpPr>
          <p:nvPr/>
        </p:nvCxnSpPr>
        <p:spPr>
          <a:xfrm rot="16200000" flipH="1">
            <a:off x="-610964" y="3381285"/>
            <a:ext cx="4186835" cy="705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6" idx="2"/>
            <a:endCxn id="19" idx="1"/>
          </p:cNvCxnSpPr>
          <p:nvPr/>
        </p:nvCxnSpPr>
        <p:spPr>
          <a:xfrm rot="16200000" flipH="1">
            <a:off x="-981804" y="3752125"/>
            <a:ext cx="4928515" cy="705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19" idx="2"/>
            <a:endCxn id="20" idx="1"/>
          </p:cNvCxnSpPr>
          <p:nvPr/>
        </p:nvCxnSpPr>
        <p:spPr>
          <a:xfrm rot="16200000" flipH="1">
            <a:off x="2843116" y="6659568"/>
            <a:ext cx="504293" cy="8401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6" idx="2"/>
            <a:endCxn id="21" idx="1"/>
          </p:cNvCxnSpPr>
          <p:nvPr/>
        </p:nvCxnSpPr>
        <p:spPr>
          <a:xfrm rot="16200000" flipH="1">
            <a:off x="-1761813" y="4532134"/>
            <a:ext cx="6488532" cy="7050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3515360" y="297962"/>
            <a:ext cx="1232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Sitemap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3951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11</Words>
  <Application>Microsoft Office PowerPoint</Application>
  <PresentationFormat>Papel B4 (ISO) (250 x 353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</dc:creator>
  <cp:lastModifiedBy>João</cp:lastModifiedBy>
  <cp:revision>2</cp:revision>
  <dcterms:created xsi:type="dcterms:W3CDTF">2021-04-11T14:07:30Z</dcterms:created>
  <dcterms:modified xsi:type="dcterms:W3CDTF">2021-04-11T14:15:00Z</dcterms:modified>
</cp:coreProperties>
</file>