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8120063" cy="10826750" type="B4ISO"/>
  <p:notesSz cx="6858000" cy="9144000"/>
  <p:defaultTextStyle>
    <a:defPPr>
      <a:defRPr lang="pt-BR"/>
    </a:defPPr>
    <a:lvl1pPr marL="0" algn="l" defTabSz="1033455" rtl="0" eaLnBrk="1" latinLnBrk="0" hangingPunct="1">
      <a:defRPr sz="2034" kern="1200">
        <a:solidFill>
          <a:schemeClr val="tx1"/>
        </a:solidFill>
        <a:latin typeface="+mn-lt"/>
        <a:ea typeface="+mn-ea"/>
        <a:cs typeface="+mn-cs"/>
      </a:defRPr>
    </a:lvl1pPr>
    <a:lvl2pPr marL="516727" algn="l" defTabSz="1033455" rtl="0" eaLnBrk="1" latinLnBrk="0" hangingPunct="1">
      <a:defRPr sz="2034" kern="1200">
        <a:solidFill>
          <a:schemeClr val="tx1"/>
        </a:solidFill>
        <a:latin typeface="+mn-lt"/>
        <a:ea typeface="+mn-ea"/>
        <a:cs typeface="+mn-cs"/>
      </a:defRPr>
    </a:lvl2pPr>
    <a:lvl3pPr marL="1033455" algn="l" defTabSz="1033455" rtl="0" eaLnBrk="1" latinLnBrk="0" hangingPunct="1">
      <a:defRPr sz="2034" kern="1200">
        <a:solidFill>
          <a:schemeClr val="tx1"/>
        </a:solidFill>
        <a:latin typeface="+mn-lt"/>
        <a:ea typeface="+mn-ea"/>
        <a:cs typeface="+mn-cs"/>
      </a:defRPr>
    </a:lvl3pPr>
    <a:lvl4pPr marL="1550182" algn="l" defTabSz="1033455" rtl="0" eaLnBrk="1" latinLnBrk="0" hangingPunct="1">
      <a:defRPr sz="2034" kern="1200">
        <a:solidFill>
          <a:schemeClr val="tx1"/>
        </a:solidFill>
        <a:latin typeface="+mn-lt"/>
        <a:ea typeface="+mn-ea"/>
        <a:cs typeface="+mn-cs"/>
      </a:defRPr>
    </a:lvl4pPr>
    <a:lvl5pPr marL="2066910" algn="l" defTabSz="1033455" rtl="0" eaLnBrk="1" latinLnBrk="0" hangingPunct="1">
      <a:defRPr sz="2034" kern="1200">
        <a:solidFill>
          <a:schemeClr val="tx1"/>
        </a:solidFill>
        <a:latin typeface="+mn-lt"/>
        <a:ea typeface="+mn-ea"/>
        <a:cs typeface="+mn-cs"/>
      </a:defRPr>
    </a:lvl5pPr>
    <a:lvl6pPr marL="2583637" algn="l" defTabSz="1033455" rtl="0" eaLnBrk="1" latinLnBrk="0" hangingPunct="1">
      <a:defRPr sz="2034" kern="1200">
        <a:solidFill>
          <a:schemeClr val="tx1"/>
        </a:solidFill>
        <a:latin typeface="+mn-lt"/>
        <a:ea typeface="+mn-ea"/>
        <a:cs typeface="+mn-cs"/>
      </a:defRPr>
    </a:lvl6pPr>
    <a:lvl7pPr marL="3100365" algn="l" defTabSz="1033455" rtl="0" eaLnBrk="1" latinLnBrk="0" hangingPunct="1">
      <a:defRPr sz="2034" kern="1200">
        <a:solidFill>
          <a:schemeClr val="tx1"/>
        </a:solidFill>
        <a:latin typeface="+mn-lt"/>
        <a:ea typeface="+mn-ea"/>
        <a:cs typeface="+mn-cs"/>
      </a:defRPr>
    </a:lvl7pPr>
    <a:lvl8pPr marL="3617092" algn="l" defTabSz="1033455" rtl="0" eaLnBrk="1" latinLnBrk="0" hangingPunct="1">
      <a:defRPr sz="2034" kern="1200">
        <a:solidFill>
          <a:schemeClr val="tx1"/>
        </a:solidFill>
        <a:latin typeface="+mn-lt"/>
        <a:ea typeface="+mn-ea"/>
        <a:cs typeface="+mn-cs"/>
      </a:defRPr>
    </a:lvl8pPr>
    <a:lvl9pPr marL="4133820" algn="l" defTabSz="1033455" rtl="0" eaLnBrk="1" latinLnBrk="0" hangingPunct="1">
      <a:defRPr sz="203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14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05" y="1771879"/>
            <a:ext cx="6902054" cy="3769313"/>
          </a:xfrm>
        </p:spPr>
        <p:txBody>
          <a:bodyPr anchor="b"/>
          <a:lstStyle>
            <a:lvl1pPr algn="ctr">
              <a:defRPr sz="532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008" y="5686551"/>
            <a:ext cx="6090047" cy="2613958"/>
          </a:xfrm>
        </p:spPr>
        <p:txBody>
          <a:bodyPr/>
          <a:lstStyle>
            <a:lvl1pPr marL="0" indent="0" algn="ctr">
              <a:buNone/>
              <a:defRPr sz="2131"/>
            </a:lvl1pPr>
            <a:lvl2pPr marL="405994" indent="0" algn="ctr">
              <a:buNone/>
              <a:defRPr sz="1776"/>
            </a:lvl2pPr>
            <a:lvl3pPr marL="811987" indent="0" algn="ctr">
              <a:buNone/>
              <a:defRPr sz="1598"/>
            </a:lvl3pPr>
            <a:lvl4pPr marL="1217981" indent="0" algn="ctr">
              <a:buNone/>
              <a:defRPr sz="1421"/>
            </a:lvl4pPr>
            <a:lvl5pPr marL="1623974" indent="0" algn="ctr">
              <a:buNone/>
              <a:defRPr sz="1421"/>
            </a:lvl5pPr>
            <a:lvl6pPr marL="2029968" indent="0" algn="ctr">
              <a:buNone/>
              <a:defRPr sz="1421"/>
            </a:lvl6pPr>
            <a:lvl7pPr marL="2435962" indent="0" algn="ctr">
              <a:buNone/>
              <a:defRPr sz="1421"/>
            </a:lvl7pPr>
            <a:lvl8pPr marL="2841955" indent="0" algn="ctr">
              <a:buNone/>
              <a:defRPr sz="1421"/>
            </a:lvl8pPr>
            <a:lvl9pPr marL="3247949" indent="0" algn="ctr">
              <a:buNone/>
              <a:defRPr sz="1421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0F8-88CF-41AB-9E22-2DE8C2ED9DB5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547C-F82D-499F-8106-DC5A70C5F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09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0F8-88CF-41AB-9E22-2DE8C2ED9DB5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547C-F82D-499F-8106-DC5A70C5F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7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0920" y="576424"/>
            <a:ext cx="1750889" cy="917517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255" y="576424"/>
            <a:ext cx="5151165" cy="917517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0F8-88CF-41AB-9E22-2DE8C2ED9DB5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547C-F82D-499F-8106-DC5A70C5F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95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0F8-88CF-41AB-9E22-2DE8C2ED9DB5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547C-F82D-499F-8106-DC5A70C5F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55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26" y="2699172"/>
            <a:ext cx="7003554" cy="4503626"/>
          </a:xfrm>
        </p:spPr>
        <p:txBody>
          <a:bodyPr anchor="b"/>
          <a:lstStyle>
            <a:lvl1pPr>
              <a:defRPr sz="532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026" y="7245404"/>
            <a:ext cx="7003554" cy="2368351"/>
          </a:xfrm>
        </p:spPr>
        <p:txBody>
          <a:bodyPr/>
          <a:lstStyle>
            <a:lvl1pPr marL="0" indent="0">
              <a:buNone/>
              <a:defRPr sz="2131">
                <a:solidFill>
                  <a:schemeClr val="tx1"/>
                </a:solidFill>
              </a:defRPr>
            </a:lvl1pPr>
            <a:lvl2pPr marL="405994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2pPr>
            <a:lvl3pPr marL="81198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217981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4pPr>
            <a:lvl5pPr marL="1623974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5pPr>
            <a:lvl6pPr marL="2029968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6pPr>
            <a:lvl7pPr marL="2435962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7pPr>
            <a:lvl8pPr marL="2841955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8pPr>
            <a:lvl9pPr marL="3247949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0F8-88CF-41AB-9E22-2DE8C2ED9DB5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547C-F82D-499F-8106-DC5A70C5F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48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254" y="2882121"/>
            <a:ext cx="3451027" cy="68694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0782" y="2882121"/>
            <a:ext cx="3451027" cy="68694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0F8-88CF-41AB-9E22-2DE8C2ED9DB5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547C-F82D-499F-8106-DC5A70C5F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55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576427"/>
            <a:ext cx="7003554" cy="209267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313" y="2654058"/>
            <a:ext cx="3435167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313" y="3954771"/>
            <a:ext cx="3435167" cy="58168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0783" y="2654058"/>
            <a:ext cx="3452084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0783" y="3954771"/>
            <a:ext cx="3452084" cy="58168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0F8-88CF-41AB-9E22-2DE8C2ED9DB5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547C-F82D-499F-8106-DC5A70C5F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42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0F8-88CF-41AB-9E22-2DE8C2ED9DB5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547C-F82D-499F-8106-DC5A70C5F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50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0F8-88CF-41AB-9E22-2DE8C2ED9DB5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547C-F82D-499F-8106-DC5A70C5F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35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084" y="1558854"/>
            <a:ext cx="4110782" cy="7694010"/>
          </a:xfrm>
        </p:spPr>
        <p:txBody>
          <a:bodyPr/>
          <a:lstStyle>
            <a:lvl1pPr>
              <a:defRPr sz="2842"/>
            </a:lvl1pPr>
            <a:lvl2pPr>
              <a:defRPr sz="2486"/>
            </a:lvl2pPr>
            <a:lvl3pPr>
              <a:defRPr sz="2131"/>
            </a:lvl3pPr>
            <a:lvl4pPr>
              <a:defRPr sz="1776"/>
            </a:lvl4pPr>
            <a:lvl5pPr>
              <a:defRPr sz="1776"/>
            </a:lvl5pPr>
            <a:lvl6pPr>
              <a:defRPr sz="1776"/>
            </a:lvl6pPr>
            <a:lvl7pPr>
              <a:defRPr sz="1776"/>
            </a:lvl7pPr>
            <a:lvl8pPr>
              <a:defRPr sz="1776"/>
            </a:lvl8pPr>
            <a:lvl9pPr>
              <a:defRPr sz="1776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0F8-88CF-41AB-9E22-2DE8C2ED9DB5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547C-F82D-499F-8106-DC5A70C5F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57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2084" y="1558854"/>
            <a:ext cx="4110782" cy="7694010"/>
          </a:xfrm>
        </p:spPr>
        <p:txBody>
          <a:bodyPr anchor="t"/>
          <a:lstStyle>
            <a:lvl1pPr marL="0" indent="0">
              <a:buNone/>
              <a:defRPr sz="2842"/>
            </a:lvl1pPr>
            <a:lvl2pPr marL="405994" indent="0">
              <a:buNone/>
              <a:defRPr sz="2486"/>
            </a:lvl2pPr>
            <a:lvl3pPr marL="811987" indent="0">
              <a:buNone/>
              <a:defRPr sz="2131"/>
            </a:lvl3pPr>
            <a:lvl4pPr marL="1217981" indent="0">
              <a:buNone/>
              <a:defRPr sz="1776"/>
            </a:lvl4pPr>
            <a:lvl5pPr marL="1623974" indent="0">
              <a:buNone/>
              <a:defRPr sz="1776"/>
            </a:lvl5pPr>
            <a:lvl6pPr marL="2029968" indent="0">
              <a:buNone/>
              <a:defRPr sz="1776"/>
            </a:lvl6pPr>
            <a:lvl7pPr marL="2435962" indent="0">
              <a:buNone/>
              <a:defRPr sz="1776"/>
            </a:lvl7pPr>
            <a:lvl8pPr marL="2841955" indent="0">
              <a:buNone/>
              <a:defRPr sz="1776"/>
            </a:lvl8pPr>
            <a:lvl9pPr marL="3247949" indent="0">
              <a:buNone/>
              <a:defRPr sz="1776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0F8-88CF-41AB-9E22-2DE8C2ED9DB5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547C-F82D-499F-8106-DC5A70C5F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05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255" y="576427"/>
            <a:ext cx="7003554" cy="209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255" y="2882121"/>
            <a:ext cx="7003554" cy="6869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254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D60F8-88CF-41AB-9E22-2DE8C2ED9DB5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771" y="10034796"/>
            <a:ext cx="2740521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4795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5547C-F82D-499F-8106-DC5A70C5F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69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11987" rtl="0" eaLnBrk="1" latinLnBrk="0" hangingPunct="1">
        <a:lnSpc>
          <a:spcPct val="90000"/>
        </a:lnSpc>
        <a:spcBef>
          <a:spcPct val="0"/>
        </a:spcBef>
        <a:buNone/>
        <a:defRPr sz="3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997" indent="-202997" algn="l" defTabSz="811987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2486" kern="1200">
          <a:solidFill>
            <a:schemeClr val="tx1"/>
          </a:solidFill>
          <a:latin typeface="+mn-lt"/>
          <a:ea typeface="+mn-ea"/>
          <a:cs typeface="+mn-cs"/>
        </a:defRPr>
      </a:lvl1pPr>
      <a:lvl2pPr marL="608990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14984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3pPr>
      <a:lvl4pPr marL="1420978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232965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638958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3044952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450946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1pPr>
      <a:lvl2pPr marL="405994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2pPr>
      <a:lvl3pPr marL="811987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217981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623974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029968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435962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2841955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247949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1950720" y="264160"/>
            <a:ext cx="4409440" cy="969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3375132" y="872834"/>
            <a:ext cx="993668" cy="5589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357" tIns="72178" rIns="144357" bIns="7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err="1">
                <a:solidFill>
                  <a:schemeClr val="tx1"/>
                </a:solidFill>
              </a:rPr>
              <a:t>Login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301359" y="1573400"/>
            <a:ext cx="1152379" cy="5589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357" tIns="72178" rIns="144357" bIns="7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Registro</a:t>
            </a:r>
          </a:p>
        </p:txBody>
      </p:sp>
      <p:sp>
        <p:nvSpPr>
          <p:cNvPr id="7" name="Elipse 6"/>
          <p:cNvSpPr/>
          <p:nvPr/>
        </p:nvSpPr>
        <p:spPr>
          <a:xfrm>
            <a:off x="3301359" y="2242310"/>
            <a:ext cx="1152379" cy="5589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357" tIns="72178" rIns="144357" bIns="7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Manter Receitas</a:t>
            </a:r>
          </a:p>
        </p:txBody>
      </p:sp>
      <p:sp>
        <p:nvSpPr>
          <p:cNvPr id="8" name="Elipse 7"/>
          <p:cNvSpPr/>
          <p:nvPr/>
        </p:nvSpPr>
        <p:spPr>
          <a:xfrm>
            <a:off x="3222614" y="2929992"/>
            <a:ext cx="1317990" cy="5589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357" tIns="72178" rIns="144357" bIns="7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Manter Despesas</a:t>
            </a:r>
          </a:p>
        </p:txBody>
      </p:sp>
      <p:sp>
        <p:nvSpPr>
          <p:cNvPr id="9" name="Elipse 8"/>
          <p:cNvSpPr/>
          <p:nvPr/>
        </p:nvSpPr>
        <p:spPr>
          <a:xfrm>
            <a:off x="3144258" y="3709496"/>
            <a:ext cx="1611260" cy="7038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357" tIns="72178" rIns="144357" bIns="7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Manter Comunicados</a:t>
            </a:r>
          </a:p>
        </p:txBody>
      </p:sp>
      <p:sp>
        <p:nvSpPr>
          <p:cNvPr id="10" name="Elipse 9"/>
          <p:cNvSpPr/>
          <p:nvPr/>
        </p:nvSpPr>
        <p:spPr>
          <a:xfrm>
            <a:off x="3253475" y="6536616"/>
            <a:ext cx="1544740" cy="6747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357" tIns="72178" rIns="144357" bIns="7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Manter Multas</a:t>
            </a:r>
          </a:p>
        </p:txBody>
      </p:sp>
      <p:sp>
        <p:nvSpPr>
          <p:cNvPr id="11" name="Elipse 10"/>
          <p:cNvSpPr/>
          <p:nvPr/>
        </p:nvSpPr>
        <p:spPr>
          <a:xfrm>
            <a:off x="3225842" y="7466836"/>
            <a:ext cx="1611260" cy="7038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357" tIns="72178" rIns="144357" bIns="7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Manter Moradores</a:t>
            </a:r>
          </a:p>
        </p:txBody>
      </p:sp>
      <p:sp>
        <p:nvSpPr>
          <p:cNvPr id="12" name="Elipse 11"/>
          <p:cNvSpPr/>
          <p:nvPr/>
        </p:nvSpPr>
        <p:spPr>
          <a:xfrm>
            <a:off x="3088350" y="4533479"/>
            <a:ext cx="1673365" cy="7038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357" tIns="72178" rIns="144357" bIns="7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Manter Fornecedores</a:t>
            </a:r>
          </a:p>
        </p:txBody>
      </p:sp>
      <p:sp>
        <p:nvSpPr>
          <p:cNvPr id="14" name="Elipse 13"/>
          <p:cNvSpPr/>
          <p:nvPr/>
        </p:nvSpPr>
        <p:spPr>
          <a:xfrm>
            <a:off x="3088350" y="5407295"/>
            <a:ext cx="1673365" cy="7038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357" tIns="72178" rIns="144357" bIns="7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Manter Funcionários</a:t>
            </a:r>
          </a:p>
        </p:txBody>
      </p:sp>
      <p:sp>
        <p:nvSpPr>
          <p:cNvPr id="15" name="Elipse 14"/>
          <p:cNvSpPr/>
          <p:nvPr/>
        </p:nvSpPr>
        <p:spPr>
          <a:xfrm>
            <a:off x="3408545" y="8754535"/>
            <a:ext cx="1152379" cy="5589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357" tIns="72178" rIns="144357" bIns="7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Gráficos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22" y="781849"/>
            <a:ext cx="742950" cy="77152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22" y="4865630"/>
            <a:ext cx="742950" cy="77152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006" y="3323733"/>
            <a:ext cx="742950" cy="77152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907" y="5725380"/>
            <a:ext cx="742950" cy="771525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420691" y="1464483"/>
            <a:ext cx="875561" cy="405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Admin</a:t>
            </a:r>
            <a:endParaRPr lang="pt-BR" dirty="0"/>
          </a:p>
        </p:txBody>
      </p:sp>
      <p:cxnSp>
        <p:nvCxnSpPr>
          <p:cNvPr id="24" name="Conector reto 23"/>
          <p:cNvCxnSpPr>
            <a:stCxn id="22" idx="3"/>
            <a:endCxn id="5" idx="2"/>
          </p:cNvCxnSpPr>
          <p:nvPr/>
        </p:nvCxnSpPr>
        <p:spPr>
          <a:xfrm flipV="1">
            <a:off x="1296252" y="1152303"/>
            <a:ext cx="2078880" cy="51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22" idx="3"/>
            <a:endCxn id="7" idx="2"/>
          </p:cNvCxnSpPr>
          <p:nvPr/>
        </p:nvCxnSpPr>
        <p:spPr>
          <a:xfrm>
            <a:off x="1296252" y="1667167"/>
            <a:ext cx="2005107" cy="85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22" idx="3"/>
            <a:endCxn id="8" idx="2"/>
          </p:cNvCxnSpPr>
          <p:nvPr/>
        </p:nvCxnSpPr>
        <p:spPr>
          <a:xfrm>
            <a:off x="1296252" y="1667167"/>
            <a:ext cx="1926362" cy="1542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22" idx="3"/>
            <a:endCxn id="9" idx="2"/>
          </p:cNvCxnSpPr>
          <p:nvPr/>
        </p:nvCxnSpPr>
        <p:spPr>
          <a:xfrm>
            <a:off x="1296252" y="1667167"/>
            <a:ext cx="1848006" cy="2394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22" idx="3"/>
            <a:endCxn id="12" idx="2"/>
          </p:cNvCxnSpPr>
          <p:nvPr/>
        </p:nvCxnSpPr>
        <p:spPr>
          <a:xfrm>
            <a:off x="1296252" y="1667167"/>
            <a:ext cx="1792098" cy="3218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22" idx="3"/>
            <a:endCxn id="14" idx="2"/>
          </p:cNvCxnSpPr>
          <p:nvPr/>
        </p:nvCxnSpPr>
        <p:spPr>
          <a:xfrm>
            <a:off x="1296252" y="1667167"/>
            <a:ext cx="1792098" cy="4092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22" idx="3"/>
            <a:endCxn id="10" idx="2"/>
          </p:cNvCxnSpPr>
          <p:nvPr/>
        </p:nvCxnSpPr>
        <p:spPr>
          <a:xfrm>
            <a:off x="1296252" y="1667167"/>
            <a:ext cx="1957223" cy="5206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22" idx="3"/>
            <a:endCxn id="11" idx="2"/>
          </p:cNvCxnSpPr>
          <p:nvPr/>
        </p:nvCxnSpPr>
        <p:spPr>
          <a:xfrm>
            <a:off x="1296252" y="1667167"/>
            <a:ext cx="1929590" cy="6151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22" idx="3"/>
            <a:endCxn id="15" idx="2"/>
          </p:cNvCxnSpPr>
          <p:nvPr/>
        </p:nvCxnSpPr>
        <p:spPr>
          <a:xfrm>
            <a:off x="1296252" y="1667167"/>
            <a:ext cx="2112293" cy="7366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405614" y="5528200"/>
            <a:ext cx="942309" cy="405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Síndico</a:t>
            </a:r>
            <a:endParaRPr lang="pt-BR" dirty="0"/>
          </a:p>
        </p:txBody>
      </p:sp>
      <p:cxnSp>
        <p:nvCxnSpPr>
          <p:cNvPr id="65" name="Conector reto 64"/>
          <p:cNvCxnSpPr>
            <a:stCxn id="48" idx="3"/>
            <a:endCxn id="5" idx="2"/>
          </p:cNvCxnSpPr>
          <p:nvPr/>
        </p:nvCxnSpPr>
        <p:spPr>
          <a:xfrm flipV="1">
            <a:off x="1347923" y="1152303"/>
            <a:ext cx="2027209" cy="4578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stCxn id="48" idx="3"/>
            <a:endCxn id="7" idx="2"/>
          </p:cNvCxnSpPr>
          <p:nvPr/>
        </p:nvCxnSpPr>
        <p:spPr>
          <a:xfrm flipV="1">
            <a:off x="1347923" y="2521779"/>
            <a:ext cx="1953436" cy="3209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>
            <a:stCxn id="48" idx="3"/>
            <a:endCxn id="8" idx="2"/>
          </p:cNvCxnSpPr>
          <p:nvPr/>
        </p:nvCxnSpPr>
        <p:spPr>
          <a:xfrm flipV="1">
            <a:off x="1347923" y="3209461"/>
            <a:ext cx="1874691" cy="2521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>
            <a:stCxn id="48" idx="3"/>
            <a:endCxn id="9" idx="2"/>
          </p:cNvCxnSpPr>
          <p:nvPr/>
        </p:nvCxnSpPr>
        <p:spPr>
          <a:xfrm flipV="1">
            <a:off x="1347923" y="4061420"/>
            <a:ext cx="1796335" cy="1669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>
            <a:stCxn id="48" idx="3"/>
            <a:endCxn id="12" idx="2"/>
          </p:cNvCxnSpPr>
          <p:nvPr/>
        </p:nvCxnSpPr>
        <p:spPr>
          <a:xfrm flipV="1">
            <a:off x="1347923" y="4885403"/>
            <a:ext cx="1740427" cy="845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>
            <a:stCxn id="48" idx="3"/>
            <a:endCxn id="14" idx="2"/>
          </p:cNvCxnSpPr>
          <p:nvPr/>
        </p:nvCxnSpPr>
        <p:spPr>
          <a:xfrm>
            <a:off x="1347923" y="5730884"/>
            <a:ext cx="1740427" cy="28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>
            <a:stCxn id="48" idx="3"/>
            <a:endCxn id="10" idx="2"/>
          </p:cNvCxnSpPr>
          <p:nvPr/>
        </p:nvCxnSpPr>
        <p:spPr>
          <a:xfrm>
            <a:off x="1347923" y="5730884"/>
            <a:ext cx="1905552" cy="1143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>
            <a:stCxn id="48" idx="3"/>
            <a:endCxn id="11" idx="2"/>
          </p:cNvCxnSpPr>
          <p:nvPr/>
        </p:nvCxnSpPr>
        <p:spPr>
          <a:xfrm>
            <a:off x="1347923" y="5730884"/>
            <a:ext cx="1877919" cy="2087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/>
          <p:cNvCxnSpPr>
            <a:stCxn id="48" idx="3"/>
            <a:endCxn id="15" idx="2"/>
          </p:cNvCxnSpPr>
          <p:nvPr/>
        </p:nvCxnSpPr>
        <p:spPr>
          <a:xfrm>
            <a:off x="1347923" y="5730884"/>
            <a:ext cx="2060622" cy="3303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6598427" y="4098647"/>
            <a:ext cx="1121910" cy="405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Morador</a:t>
            </a:r>
            <a:endParaRPr lang="pt-BR" dirty="0"/>
          </a:p>
        </p:txBody>
      </p:sp>
      <p:cxnSp>
        <p:nvCxnSpPr>
          <p:cNvPr id="85" name="Conector reto 84"/>
          <p:cNvCxnSpPr>
            <a:stCxn id="83" idx="1"/>
          </p:cNvCxnSpPr>
          <p:nvPr/>
        </p:nvCxnSpPr>
        <p:spPr>
          <a:xfrm flipH="1" flipV="1">
            <a:off x="4368800" y="1167611"/>
            <a:ext cx="2229627" cy="3133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>
            <a:stCxn id="83" idx="1"/>
            <a:endCxn id="6" idx="6"/>
          </p:cNvCxnSpPr>
          <p:nvPr/>
        </p:nvCxnSpPr>
        <p:spPr>
          <a:xfrm flipH="1" flipV="1">
            <a:off x="4453738" y="1852869"/>
            <a:ext cx="2144689" cy="2448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/>
          <p:cNvCxnSpPr>
            <a:stCxn id="9" idx="6"/>
            <a:endCxn id="83" idx="1"/>
          </p:cNvCxnSpPr>
          <p:nvPr/>
        </p:nvCxnSpPr>
        <p:spPr>
          <a:xfrm>
            <a:off x="4755518" y="4061420"/>
            <a:ext cx="1842909" cy="239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/>
          <p:cNvCxnSpPr>
            <a:stCxn id="10" idx="6"/>
            <a:endCxn id="83" idx="1"/>
          </p:cNvCxnSpPr>
          <p:nvPr/>
        </p:nvCxnSpPr>
        <p:spPr>
          <a:xfrm flipV="1">
            <a:off x="4798215" y="4301331"/>
            <a:ext cx="1800212" cy="2572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ixaDeTexto 93"/>
          <p:cNvSpPr txBox="1"/>
          <p:nvPr/>
        </p:nvSpPr>
        <p:spPr>
          <a:xfrm>
            <a:off x="6431538" y="6468644"/>
            <a:ext cx="1435008" cy="405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Funcionário</a:t>
            </a:r>
            <a:endParaRPr lang="pt-BR" dirty="0"/>
          </a:p>
        </p:txBody>
      </p:sp>
      <p:cxnSp>
        <p:nvCxnSpPr>
          <p:cNvPr id="96" name="Conector reto 95"/>
          <p:cNvCxnSpPr>
            <a:stCxn id="94" idx="1"/>
            <a:endCxn id="5" idx="6"/>
          </p:cNvCxnSpPr>
          <p:nvPr/>
        </p:nvCxnSpPr>
        <p:spPr>
          <a:xfrm flipH="1" flipV="1">
            <a:off x="4368800" y="1152303"/>
            <a:ext cx="2062738" cy="5519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/>
          <p:cNvCxnSpPr>
            <a:stCxn id="94" idx="1"/>
          </p:cNvCxnSpPr>
          <p:nvPr/>
        </p:nvCxnSpPr>
        <p:spPr>
          <a:xfrm flipH="1" flipV="1">
            <a:off x="4837102" y="4126331"/>
            <a:ext cx="1594436" cy="2544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ipse 99"/>
          <p:cNvSpPr/>
          <p:nvPr/>
        </p:nvSpPr>
        <p:spPr>
          <a:xfrm>
            <a:off x="4931847" y="7280002"/>
            <a:ext cx="1333568" cy="5589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357" tIns="72178" rIns="144357" bIns="7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Registrar Ponto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08" name="Conector reto 107"/>
          <p:cNvCxnSpPr>
            <a:stCxn id="94" idx="1"/>
            <a:endCxn id="100" idx="0"/>
          </p:cNvCxnSpPr>
          <p:nvPr/>
        </p:nvCxnSpPr>
        <p:spPr>
          <a:xfrm flipH="1">
            <a:off x="5598631" y="6671328"/>
            <a:ext cx="832907" cy="608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14" idx="6"/>
            <a:endCxn id="100" idx="1"/>
          </p:cNvCxnSpPr>
          <p:nvPr/>
        </p:nvCxnSpPr>
        <p:spPr>
          <a:xfrm>
            <a:off x="4761715" y="5759219"/>
            <a:ext cx="365429" cy="1602638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headEnd type="triangl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/>
          <p:cNvSpPr txBox="1"/>
          <p:nvPr/>
        </p:nvSpPr>
        <p:spPr>
          <a:xfrm>
            <a:off x="4108079" y="5980798"/>
            <a:ext cx="1431354" cy="405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&lt;&lt;</a:t>
            </a:r>
            <a:r>
              <a:rPr lang="pt-BR" dirty="0" err="1" smtClean="0"/>
              <a:t>Extend</a:t>
            </a:r>
            <a:r>
              <a:rPr lang="pt-BR" dirty="0" smtClean="0"/>
              <a:t>&gt;&gt;</a:t>
            </a:r>
            <a:endParaRPr lang="pt-BR" dirty="0"/>
          </a:p>
        </p:txBody>
      </p:sp>
      <p:sp>
        <p:nvSpPr>
          <p:cNvPr id="118" name="CaixaDeTexto 117"/>
          <p:cNvSpPr txBox="1"/>
          <p:nvPr/>
        </p:nvSpPr>
        <p:spPr>
          <a:xfrm>
            <a:off x="3628286" y="244042"/>
            <a:ext cx="1127232" cy="405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CondAgil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89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27</Words>
  <Application>Microsoft Office PowerPoint</Application>
  <PresentationFormat>Papel B4 (ISO) (250 x 353 mm)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</dc:creator>
  <cp:lastModifiedBy>João</cp:lastModifiedBy>
  <cp:revision>4</cp:revision>
  <dcterms:created xsi:type="dcterms:W3CDTF">2021-04-08T02:40:51Z</dcterms:created>
  <dcterms:modified xsi:type="dcterms:W3CDTF">2021-04-08T03:11:24Z</dcterms:modified>
</cp:coreProperties>
</file>