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4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1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52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53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55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26B8-4FA1-43C5-8A0B-410DA2A032D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6D19-1C85-4154-8FD6-ED0B16797E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759655" y="2897944"/>
            <a:ext cx="584814" cy="4783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1966" y="940526"/>
            <a:ext cx="326571" cy="300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2138289" y="1519311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Login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049151" y="1519310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Home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6208543" y="2504380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Listagem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8503921" y="1378631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Adicionar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503921" y="5173555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Atualizar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8503921" y="3276093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Detalhes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2138288" y="3549744"/>
            <a:ext cx="1434905" cy="9706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Logout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68680" y="2989716"/>
            <a:ext cx="326571" cy="3004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Angulado 16"/>
          <p:cNvCxnSpPr>
            <a:stCxn id="4" idx="4"/>
            <a:endCxn id="5" idx="1"/>
          </p:cNvCxnSpPr>
          <p:nvPr/>
        </p:nvCxnSpPr>
        <p:spPr>
          <a:xfrm rot="16200000" flipH="1">
            <a:off x="1284932" y="1151290"/>
            <a:ext cx="763676" cy="9430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5" idx="3"/>
            <a:endCxn id="6" idx="1"/>
          </p:cNvCxnSpPr>
          <p:nvPr/>
        </p:nvCxnSpPr>
        <p:spPr>
          <a:xfrm flipV="1">
            <a:off x="3573194" y="2004646"/>
            <a:ext cx="4759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3"/>
            <a:endCxn id="7" idx="0"/>
          </p:cNvCxnSpPr>
          <p:nvPr/>
        </p:nvCxnSpPr>
        <p:spPr>
          <a:xfrm>
            <a:off x="5484056" y="2004646"/>
            <a:ext cx="1441940" cy="4997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endCxn id="8" idx="1"/>
          </p:cNvCxnSpPr>
          <p:nvPr/>
        </p:nvCxnSpPr>
        <p:spPr>
          <a:xfrm flipV="1">
            <a:off x="7301132" y="1863967"/>
            <a:ext cx="1202789" cy="6260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8" idx="2"/>
            <a:endCxn id="7" idx="3"/>
          </p:cNvCxnSpPr>
          <p:nvPr/>
        </p:nvCxnSpPr>
        <p:spPr>
          <a:xfrm rot="5400000">
            <a:off x="8112204" y="1880546"/>
            <a:ext cx="640414" cy="15779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/>
          <p:nvPr/>
        </p:nvCxnSpPr>
        <p:spPr>
          <a:xfrm>
            <a:off x="7643448" y="3089192"/>
            <a:ext cx="860473" cy="7717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5400000" flipH="1">
            <a:off x="8046554" y="2713218"/>
            <a:ext cx="771713" cy="2295378"/>
          </a:xfrm>
          <a:prstGeom prst="bentConnector3">
            <a:avLst>
              <a:gd name="adj1" fmla="val -29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7" idx="2"/>
            <a:endCxn id="9" idx="1"/>
          </p:cNvCxnSpPr>
          <p:nvPr/>
        </p:nvCxnSpPr>
        <p:spPr>
          <a:xfrm rot="16200000" flipH="1">
            <a:off x="6623038" y="3778008"/>
            <a:ext cx="2183840" cy="1577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do 36"/>
          <p:cNvCxnSpPr>
            <a:stCxn id="9" idx="2"/>
          </p:cNvCxnSpPr>
          <p:nvPr/>
        </p:nvCxnSpPr>
        <p:spPr>
          <a:xfrm rot="5400000" flipH="1">
            <a:off x="6595655" y="3518507"/>
            <a:ext cx="2654776" cy="2596663"/>
          </a:xfrm>
          <a:prstGeom prst="bentConnector3">
            <a:avLst>
              <a:gd name="adj1" fmla="val -86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>
            <a:stCxn id="11" idx="1"/>
            <a:endCxn id="13" idx="4"/>
          </p:cNvCxnSpPr>
          <p:nvPr/>
        </p:nvCxnSpPr>
        <p:spPr>
          <a:xfrm rot="10800000">
            <a:off x="1052062" y="3376246"/>
            <a:ext cx="1086226" cy="6588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1"/>
          <p:cNvCxnSpPr>
            <a:endCxn id="7" idx="1"/>
          </p:cNvCxnSpPr>
          <p:nvPr/>
        </p:nvCxnSpPr>
        <p:spPr>
          <a:xfrm rot="16200000" flipV="1">
            <a:off x="6040737" y="3157522"/>
            <a:ext cx="499734" cy="164122"/>
          </a:xfrm>
          <a:prstGeom prst="curvedConnector4">
            <a:avLst>
              <a:gd name="adj1" fmla="val -68934"/>
              <a:gd name="adj2" fmla="val 5650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5391258" y="378721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Deletar</a:t>
            </a:r>
            <a:endParaRPr lang="pt-BR" dirty="0"/>
          </a:p>
        </p:txBody>
      </p:sp>
      <p:cxnSp>
        <p:nvCxnSpPr>
          <p:cNvPr id="48" name="Conector Angulado 47"/>
          <p:cNvCxnSpPr>
            <a:stCxn id="7" idx="1"/>
            <a:endCxn id="11" idx="0"/>
          </p:cNvCxnSpPr>
          <p:nvPr/>
        </p:nvCxnSpPr>
        <p:spPr>
          <a:xfrm rot="10800000" flipV="1">
            <a:off x="2855741" y="2989716"/>
            <a:ext cx="3352802" cy="560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9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2</cp:revision>
  <dcterms:created xsi:type="dcterms:W3CDTF">2021-04-09T03:12:40Z</dcterms:created>
  <dcterms:modified xsi:type="dcterms:W3CDTF">2021-04-09T03:14:07Z</dcterms:modified>
</cp:coreProperties>
</file>