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0CBA-D66C-614C-933E-34767882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6EDEC-C336-284F-8455-611AE5E5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3803-127F-5B4A-8022-C9454712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23A7-CE9A-BA44-92AE-FC1BB04E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E369-A953-7844-996C-CB408C95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67B-F45A-B245-98DA-559B44A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212D6-9B6A-154D-AEC3-A875278F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7658-F900-3A40-9B7E-007DD9D9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5457-33B8-FB43-88DD-B02C913B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7B1D-69D8-3449-AC90-9887B066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4AC1E-D808-5C4F-A691-1A49462FB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0FA2A-2D2B-DA45-800F-C36CFBE4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453F-8007-4544-8506-C9555EC7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9BF1-A434-8541-9141-4B901ABC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D025-96DB-4945-A10C-2F948E14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FD78-9BAF-144F-A27A-D3BC4C69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485D-E614-004E-A37D-2C564600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0378-73FB-CC4E-8A73-68FCED99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FC25-89B5-914F-B936-5CBDBCF1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A55C-C465-6A4E-B653-77AD9F03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CEB4-A0B4-0741-895C-8C43C729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A39A-5A80-6E48-82AB-B23E12D7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C989-0E58-B54B-90E6-5BCA9147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ED86-CD7C-BE47-AD48-CA5CCC1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E6A4-B6D3-1E48-9670-A838740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BD8-D1C5-FC42-BEDA-C23981FB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AB08-DB39-8544-BCB0-3A9EC249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8F3BC-3F61-9A41-9F99-7FED2376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8271-3E27-024A-B61C-45B2F10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CAEC-20A0-FF44-99CC-11E90131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2E4C-139A-3140-8C7B-BB7F30C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5A7-9EA6-1C48-93BD-CC0FE1A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7F0B-758E-3547-B9AE-72E74FF0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A91A1-324A-EE4B-B9FF-E0DDB524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04D2-E47E-DA4E-9FFB-1F8B8B375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0C341-DFD3-8C43-9D10-C6673D7A2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4D143-3EEB-F849-A97F-E50C09B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210D-4C44-0A4C-ACE0-999AEDCB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34E98-B135-1E4E-88E4-5C95EDA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F1B6-8891-CD46-8C3D-FC88DC81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FAD-B18C-AC45-8A18-79D6ACD4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CA30-F031-8049-A19B-A2C0832F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661B5-4E1C-C141-A23B-8A840EAF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24EEB-D426-1B4A-ABEE-45B064D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9747C-E3FC-614C-882B-0B96D12A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17711-C521-B044-AE0B-B5B2373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BF1B-2C28-4742-B13F-33F00C60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3BE3-E7A7-C04F-9855-883C5CF7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4F1C3-46DC-A44E-9DF0-CA555B6C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4B62D-9C67-2B41-9089-15A68A3C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AE8A-D075-064D-948C-342A916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D2E68-2502-4D47-8843-E03C6076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13A8-5D3C-AF4C-9058-AE9262AF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A50B0-AADD-8247-8E84-DC2958ED9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A64B9-DE9A-404E-975F-B5BFD7DA8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52A8-136D-C94A-94C8-C57E04B8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DD9A2-2689-8346-9003-FEEE51B0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108E0-30D7-274C-8D37-6C959E62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BEB91-EF25-9943-8474-0E902058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E9173-3677-7A4C-9447-AF1AB3F7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D968-7C5C-4646-BE5D-8A4B5B245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D724-B347-C145-9A70-8D8E362CADB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D00B-C135-4C4C-84E1-2618D292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E55-C926-714E-A717-AF246B5C7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EBD2-C770-4744-8CB6-5D371651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851939-E92E-DF4D-9791-09FDD1CC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02" y="0"/>
            <a:ext cx="7874396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AE7D63-2180-EA4B-9079-434417697B67}"/>
              </a:ext>
            </a:extLst>
          </p:cNvPr>
          <p:cNvCxnSpPr>
            <a:cxnSpLocks/>
          </p:cNvCxnSpPr>
          <p:nvPr/>
        </p:nvCxnSpPr>
        <p:spPr>
          <a:xfrm flipV="1">
            <a:off x="3410466" y="370704"/>
            <a:ext cx="5993027" cy="50292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7E55B-E1C2-D448-9BDB-637648F92903}"/>
              </a:ext>
            </a:extLst>
          </p:cNvPr>
          <p:cNvSpPr txBox="1"/>
          <p:nvPr/>
        </p:nvSpPr>
        <p:spPr>
          <a:xfrm>
            <a:off x="2949442" y="543645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PCA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D1FB-3CB9-B94E-AC74-5608DE730723}"/>
              </a:ext>
            </a:extLst>
          </p:cNvPr>
          <p:cNvCxnSpPr>
            <a:cxnSpLocks/>
          </p:cNvCxnSpPr>
          <p:nvPr/>
        </p:nvCxnSpPr>
        <p:spPr>
          <a:xfrm>
            <a:off x="5795319" y="2143899"/>
            <a:ext cx="1223319" cy="148281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B33151-FB51-824E-8825-7C92149A0653}"/>
              </a:ext>
            </a:extLst>
          </p:cNvPr>
          <p:cNvSpPr txBox="1"/>
          <p:nvPr/>
        </p:nvSpPr>
        <p:spPr>
          <a:xfrm>
            <a:off x="4886096" y="191306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PCA 2</a:t>
            </a:r>
          </a:p>
        </p:txBody>
      </p:sp>
    </p:spTree>
    <p:extLst>
      <p:ext uri="{BB962C8B-B14F-4D97-AF65-F5344CB8AC3E}">
        <p14:creationId xmlns:p14="http://schemas.microsoft.com/office/powerpoint/2010/main" val="37943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Valletta, Jj</dc:creator>
  <cp:lastModifiedBy>Valletta, Jj</cp:lastModifiedBy>
  <cp:revision>1</cp:revision>
  <cp:lastPrinted>2019-04-10T09:53:33Z</cp:lastPrinted>
  <dcterms:created xsi:type="dcterms:W3CDTF">2019-04-10T09:45:58Z</dcterms:created>
  <dcterms:modified xsi:type="dcterms:W3CDTF">2019-04-10T09:53:43Z</dcterms:modified>
</cp:coreProperties>
</file>