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 showGuides="1">
      <p:cViewPr varScale="1">
        <p:scale>
          <a:sx n="104" d="100"/>
          <a:sy n="104" d="100"/>
        </p:scale>
        <p:origin x="232" y="5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EE275-7549-8B48-A814-0002DD852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E5BBCC-5147-8344-8782-FC15F0ACC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0BBDA-B9B1-C546-BFC7-EE73ED861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08120-1743-BD4E-85EC-53DF29968763}" type="datetimeFigureOut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011E8-AB64-1440-B108-31585282A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FAFEE-4579-234C-8A81-BF9D68C00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B99CF-D4CD-B543-ABBF-483B0E2F5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92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91510-DE0F-4E43-88EE-023C61C77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FDEEBF-9B5D-7746-9E37-9E098B22C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28313-7DA7-F847-9BCD-AAB685992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08120-1743-BD4E-85EC-53DF29968763}" type="datetimeFigureOut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8E0AA-5929-6E46-9E7C-915E22BCA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9A91D-1FE2-C645-9D38-51250FCC3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B99CF-D4CD-B543-ABBF-483B0E2F5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640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5A5B6C-58A7-894E-AE13-02CF62470E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DC09A6-ECAF-AE43-AF39-225F72F7A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63EB6-6B1E-494B-B23C-4FB1862E9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08120-1743-BD4E-85EC-53DF29968763}" type="datetimeFigureOut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7FC77-E0CC-8243-8A15-76FCBA7A7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899A3-1D3A-4140-ACD4-A97203587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B99CF-D4CD-B543-ABBF-483B0E2F5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17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346E-3463-264F-A9D4-5129152B0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B6E9A-6D59-BA4D-916F-8CEE3CE7E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0B30A-0BF4-1940-B93B-EB0701E23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08120-1743-BD4E-85EC-53DF29968763}" type="datetimeFigureOut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9EF5A-2DD5-5D4C-8953-6A60FDA15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45D9A-60EB-7449-83EA-BB93E100A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B99CF-D4CD-B543-ABBF-483B0E2F5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069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FC81F-2D9E-234C-B6AF-96AC712CB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F3100-BC15-8F41-A279-442F2259D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73D08-B1AB-514A-B0DE-9E607E54A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08120-1743-BD4E-85EC-53DF29968763}" type="datetimeFigureOut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7DD19-593C-F648-8F3B-F454C7040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A8EF0-3425-7E48-847C-FD2D1ACB1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B99CF-D4CD-B543-ABBF-483B0E2F5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595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BA98F-B680-A64D-88D9-669BB866C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309E9-E560-0C4F-8211-3419C8573B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76AD39-4D79-D14D-A88C-127CAF972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A81C49-A79E-9246-B84A-B01962423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08120-1743-BD4E-85EC-53DF29968763}" type="datetimeFigureOut">
              <a:rPr lang="en-US" smtClean="0"/>
              <a:t>4/12/19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3DA72-077F-5B46-8B95-95697E251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A87F20-C0B5-AE4A-8843-B7A2D66AE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B99CF-D4CD-B543-ABBF-483B0E2F5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65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5CB96-D785-7C40-8B92-858897643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4328E-29C6-8E44-85EF-FC65ED6A5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234FDB-DAE4-1A4E-9B29-5EE1D3C9A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2659AD-EC46-9E40-8A39-E489263CFF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92DF87-16F6-1543-9065-D3148C46F3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C27F79-402D-C84A-8FFB-268BF0BE3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08120-1743-BD4E-85EC-53DF29968763}" type="datetimeFigureOut">
              <a:rPr lang="en-US" smtClean="0"/>
              <a:t>4/12/19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2E8202-BEC9-4548-927E-B59E40CC5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F6B8CF-1755-3B46-B86B-11BB92747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B99CF-D4CD-B543-ABBF-483B0E2F5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16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0BAB7-F6F9-D44D-9D79-9F1A411ED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0CCCD1-68F2-BD46-964E-DB2FA10B4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08120-1743-BD4E-85EC-53DF29968763}" type="datetimeFigureOut">
              <a:rPr lang="en-US" smtClean="0"/>
              <a:t>4/12/19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E4767-5E92-CF4C-9ED6-EE70610D5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891BE2-BCDD-5F49-979F-B5F389417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B99CF-D4CD-B543-ABBF-483B0E2F5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13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1FBBB7-84BE-0E45-9523-1AF77780D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08120-1743-BD4E-85EC-53DF29968763}" type="datetimeFigureOut">
              <a:rPr lang="en-US" smtClean="0"/>
              <a:t>4/12/19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45E842-3F2B-9C45-8B05-159092F74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BE071-6B83-BE49-823A-FF9E8A2C5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B99CF-D4CD-B543-ABBF-483B0E2F5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71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4AC45-7DB6-F745-9FC0-CE4DA1FDD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ACBE8-2A1C-C848-9A67-0995B83BD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F6B1D6-A0B7-6C44-9878-ECC2C3DF1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688058-9431-5A44-A575-7EE7F7162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08120-1743-BD4E-85EC-53DF29968763}" type="datetimeFigureOut">
              <a:rPr lang="en-US" smtClean="0"/>
              <a:t>4/12/19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544D4-0D84-4B41-86A2-D9CA5FC88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ECFE6-3399-8340-B72E-9EE17AF64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B99CF-D4CD-B543-ABBF-483B0E2F5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21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E8E9D-45E6-6646-A8C8-5D2FED9D0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6EC721-00EA-9B41-95BB-D4FD895F59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DAB38E-E039-CB4C-BB76-2DF147164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2DFEB9-5A3B-B44E-B682-E225B2105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08120-1743-BD4E-85EC-53DF29968763}" type="datetimeFigureOut">
              <a:rPr lang="en-US" smtClean="0"/>
              <a:t>4/12/19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1D88-4863-B649-B674-E22A14235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E3EFE-44FF-D549-AD1E-507D372FE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B99CF-D4CD-B543-ABBF-483B0E2F5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D9DEF-9140-CF48-B55B-FF209DB10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4C797-C3A9-C340-9E91-277EB52F7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E572B-D733-B241-B188-ABFB3466B9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08120-1743-BD4E-85EC-53DF29968763}" type="datetimeFigureOut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A3073-4226-E04D-B01C-602F683277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CDB6F-89C0-084B-9041-35C721909B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B99CF-D4CD-B543-ABBF-483B0E2F5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42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87CBD9B-3F82-344E-AA9E-4434683778AE}"/>
              </a:ext>
            </a:extLst>
          </p:cNvPr>
          <p:cNvGrpSpPr>
            <a:grpSpLocks noChangeAspect="1"/>
          </p:cNvGrpSpPr>
          <p:nvPr/>
        </p:nvGrpSpPr>
        <p:grpSpPr>
          <a:xfrm>
            <a:off x="3015049" y="909000"/>
            <a:ext cx="5485190" cy="5040000"/>
            <a:chOff x="3299254" y="1285103"/>
            <a:chExt cx="4839622" cy="444682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2C8F1D0-003C-2A4B-8179-4F29F01EAC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02226" y="1411931"/>
              <a:ext cx="4736650" cy="4320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EDDC38C-C42F-454E-93B4-CC3BE459EB51}"/>
                </a:ext>
              </a:extLst>
            </p:cNvPr>
            <p:cNvSpPr/>
            <p:nvPr/>
          </p:nvSpPr>
          <p:spPr>
            <a:xfrm>
              <a:off x="3299254" y="1285103"/>
              <a:ext cx="222422" cy="395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F6420BB-9B9B-1C4D-97CE-043FB5D193BE}"/>
              </a:ext>
            </a:extLst>
          </p:cNvPr>
          <p:cNvSpPr txBox="1"/>
          <p:nvPr/>
        </p:nvSpPr>
        <p:spPr>
          <a:xfrm>
            <a:off x="7241654" y="1431303"/>
            <a:ext cx="1478097" cy="36933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High variance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B1D47F-89AB-4643-93D4-B8EE009EC6AD}"/>
              </a:ext>
            </a:extLst>
          </p:cNvPr>
          <p:cNvSpPr txBox="1"/>
          <p:nvPr/>
        </p:nvSpPr>
        <p:spPr>
          <a:xfrm>
            <a:off x="4066379" y="805950"/>
            <a:ext cx="1040671" cy="36933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High bias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C5F96E-B383-4C4C-8C2E-9CF474988B0F}"/>
              </a:ext>
            </a:extLst>
          </p:cNvPr>
          <p:cNvSpPr txBox="1"/>
          <p:nvPr/>
        </p:nvSpPr>
        <p:spPr>
          <a:xfrm>
            <a:off x="4612788" y="6014979"/>
            <a:ext cx="3164136" cy="646331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Model complexity</a:t>
            </a:r>
          </a:p>
          <a:p>
            <a:pPr algn="ctr"/>
            <a:r>
              <a:rPr lang="en-US" dirty="0"/>
              <a:t>(extra features absorb variance)</a:t>
            </a:r>
          </a:p>
        </p:txBody>
      </p:sp>
    </p:spTree>
    <p:extLst>
      <p:ext uri="{BB962C8B-B14F-4D97-AF65-F5344CB8AC3E}">
        <p14:creationId xmlns:p14="http://schemas.microsoft.com/office/powerpoint/2010/main" val="683204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Valletta, Jj</dc:creator>
  <cp:lastModifiedBy>Valletta, Jj</cp:lastModifiedBy>
  <cp:revision>1</cp:revision>
  <dcterms:created xsi:type="dcterms:W3CDTF">2019-04-12T15:03:28Z</dcterms:created>
  <dcterms:modified xsi:type="dcterms:W3CDTF">2019-04-12T15:09:24Z</dcterms:modified>
</cp:coreProperties>
</file>