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/>
    <p:restoredTop sz="95680"/>
  </p:normalViewPr>
  <p:slideViewPr>
    <p:cSldViewPr snapToGrid="0">
      <p:cViewPr varScale="1">
        <p:scale>
          <a:sx n="108" d="100"/>
          <a:sy n="10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119-5B58-DCDD-36D0-9A6D6598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F88A-2BCF-AF59-CEA5-B145985D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4F0D-01F3-F502-E311-ACB157F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CFB0-CE76-739C-4B2F-C194A6C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20E6-9786-1482-DF23-D73F744E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3837-038F-1866-1D79-0AF86F92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8CAD4-6F8F-08F0-5A5E-DE505DC2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34F7-B1ED-6DBB-990A-5B5949B5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E14E-BF05-78D6-2AF8-6859937C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9209-950A-983E-802B-0AFBA1B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BC687-0DB5-D64C-309B-CE2F45C75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50D07-4DC5-9C5A-F296-9BFBB0D2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87BE-25D0-C6B5-3BA7-A8F1D032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6A55-FF51-4B80-8A07-9FCF5887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56D1-A97E-F4F0-90B8-005E5486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1F6F-E1AC-93C0-B3DB-6A741EB1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8449-9437-D296-C715-DD4CAFCC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FCA4-7865-4AC5-035A-C5BC2182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F2EC-2D52-DB6A-6382-C14A4EA3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9651-1144-F7C8-D490-AFC87763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771B-BC05-A4C2-0D79-FEF3CDE2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CAB2-C81A-3C8D-8E34-448E203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FA2B-180B-85AE-F40F-D3D54FCB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E0A7-8188-5672-8F26-282912FB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889B-6208-4381-F8E7-4E8744F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DE1A-0F5D-C7AA-96D7-9C4BCCEB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F65C-197E-681D-7E3D-494623C3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1082-30BB-E952-2FFC-337349B0F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E09E-CCD1-F244-258A-13C170B2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B73E-2A1B-A341-442F-477FA42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47BB-32E4-4FAF-0050-1808ADB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6E8-E759-D46A-D7CB-9759EA80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363D-7A22-8C85-44C2-1A1F058B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64312-4A3B-BB23-56A3-153323A2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ACA0-59C2-4172-2D1B-20E6DD6FF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F929F-319C-B18C-EE45-40380A20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975A8-780C-C45F-6B3F-3BD0C07B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C3BD-4A3B-B952-D78C-04113311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5E990-D729-30AB-4761-23EB2764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10D4-EE50-BAF2-7005-14C0ECB7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51DBD-5E03-AD6B-6D37-77989A51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B00DF-EB5D-FE7C-E030-F1595C94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B80E-2D21-BFF4-A761-FFE8F3A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3B9AD-8E13-47B5-6356-AEECAEAF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137C8-9BAF-C8F1-19E1-EAA1167F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B4DD9-E451-41F2-7D10-D7BADC6E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7DB-7940-2E1F-7E34-2195075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FE32-465C-F800-EA64-4ACE1D29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9CE9-6D43-CD9B-C123-82324E00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7DE2-8CFE-8E74-F3F7-82B799C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489E-52BE-9A29-58C3-B352C05F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744A-3168-F021-72C1-1D2D85B8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BD2B-FE02-0397-025A-C4249C42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5018F-C22A-DE91-0E89-8FC0278C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4D80-0174-F1CA-ED03-06604710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D24D-D579-FDD0-05AA-BCFC7114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01FE-C79E-2196-1F40-EF15C34F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A72D4-781A-C53B-C698-04EF044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F5849-EDA8-FD11-5005-C4691FE5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3E64-9DBC-4616-95A1-7B684B5B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C011-65E0-CDF6-BD24-88809FDE5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C8E5-06ED-6C43-BE61-F60176A8A521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2D78-AA41-0CE5-6602-56CF78212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0167-7BE8-784F-23BE-65B2A1A11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5601-0489-7A4C-B633-754AD026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78C65E-C1F9-9C54-8E51-E70CD393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800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FD01D8D-6064-300C-A260-ECAF21A6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6096000" cy="6858000"/>
          </a:xfrm>
          <a:prstGeom prst="rect">
            <a:avLst/>
          </a:prstGeom>
          <a:noFill/>
          <a:effectLst>
            <a:outerShdw blurRad="50800" dist="68979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60B50-CE5D-9943-33C3-814F4B0C63B7}"/>
              </a:ext>
            </a:extLst>
          </p:cNvPr>
          <p:cNvSpPr txBox="1"/>
          <p:nvPr/>
        </p:nvSpPr>
        <p:spPr>
          <a:xfrm>
            <a:off x="0" y="271462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02/03/2023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DB299-FAAD-A83D-FE27-4F4A3730D778}"/>
              </a:ext>
            </a:extLst>
          </p:cNvPr>
          <p:cNvSpPr txBox="1"/>
          <p:nvPr/>
        </p:nvSpPr>
        <p:spPr>
          <a:xfrm>
            <a:off x="51839" y="598140"/>
            <a:ext cx="54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Making a plot using ggplot2 is much like writing a recipe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16BD3-31D2-9607-1AD1-13C2ADACC214}"/>
              </a:ext>
            </a:extLst>
          </p:cNvPr>
          <p:cNvSpPr txBox="1"/>
          <p:nvPr/>
        </p:nvSpPr>
        <p:spPr>
          <a:xfrm>
            <a:off x="6798470" y="4302247"/>
            <a:ext cx="51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Translate recipe to ggplot2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BFC47-45D5-FC16-2787-91C674AED5CA}"/>
              </a:ext>
            </a:extLst>
          </p:cNvPr>
          <p:cNvSpPr txBox="1"/>
          <p:nvPr/>
        </p:nvSpPr>
        <p:spPr>
          <a:xfrm>
            <a:off x="51840" y="15233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Ingredients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541FE-4249-D9A2-0EFA-E041E1808DE0}"/>
              </a:ext>
            </a:extLst>
          </p:cNvPr>
          <p:cNvSpPr txBox="1"/>
          <p:nvPr/>
        </p:nvSpPr>
        <p:spPr>
          <a:xfrm>
            <a:off x="51840" y="195871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Empty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1BE28-6B71-85B5-FEEF-C8C80169DDE5}"/>
              </a:ext>
            </a:extLst>
          </p:cNvPr>
          <p:cNvSpPr txBox="1"/>
          <p:nvPr/>
        </p:nvSpPr>
        <p:spPr>
          <a:xfrm>
            <a:off x="51840" y="22248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Boxplot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FD2D0-9A9E-ECAE-C03D-45C8C3CFC9CF}"/>
              </a:ext>
            </a:extLst>
          </p:cNvPr>
          <p:cNvSpPr txBox="1"/>
          <p:nvPr/>
        </p:nvSpPr>
        <p:spPr>
          <a:xfrm>
            <a:off x="51840" y="246262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Raw data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50F5C-D871-F65B-DF8D-A2CCE55E056F}"/>
              </a:ext>
            </a:extLst>
          </p:cNvPr>
          <p:cNvSpPr txBox="1"/>
          <p:nvPr/>
        </p:nvSpPr>
        <p:spPr>
          <a:xfrm>
            <a:off x="51840" y="271962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33F2A-5785-6240-D8AF-E32AEE167FB0}"/>
              </a:ext>
            </a:extLst>
          </p:cNvPr>
          <p:cNvSpPr txBox="1"/>
          <p:nvPr/>
        </p:nvSpPr>
        <p:spPr>
          <a:xfrm>
            <a:off x="51840" y="292899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Theme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4FF57-CC16-4DF0-6DB4-40B58073ACE7}"/>
              </a:ext>
            </a:extLst>
          </p:cNvPr>
          <p:cNvSpPr txBox="1"/>
          <p:nvPr/>
        </p:nvSpPr>
        <p:spPr>
          <a:xfrm>
            <a:off x="51840" y="31847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- Axis limits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565D6-E75E-C4CD-9287-3DE94FB27107}"/>
              </a:ext>
            </a:extLst>
          </p:cNvPr>
          <p:cNvSpPr txBox="1"/>
          <p:nvPr/>
        </p:nvSpPr>
        <p:spPr>
          <a:xfrm>
            <a:off x="216693" y="38300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egoe Print" panose="02000800000000000000" pitchFamily="2" charset="0"/>
              </a:rPr>
              <a:t>Recipe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BAE49-B290-FC60-7915-A0CA6BB59B9C}"/>
              </a:ext>
            </a:extLst>
          </p:cNvPr>
          <p:cNvSpPr txBox="1"/>
          <p:nvPr/>
        </p:nvSpPr>
        <p:spPr>
          <a:xfrm>
            <a:off x="51839" y="4302118"/>
            <a:ext cx="50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1. Start with an empty plot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C1B3B-0AB6-FB57-6BBD-7CFE563DDB4D}"/>
              </a:ext>
            </a:extLst>
          </p:cNvPr>
          <p:cNvSpPr txBox="1"/>
          <p:nvPr/>
        </p:nvSpPr>
        <p:spPr>
          <a:xfrm>
            <a:off x="51840" y="456822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2. Place the boxplot on 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26B249-8F3E-D8BF-0CAE-4377B2488B94}"/>
              </a:ext>
            </a:extLst>
          </p:cNvPr>
          <p:cNvSpPr txBox="1"/>
          <p:nvPr/>
        </p:nvSpPr>
        <p:spPr>
          <a:xfrm>
            <a:off x="51840" y="4806026"/>
            <a:ext cx="50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3. Sprinkle over raw data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ED4CF9-B6AD-7254-C8FF-0879E6CD6699}"/>
              </a:ext>
            </a:extLst>
          </p:cNvPr>
          <p:cNvSpPr txBox="1"/>
          <p:nvPr/>
        </p:nvSpPr>
        <p:spPr>
          <a:xfrm>
            <a:off x="51839" y="5063030"/>
            <a:ext cx="487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4. Add labels to the outer axes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1AF2E4-4E5F-FBD9-D6BD-0F8FCC777CCF}"/>
              </a:ext>
            </a:extLst>
          </p:cNvPr>
          <p:cNvSpPr txBox="1"/>
          <p:nvPr/>
        </p:nvSpPr>
        <p:spPr>
          <a:xfrm>
            <a:off x="51840" y="5272401"/>
            <a:ext cx="50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5. Alter the axis limits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6BA069-53CB-69BB-C6A7-42069416460A}"/>
              </a:ext>
            </a:extLst>
          </p:cNvPr>
          <p:cNvSpPr txBox="1"/>
          <p:nvPr/>
        </p:nvSpPr>
        <p:spPr>
          <a:xfrm>
            <a:off x="51840" y="5528162"/>
            <a:ext cx="500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800000000000000" pitchFamily="2" charset="0"/>
              </a:rPr>
              <a:t>6. Add finesse by changing the theme elements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6B08C-3D32-69A0-F8E1-981F207A0588}"/>
              </a:ext>
            </a:extLst>
          </p:cNvPr>
          <p:cNvSpPr txBox="1"/>
          <p:nvPr/>
        </p:nvSpPr>
        <p:spPr>
          <a:xfrm>
            <a:off x="6798470" y="474065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ggplot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(data,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aes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(x, y)) 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AC7BB3-D914-20AE-2DA1-5845D77CC48F}"/>
              </a:ext>
            </a:extLst>
          </p:cNvPr>
          <p:cNvSpPr txBox="1"/>
          <p:nvPr/>
        </p:nvSpPr>
        <p:spPr>
          <a:xfrm>
            <a:off x="6798470" y="50067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geom_boxplot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()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83611D-1987-9BF6-085A-50ABA5832CE0}"/>
              </a:ext>
            </a:extLst>
          </p:cNvPr>
          <p:cNvSpPr txBox="1"/>
          <p:nvPr/>
        </p:nvSpPr>
        <p:spPr>
          <a:xfrm>
            <a:off x="6798470" y="5244563"/>
            <a:ext cx="50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geom_jitter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(width = 0.2) 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350D8-59B0-9009-F476-50D9BE7E2DD3}"/>
              </a:ext>
            </a:extLst>
          </p:cNvPr>
          <p:cNvSpPr txBox="1"/>
          <p:nvPr/>
        </p:nvSpPr>
        <p:spPr>
          <a:xfrm>
            <a:off x="6798470" y="5501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labs(x = 'new label x',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      y = 'new label y') 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689513-04A6-D565-2598-F4ADE25CF938}"/>
              </a:ext>
            </a:extLst>
          </p:cNvPr>
          <p:cNvSpPr txBox="1"/>
          <p:nvPr/>
        </p:nvSpPr>
        <p:spPr>
          <a:xfrm>
            <a:off x="6798470" y="5948176"/>
            <a:ext cx="50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theme_bw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base_size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= 14) 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594F21-B837-2EEB-9CB6-934ECE476E89}"/>
              </a:ext>
            </a:extLst>
          </p:cNvPr>
          <p:cNvSpPr txBox="1"/>
          <p:nvPr/>
        </p:nvSpPr>
        <p:spPr>
          <a:xfrm>
            <a:off x="6797037" y="6186879"/>
            <a:ext cx="50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ylim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(c(0, 50)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E740EA-F9D2-5BE3-6C1F-26693F713242}"/>
              </a:ext>
            </a:extLst>
          </p:cNvPr>
          <p:cNvSpPr txBox="1"/>
          <p:nvPr/>
        </p:nvSpPr>
        <p:spPr>
          <a:xfrm>
            <a:off x="6266151" y="4740655"/>
            <a:ext cx="649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(1.)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(2.)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(3.)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(4.)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(5.)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800000000000000" pitchFamily="2" charset="0"/>
              </a:rPr>
              <a:t>(6.)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E204DB7-B009-5ED7-ABC3-368DE25E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499" y="4273266"/>
            <a:ext cx="588384" cy="6920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FEC43BF-154F-7DBB-1918-7EFF9AC7E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910581" flipV="1">
            <a:off x="423117" y="3573699"/>
            <a:ext cx="1077281" cy="10772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D64DB3F-4297-35BB-C120-E86346E1A9B4}"/>
              </a:ext>
            </a:extLst>
          </p:cNvPr>
          <p:cNvSpPr txBox="1"/>
          <p:nvPr/>
        </p:nvSpPr>
        <p:spPr>
          <a:xfrm rot="20594006">
            <a:off x="1498114" y="2999727"/>
            <a:ext cx="32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800000000000000" pitchFamily="2" charset="0"/>
              </a:rPr>
              <a:t>each new step (layer) in the recipe are defined using a '+' in ggplot2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8531CB9-FCEA-A8B7-F07F-22A585F80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0084">
            <a:off x="7110398" y="652450"/>
            <a:ext cx="4377881" cy="3283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81BC5A7-C46C-0C73-3766-2593A8F78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53124">
            <a:off x="7003729" y="22173"/>
            <a:ext cx="1286111" cy="1183222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40000"/>
                <a:lumOff val="60000"/>
              </a:scheme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3DE981-CE31-7E75-C1E8-8B3F28C2B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53124">
            <a:off x="10301400" y="3293144"/>
            <a:ext cx="1286111" cy="1183222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40000"/>
                <a:lumOff val="6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178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Padfield, Daniel</dc:creator>
  <cp:lastModifiedBy>Padfield, Daniel</cp:lastModifiedBy>
  <cp:revision>3</cp:revision>
  <dcterms:created xsi:type="dcterms:W3CDTF">2023-03-02T21:39:12Z</dcterms:created>
  <dcterms:modified xsi:type="dcterms:W3CDTF">2023-03-03T13:17:12Z</dcterms:modified>
</cp:coreProperties>
</file>