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5122525" cy="10693400"/>
  <p:notesSz cx="10158413" cy="14584363"/>
  <p:defaultTextStyle>
    <a:defPPr>
      <a:defRPr lang="en-US"/>
    </a:defPPr>
    <a:lvl1pPr marL="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55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511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66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022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77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533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885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00440" algn="l" defTabSz="147511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46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1422" y="96"/>
      </p:cViewPr>
      <p:guideLst>
        <p:guide orient="horz" pos="3368"/>
        <p:guide pos="46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4190" y="3321887"/>
            <a:ext cx="12854146" cy="22921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8379" y="6059594"/>
            <a:ext cx="10585768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6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29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2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5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5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1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4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1C99-9530-489B-B093-D6A9954752F2}" type="datetimeFigureOut">
              <a:rPr lang="en-GB" smtClean="0"/>
              <a:pPr/>
              <a:t>13/01/2017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8E06-B27E-4955-85AB-4F09B61819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1C99-9530-489B-B093-D6A9954752F2}" type="datetimeFigureOut">
              <a:rPr lang="en-GB" smtClean="0"/>
              <a:pPr/>
              <a:t>13/01/2017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8E06-B27E-4955-85AB-4F09B61819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22871" y="571801"/>
            <a:ext cx="2551927" cy="12163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7098" y="571801"/>
            <a:ext cx="7403737" cy="12163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1C99-9530-489B-B093-D6A9954752F2}" type="datetimeFigureOut">
              <a:rPr lang="en-GB" smtClean="0"/>
              <a:pPr/>
              <a:t>13/01/2017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8E06-B27E-4955-85AB-4F09B61819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1C99-9530-489B-B093-D6A9954752F2}" type="datetimeFigureOut">
              <a:rPr lang="en-GB" smtClean="0"/>
              <a:pPr/>
              <a:t>13/01/2017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8E06-B27E-4955-85AB-4F09B61819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576" y="6871500"/>
            <a:ext cx="12854146" cy="2123828"/>
          </a:xfrm>
        </p:spPr>
        <p:txBody>
          <a:bodyPr anchor="t"/>
          <a:lstStyle>
            <a:lvl1pPr algn="l">
              <a:defRPr sz="9192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576" y="4532322"/>
            <a:ext cx="12854146" cy="2339180"/>
          </a:xfrm>
        </p:spPr>
        <p:txBody>
          <a:bodyPr anchor="b"/>
          <a:lstStyle>
            <a:lvl1pPr marL="0" indent="0">
              <a:buNone/>
              <a:defRPr sz="4525">
                <a:solidFill>
                  <a:schemeClr val="tx1">
                    <a:tint val="75000"/>
                  </a:schemeClr>
                </a:solidFill>
              </a:defRPr>
            </a:lvl1pPr>
            <a:lvl2pPr marL="1043050" indent="0">
              <a:buNone/>
              <a:defRPr sz="4101">
                <a:solidFill>
                  <a:schemeClr val="tx1">
                    <a:tint val="75000"/>
                  </a:schemeClr>
                </a:solidFill>
              </a:defRPr>
            </a:lvl2pPr>
            <a:lvl3pPr marL="2086101" indent="0">
              <a:buNone/>
              <a:defRPr sz="3677">
                <a:solidFill>
                  <a:schemeClr val="tx1">
                    <a:tint val="75000"/>
                  </a:schemeClr>
                </a:solidFill>
              </a:defRPr>
            </a:lvl3pPr>
            <a:lvl4pPr marL="3129151" indent="0">
              <a:buNone/>
              <a:defRPr sz="3253">
                <a:solidFill>
                  <a:schemeClr val="tx1">
                    <a:tint val="75000"/>
                  </a:schemeClr>
                </a:solidFill>
              </a:defRPr>
            </a:lvl4pPr>
            <a:lvl5pPr marL="4172201" indent="0">
              <a:buNone/>
              <a:defRPr sz="3253">
                <a:solidFill>
                  <a:schemeClr val="tx1">
                    <a:tint val="75000"/>
                  </a:schemeClr>
                </a:solidFill>
              </a:defRPr>
            </a:lvl5pPr>
            <a:lvl6pPr marL="5215251" indent="0">
              <a:buNone/>
              <a:defRPr sz="3253">
                <a:solidFill>
                  <a:schemeClr val="tx1">
                    <a:tint val="75000"/>
                  </a:schemeClr>
                </a:solidFill>
              </a:defRPr>
            </a:lvl6pPr>
            <a:lvl7pPr marL="6258302" indent="0">
              <a:buNone/>
              <a:defRPr sz="3253">
                <a:solidFill>
                  <a:schemeClr val="tx1">
                    <a:tint val="75000"/>
                  </a:schemeClr>
                </a:solidFill>
              </a:defRPr>
            </a:lvl7pPr>
            <a:lvl8pPr marL="7301352" indent="0">
              <a:buNone/>
              <a:defRPr sz="3253">
                <a:solidFill>
                  <a:schemeClr val="tx1">
                    <a:tint val="75000"/>
                  </a:schemeClr>
                </a:solidFill>
              </a:defRPr>
            </a:lvl8pPr>
            <a:lvl9pPr marL="8344402" indent="0">
              <a:buNone/>
              <a:defRPr sz="32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1C99-9530-489B-B093-D6A9954752F2}" type="datetimeFigureOut">
              <a:rPr lang="en-GB" smtClean="0"/>
              <a:pPr/>
              <a:t>13/01/2017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8E06-B27E-4955-85AB-4F09B61819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098" y="3326838"/>
            <a:ext cx="4977831" cy="9408708"/>
          </a:xfrm>
        </p:spPr>
        <p:txBody>
          <a:bodyPr/>
          <a:lstStyle>
            <a:lvl1pPr>
              <a:defRPr sz="6364"/>
            </a:lvl1pPr>
            <a:lvl2pPr>
              <a:defRPr sz="5515"/>
            </a:lvl2pPr>
            <a:lvl3pPr>
              <a:defRPr sz="4525"/>
            </a:lvl3pPr>
            <a:lvl4pPr>
              <a:defRPr sz="4101"/>
            </a:lvl4pPr>
            <a:lvl5pPr>
              <a:defRPr sz="4101"/>
            </a:lvl5pPr>
            <a:lvl6pPr>
              <a:defRPr sz="4101"/>
            </a:lvl6pPr>
            <a:lvl7pPr>
              <a:defRPr sz="4101"/>
            </a:lvl7pPr>
            <a:lvl8pPr>
              <a:defRPr sz="4101"/>
            </a:lvl8pPr>
            <a:lvl9pPr>
              <a:defRPr sz="41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96971" y="3326838"/>
            <a:ext cx="4977831" cy="9408708"/>
          </a:xfrm>
        </p:spPr>
        <p:txBody>
          <a:bodyPr/>
          <a:lstStyle>
            <a:lvl1pPr>
              <a:defRPr sz="6364"/>
            </a:lvl1pPr>
            <a:lvl2pPr>
              <a:defRPr sz="5515"/>
            </a:lvl2pPr>
            <a:lvl3pPr>
              <a:defRPr sz="4525"/>
            </a:lvl3pPr>
            <a:lvl4pPr>
              <a:defRPr sz="4101"/>
            </a:lvl4pPr>
            <a:lvl5pPr>
              <a:defRPr sz="4101"/>
            </a:lvl5pPr>
            <a:lvl6pPr>
              <a:defRPr sz="4101"/>
            </a:lvl6pPr>
            <a:lvl7pPr>
              <a:defRPr sz="4101"/>
            </a:lvl7pPr>
            <a:lvl8pPr>
              <a:defRPr sz="4101"/>
            </a:lvl8pPr>
            <a:lvl9pPr>
              <a:defRPr sz="41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1C99-9530-489B-B093-D6A9954752F2}" type="datetimeFigureOut">
              <a:rPr lang="en-GB" smtClean="0"/>
              <a:pPr/>
              <a:t>13/01/2017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8E06-B27E-4955-85AB-4F09B61819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26" y="428232"/>
            <a:ext cx="13610273" cy="178223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130" y="2393640"/>
            <a:ext cx="6681741" cy="997555"/>
          </a:xfrm>
        </p:spPr>
        <p:txBody>
          <a:bodyPr anchor="b"/>
          <a:lstStyle>
            <a:lvl1pPr marL="0" indent="0">
              <a:buNone/>
              <a:defRPr sz="5515" b="1"/>
            </a:lvl1pPr>
            <a:lvl2pPr marL="1043050" indent="0">
              <a:buNone/>
              <a:defRPr sz="4525" b="1"/>
            </a:lvl2pPr>
            <a:lvl3pPr marL="2086101" indent="0">
              <a:buNone/>
              <a:defRPr sz="4101" b="1"/>
            </a:lvl3pPr>
            <a:lvl4pPr marL="3129151" indent="0">
              <a:buNone/>
              <a:defRPr sz="3677" b="1"/>
            </a:lvl4pPr>
            <a:lvl5pPr marL="4172201" indent="0">
              <a:buNone/>
              <a:defRPr sz="3677" b="1"/>
            </a:lvl5pPr>
            <a:lvl6pPr marL="5215251" indent="0">
              <a:buNone/>
              <a:defRPr sz="3677" b="1"/>
            </a:lvl6pPr>
            <a:lvl7pPr marL="6258302" indent="0">
              <a:buNone/>
              <a:defRPr sz="3677" b="1"/>
            </a:lvl7pPr>
            <a:lvl8pPr marL="7301352" indent="0">
              <a:buNone/>
              <a:defRPr sz="3677" b="1"/>
            </a:lvl8pPr>
            <a:lvl9pPr marL="8344402" indent="0">
              <a:buNone/>
              <a:defRPr sz="36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130" y="3391194"/>
            <a:ext cx="6681741" cy="6161082"/>
          </a:xfrm>
        </p:spPr>
        <p:txBody>
          <a:bodyPr/>
          <a:lstStyle>
            <a:lvl1pPr>
              <a:defRPr sz="5515"/>
            </a:lvl1pPr>
            <a:lvl2pPr>
              <a:defRPr sz="4525"/>
            </a:lvl2pPr>
            <a:lvl3pPr>
              <a:defRPr sz="4101"/>
            </a:lvl3pPr>
            <a:lvl4pPr>
              <a:defRPr sz="3677"/>
            </a:lvl4pPr>
            <a:lvl5pPr>
              <a:defRPr sz="3677"/>
            </a:lvl5pPr>
            <a:lvl6pPr>
              <a:defRPr sz="3677"/>
            </a:lvl6pPr>
            <a:lvl7pPr>
              <a:defRPr sz="3677"/>
            </a:lvl7pPr>
            <a:lvl8pPr>
              <a:defRPr sz="3677"/>
            </a:lvl8pPr>
            <a:lvl9pPr>
              <a:defRPr sz="3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2035" y="2393640"/>
            <a:ext cx="6684366" cy="997555"/>
          </a:xfrm>
        </p:spPr>
        <p:txBody>
          <a:bodyPr anchor="b"/>
          <a:lstStyle>
            <a:lvl1pPr marL="0" indent="0">
              <a:buNone/>
              <a:defRPr sz="5515" b="1"/>
            </a:lvl1pPr>
            <a:lvl2pPr marL="1043050" indent="0">
              <a:buNone/>
              <a:defRPr sz="4525" b="1"/>
            </a:lvl2pPr>
            <a:lvl3pPr marL="2086101" indent="0">
              <a:buNone/>
              <a:defRPr sz="4101" b="1"/>
            </a:lvl3pPr>
            <a:lvl4pPr marL="3129151" indent="0">
              <a:buNone/>
              <a:defRPr sz="3677" b="1"/>
            </a:lvl4pPr>
            <a:lvl5pPr marL="4172201" indent="0">
              <a:buNone/>
              <a:defRPr sz="3677" b="1"/>
            </a:lvl5pPr>
            <a:lvl6pPr marL="5215251" indent="0">
              <a:buNone/>
              <a:defRPr sz="3677" b="1"/>
            </a:lvl6pPr>
            <a:lvl7pPr marL="6258302" indent="0">
              <a:buNone/>
              <a:defRPr sz="3677" b="1"/>
            </a:lvl7pPr>
            <a:lvl8pPr marL="7301352" indent="0">
              <a:buNone/>
              <a:defRPr sz="3677" b="1"/>
            </a:lvl8pPr>
            <a:lvl9pPr marL="8344402" indent="0">
              <a:buNone/>
              <a:defRPr sz="36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2035" y="3391194"/>
            <a:ext cx="6684366" cy="6161082"/>
          </a:xfrm>
        </p:spPr>
        <p:txBody>
          <a:bodyPr/>
          <a:lstStyle>
            <a:lvl1pPr>
              <a:defRPr sz="5515"/>
            </a:lvl1pPr>
            <a:lvl2pPr>
              <a:defRPr sz="4525"/>
            </a:lvl2pPr>
            <a:lvl3pPr>
              <a:defRPr sz="4101"/>
            </a:lvl3pPr>
            <a:lvl4pPr>
              <a:defRPr sz="3677"/>
            </a:lvl4pPr>
            <a:lvl5pPr>
              <a:defRPr sz="3677"/>
            </a:lvl5pPr>
            <a:lvl6pPr>
              <a:defRPr sz="3677"/>
            </a:lvl6pPr>
            <a:lvl7pPr>
              <a:defRPr sz="3677"/>
            </a:lvl7pPr>
            <a:lvl8pPr>
              <a:defRPr sz="3677"/>
            </a:lvl8pPr>
            <a:lvl9pPr>
              <a:defRPr sz="3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1C99-9530-489B-B093-D6A9954752F2}" type="datetimeFigureOut">
              <a:rPr lang="en-GB" smtClean="0"/>
              <a:pPr/>
              <a:t>13/01/2017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8E06-B27E-4955-85AB-4F09B61819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1C99-9530-489B-B093-D6A9954752F2}" type="datetimeFigureOut">
              <a:rPr lang="en-GB" smtClean="0"/>
              <a:pPr/>
              <a:t>13/01/2017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8E06-B27E-4955-85AB-4F09B61819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1C99-9530-489B-B093-D6A9954752F2}" type="datetimeFigureOut">
              <a:rPr lang="en-GB" smtClean="0"/>
              <a:pPr/>
              <a:t>13/01/2017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8E06-B27E-4955-85AB-4F09B61819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30" y="425756"/>
            <a:ext cx="4975207" cy="1811937"/>
          </a:xfrm>
        </p:spPr>
        <p:txBody>
          <a:bodyPr anchor="b"/>
          <a:lstStyle>
            <a:lvl1pPr algn="l">
              <a:defRPr sz="4525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2488" y="425758"/>
            <a:ext cx="8453912" cy="9126521"/>
          </a:xfrm>
        </p:spPr>
        <p:txBody>
          <a:bodyPr/>
          <a:lstStyle>
            <a:lvl1pPr>
              <a:defRPr sz="7354"/>
            </a:lvl1pPr>
            <a:lvl2pPr>
              <a:defRPr sz="6364"/>
            </a:lvl2pPr>
            <a:lvl3pPr>
              <a:defRPr sz="5515"/>
            </a:lvl3pPr>
            <a:lvl4pPr>
              <a:defRPr sz="4525"/>
            </a:lvl4pPr>
            <a:lvl5pPr>
              <a:defRPr sz="4525"/>
            </a:lvl5pPr>
            <a:lvl6pPr>
              <a:defRPr sz="4525"/>
            </a:lvl6pPr>
            <a:lvl7pPr>
              <a:defRPr sz="4525"/>
            </a:lvl7pPr>
            <a:lvl8pPr>
              <a:defRPr sz="4525"/>
            </a:lvl8pPr>
            <a:lvl9pPr>
              <a:defRPr sz="4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130" y="2237694"/>
            <a:ext cx="4975207" cy="7314584"/>
          </a:xfrm>
        </p:spPr>
        <p:txBody>
          <a:bodyPr/>
          <a:lstStyle>
            <a:lvl1pPr marL="0" indent="0">
              <a:buNone/>
              <a:defRPr sz="3253"/>
            </a:lvl1pPr>
            <a:lvl2pPr marL="1043050" indent="0">
              <a:buNone/>
              <a:defRPr sz="2687"/>
            </a:lvl2pPr>
            <a:lvl3pPr marL="2086101" indent="0">
              <a:buNone/>
              <a:defRPr sz="2263"/>
            </a:lvl3pPr>
            <a:lvl4pPr marL="3129151" indent="0">
              <a:buNone/>
              <a:defRPr sz="2121"/>
            </a:lvl4pPr>
            <a:lvl5pPr marL="4172201" indent="0">
              <a:buNone/>
              <a:defRPr sz="2121"/>
            </a:lvl5pPr>
            <a:lvl6pPr marL="5215251" indent="0">
              <a:buNone/>
              <a:defRPr sz="2121"/>
            </a:lvl6pPr>
            <a:lvl7pPr marL="6258302" indent="0">
              <a:buNone/>
              <a:defRPr sz="2121"/>
            </a:lvl7pPr>
            <a:lvl8pPr marL="7301352" indent="0">
              <a:buNone/>
              <a:defRPr sz="2121"/>
            </a:lvl8pPr>
            <a:lvl9pPr marL="8344402" indent="0">
              <a:buNone/>
              <a:defRPr sz="21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1C99-9530-489B-B093-D6A9954752F2}" type="datetimeFigureOut">
              <a:rPr lang="en-GB" smtClean="0"/>
              <a:pPr/>
              <a:t>13/01/2017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8E06-B27E-4955-85AB-4F09B61819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120" y="7485380"/>
            <a:ext cx="9073515" cy="883692"/>
          </a:xfrm>
        </p:spPr>
        <p:txBody>
          <a:bodyPr anchor="b"/>
          <a:lstStyle>
            <a:lvl1pPr algn="l">
              <a:defRPr sz="4525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4120" y="955475"/>
            <a:ext cx="9073515" cy="6416040"/>
          </a:xfrm>
        </p:spPr>
        <p:txBody>
          <a:bodyPr/>
          <a:lstStyle>
            <a:lvl1pPr marL="0" indent="0">
              <a:buNone/>
              <a:defRPr sz="7354"/>
            </a:lvl1pPr>
            <a:lvl2pPr marL="1043050" indent="0">
              <a:buNone/>
              <a:defRPr sz="6364"/>
            </a:lvl2pPr>
            <a:lvl3pPr marL="2086101" indent="0">
              <a:buNone/>
              <a:defRPr sz="5515"/>
            </a:lvl3pPr>
            <a:lvl4pPr marL="3129151" indent="0">
              <a:buNone/>
              <a:defRPr sz="4525"/>
            </a:lvl4pPr>
            <a:lvl5pPr marL="4172201" indent="0">
              <a:buNone/>
              <a:defRPr sz="4525"/>
            </a:lvl5pPr>
            <a:lvl6pPr marL="5215251" indent="0">
              <a:buNone/>
              <a:defRPr sz="4525"/>
            </a:lvl6pPr>
            <a:lvl7pPr marL="6258302" indent="0">
              <a:buNone/>
              <a:defRPr sz="4525"/>
            </a:lvl7pPr>
            <a:lvl8pPr marL="7301352" indent="0">
              <a:buNone/>
              <a:defRPr sz="4525"/>
            </a:lvl8pPr>
            <a:lvl9pPr marL="8344402" indent="0">
              <a:buNone/>
              <a:defRPr sz="4525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4120" y="8369073"/>
            <a:ext cx="9073515" cy="1254988"/>
          </a:xfrm>
        </p:spPr>
        <p:txBody>
          <a:bodyPr/>
          <a:lstStyle>
            <a:lvl1pPr marL="0" indent="0">
              <a:buNone/>
              <a:defRPr sz="3253"/>
            </a:lvl1pPr>
            <a:lvl2pPr marL="1043050" indent="0">
              <a:buNone/>
              <a:defRPr sz="2687"/>
            </a:lvl2pPr>
            <a:lvl3pPr marL="2086101" indent="0">
              <a:buNone/>
              <a:defRPr sz="2263"/>
            </a:lvl3pPr>
            <a:lvl4pPr marL="3129151" indent="0">
              <a:buNone/>
              <a:defRPr sz="2121"/>
            </a:lvl4pPr>
            <a:lvl5pPr marL="4172201" indent="0">
              <a:buNone/>
              <a:defRPr sz="2121"/>
            </a:lvl5pPr>
            <a:lvl6pPr marL="5215251" indent="0">
              <a:buNone/>
              <a:defRPr sz="2121"/>
            </a:lvl6pPr>
            <a:lvl7pPr marL="6258302" indent="0">
              <a:buNone/>
              <a:defRPr sz="2121"/>
            </a:lvl7pPr>
            <a:lvl8pPr marL="7301352" indent="0">
              <a:buNone/>
              <a:defRPr sz="2121"/>
            </a:lvl8pPr>
            <a:lvl9pPr marL="8344402" indent="0">
              <a:buNone/>
              <a:defRPr sz="21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81C99-9530-489B-B093-D6A9954752F2}" type="datetimeFigureOut">
              <a:rPr lang="en-GB" smtClean="0"/>
              <a:pPr/>
              <a:t>13/01/2017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8E06-B27E-4955-85AB-4F09B61819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6126" y="428232"/>
            <a:ext cx="13610273" cy="1782233"/>
          </a:xfrm>
          <a:prstGeom prst="rect">
            <a:avLst/>
          </a:prstGeom>
        </p:spPr>
        <p:txBody>
          <a:bodyPr vert="horz" lIns="147511" tIns="73756" rIns="147511" bIns="73756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126" y="2495129"/>
            <a:ext cx="13610273" cy="7057149"/>
          </a:xfrm>
          <a:prstGeom prst="rect">
            <a:avLst/>
          </a:prstGeom>
        </p:spPr>
        <p:txBody>
          <a:bodyPr vert="horz" lIns="147511" tIns="73756" rIns="147511" bIns="737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128" y="9911199"/>
            <a:ext cx="3528590" cy="569324"/>
          </a:xfrm>
          <a:prstGeom prst="rect">
            <a:avLst/>
          </a:prstGeom>
        </p:spPr>
        <p:txBody>
          <a:bodyPr vert="horz" lIns="147511" tIns="73756" rIns="147511" bIns="73756" rtlCol="0" anchor="ctr"/>
          <a:lstStyle>
            <a:lvl1pPr algn="l">
              <a:defRPr sz="26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81C99-9530-489B-B093-D6A9954752F2}" type="datetimeFigureOut">
              <a:rPr lang="en-GB" smtClean="0"/>
              <a:pPr/>
              <a:t>13/01/2017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66866" y="9911199"/>
            <a:ext cx="4788799" cy="569324"/>
          </a:xfrm>
          <a:prstGeom prst="rect">
            <a:avLst/>
          </a:prstGeom>
        </p:spPr>
        <p:txBody>
          <a:bodyPr vert="horz" lIns="147511" tIns="73756" rIns="147511" bIns="73756" rtlCol="0" anchor="ctr"/>
          <a:lstStyle>
            <a:lvl1pPr algn="ctr">
              <a:defRPr sz="26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811" y="9911199"/>
            <a:ext cx="3528590" cy="569324"/>
          </a:xfrm>
          <a:prstGeom prst="rect">
            <a:avLst/>
          </a:prstGeom>
        </p:spPr>
        <p:txBody>
          <a:bodyPr vert="horz" lIns="147511" tIns="73756" rIns="147511" bIns="73756" rtlCol="0" anchor="ctr"/>
          <a:lstStyle>
            <a:lvl1pPr algn="r">
              <a:defRPr sz="26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28E06-B27E-4955-85AB-4F09B618193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6101" rtl="0" eaLnBrk="1" latinLnBrk="0" hangingPunct="1">
        <a:spcBef>
          <a:spcPct val="0"/>
        </a:spcBef>
        <a:buNone/>
        <a:defRPr sz="100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287" indent="-782287" algn="l" defTabSz="2086101" rtl="0" eaLnBrk="1" latinLnBrk="0" hangingPunct="1">
        <a:spcBef>
          <a:spcPct val="20000"/>
        </a:spcBef>
        <a:buFont typeface="Arial" pitchFamily="34" charset="0"/>
        <a:buChar char="•"/>
        <a:defRPr sz="7354" kern="1200">
          <a:solidFill>
            <a:schemeClr val="tx1"/>
          </a:solidFill>
          <a:latin typeface="+mn-lt"/>
          <a:ea typeface="+mn-ea"/>
          <a:cs typeface="+mn-cs"/>
        </a:defRPr>
      </a:lvl1pPr>
      <a:lvl2pPr marL="1694957" indent="-651907" algn="l" defTabSz="2086101" rtl="0" eaLnBrk="1" latinLnBrk="0" hangingPunct="1">
        <a:spcBef>
          <a:spcPct val="20000"/>
        </a:spcBef>
        <a:buFont typeface="Arial" pitchFamily="34" charset="0"/>
        <a:buChar char="–"/>
        <a:defRPr sz="6364" kern="1200">
          <a:solidFill>
            <a:schemeClr val="tx1"/>
          </a:solidFill>
          <a:latin typeface="+mn-lt"/>
          <a:ea typeface="+mn-ea"/>
          <a:cs typeface="+mn-cs"/>
        </a:defRPr>
      </a:lvl2pPr>
      <a:lvl3pPr marL="2607626" indent="-521526" algn="l" defTabSz="2086101" rtl="0" eaLnBrk="1" latinLnBrk="0" hangingPunct="1">
        <a:spcBef>
          <a:spcPct val="20000"/>
        </a:spcBef>
        <a:buFont typeface="Arial" pitchFamily="34" charset="0"/>
        <a:buChar char="•"/>
        <a:defRPr sz="5515" kern="1200">
          <a:solidFill>
            <a:schemeClr val="tx1"/>
          </a:solidFill>
          <a:latin typeface="+mn-lt"/>
          <a:ea typeface="+mn-ea"/>
          <a:cs typeface="+mn-cs"/>
        </a:defRPr>
      </a:lvl3pPr>
      <a:lvl4pPr marL="3650677" indent="-521526" algn="l" defTabSz="2086101" rtl="0" eaLnBrk="1" latinLnBrk="0" hangingPunct="1">
        <a:spcBef>
          <a:spcPct val="20000"/>
        </a:spcBef>
        <a:buFont typeface="Arial" pitchFamily="34" charset="0"/>
        <a:buChar char="–"/>
        <a:defRPr sz="4525" kern="1200">
          <a:solidFill>
            <a:schemeClr val="tx1"/>
          </a:solidFill>
          <a:latin typeface="+mn-lt"/>
          <a:ea typeface="+mn-ea"/>
          <a:cs typeface="+mn-cs"/>
        </a:defRPr>
      </a:lvl4pPr>
      <a:lvl5pPr marL="4693727" indent="-521526" algn="l" defTabSz="2086101" rtl="0" eaLnBrk="1" latinLnBrk="0" hangingPunct="1">
        <a:spcBef>
          <a:spcPct val="20000"/>
        </a:spcBef>
        <a:buFont typeface="Arial" pitchFamily="34" charset="0"/>
        <a:buChar char="»"/>
        <a:defRPr sz="4525" kern="1200">
          <a:solidFill>
            <a:schemeClr val="tx1"/>
          </a:solidFill>
          <a:latin typeface="+mn-lt"/>
          <a:ea typeface="+mn-ea"/>
          <a:cs typeface="+mn-cs"/>
        </a:defRPr>
      </a:lvl5pPr>
      <a:lvl6pPr marL="5736777" indent="-521526" algn="l" defTabSz="2086101" rtl="0" eaLnBrk="1" latinLnBrk="0" hangingPunct="1">
        <a:spcBef>
          <a:spcPct val="20000"/>
        </a:spcBef>
        <a:buFont typeface="Arial" pitchFamily="34" charset="0"/>
        <a:buChar char="•"/>
        <a:defRPr sz="4525" kern="1200">
          <a:solidFill>
            <a:schemeClr val="tx1"/>
          </a:solidFill>
          <a:latin typeface="+mn-lt"/>
          <a:ea typeface="+mn-ea"/>
          <a:cs typeface="+mn-cs"/>
        </a:defRPr>
      </a:lvl6pPr>
      <a:lvl7pPr marL="6779828" indent="-521526" algn="l" defTabSz="2086101" rtl="0" eaLnBrk="1" latinLnBrk="0" hangingPunct="1">
        <a:spcBef>
          <a:spcPct val="20000"/>
        </a:spcBef>
        <a:buFont typeface="Arial" pitchFamily="34" charset="0"/>
        <a:buChar char="•"/>
        <a:defRPr sz="4525" kern="1200">
          <a:solidFill>
            <a:schemeClr val="tx1"/>
          </a:solidFill>
          <a:latin typeface="+mn-lt"/>
          <a:ea typeface="+mn-ea"/>
          <a:cs typeface="+mn-cs"/>
        </a:defRPr>
      </a:lvl7pPr>
      <a:lvl8pPr marL="7822878" indent="-521526" algn="l" defTabSz="2086101" rtl="0" eaLnBrk="1" latinLnBrk="0" hangingPunct="1">
        <a:spcBef>
          <a:spcPct val="20000"/>
        </a:spcBef>
        <a:buFont typeface="Arial" pitchFamily="34" charset="0"/>
        <a:buChar char="•"/>
        <a:defRPr sz="4525" kern="1200">
          <a:solidFill>
            <a:schemeClr val="tx1"/>
          </a:solidFill>
          <a:latin typeface="+mn-lt"/>
          <a:ea typeface="+mn-ea"/>
          <a:cs typeface="+mn-cs"/>
        </a:defRPr>
      </a:lvl8pPr>
      <a:lvl9pPr marL="8865928" indent="-521526" algn="l" defTabSz="2086101" rtl="0" eaLnBrk="1" latinLnBrk="0" hangingPunct="1">
        <a:spcBef>
          <a:spcPct val="20000"/>
        </a:spcBef>
        <a:buFont typeface="Arial" pitchFamily="34" charset="0"/>
        <a:buChar char="•"/>
        <a:defRPr sz="45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6101" rtl="0" eaLnBrk="1" latinLnBrk="0" hangingPunct="1">
        <a:defRPr sz="4101" kern="1200">
          <a:solidFill>
            <a:schemeClr val="tx1"/>
          </a:solidFill>
          <a:latin typeface="+mn-lt"/>
          <a:ea typeface="+mn-ea"/>
          <a:cs typeface="+mn-cs"/>
        </a:defRPr>
      </a:lvl1pPr>
      <a:lvl2pPr marL="1043050" algn="l" defTabSz="2086101" rtl="0" eaLnBrk="1" latinLnBrk="0" hangingPunct="1">
        <a:defRPr sz="4101" kern="1200">
          <a:solidFill>
            <a:schemeClr val="tx1"/>
          </a:solidFill>
          <a:latin typeface="+mn-lt"/>
          <a:ea typeface="+mn-ea"/>
          <a:cs typeface="+mn-cs"/>
        </a:defRPr>
      </a:lvl2pPr>
      <a:lvl3pPr marL="2086101" algn="l" defTabSz="2086101" rtl="0" eaLnBrk="1" latinLnBrk="0" hangingPunct="1">
        <a:defRPr sz="4101" kern="1200">
          <a:solidFill>
            <a:schemeClr val="tx1"/>
          </a:solidFill>
          <a:latin typeface="+mn-lt"/>
          <a:ea typeface="+mn-ea"/>
          <a:cs typeface="+mn-cs"/>
        </a:defRPr>
      </a:lvl3pPr>
      <a:lvl4pPr marL="3129151" algn="l" defTabSz="2086101" rtl="0" eaLnBrk="1" latinLnBrk="0" hangingPunct="1">
        <a:defRPr sz="4101" kern="1200">
          <a:solidFill>
            <a:schemeClr val="tx1"/>
          </a:solidFill>
          <a:latin typeface="+mn-lt"/>
          <a:ea typeface="+mn-ea"/>
          <a:cs typeface="+mn-cs"/>
        </a:defRPr>
      </a:lvl4pPr>
      <a:lvl5pPr marL="4172201" algn="l" defTabSz="2086101" rtl="0" eaLnBrk="1" latinLnBrk="0" hangingPunct="1">
        <a:defRPr sz="4101" kern="1200">
          <a:solidFill>
            <a:schemeClr val="tx1"/>
          </a:solidFill>
          <a:latin typeface="+mn-lt"/>
          <a:ea typeface="+mn-ea"/>
          <a:cs typeface="+mn-cs"/>
        </a:defRPr>
      </a:lvl5pPr>
      <a:lvl6pPr marL="5215251" algn="l" defTabSz="2086101" rtl="0" eaLnBrk="1" latinLnBrk="0" hangingPunct="1">
        <a:defRPr sz="4101" kern="1200">
          <a:solidFill>
            <a:schemeClr val="tx1"/>
          </a:solidFill>
          <a:latin typeface="+mn-lt"/>
          <a:ea typeface="+mn-ea"/>
          <a:cs typeface="+mn-cs"/>
        </a:defRPr>
      </a:lvl6pPr>
      <a:lvl7pPr marL="6258302" algn="l" defTabSz="2086101" rtl="0" eaLnBrk="1" latinLnBrk="0" hangingPunct="1">
        <a:defRPr sz="4101" kern="1200">
          <a:solidFill>
            <a:schemeClr val="tx1"/>
          </a:solidFill>
          <a:latin typeface="+mn-lt"/>
          <a:ea typeface="+mn-ea"/>
          <a:cs typeface="+mn-cs"/>
        </a:defRPr>
      </a:lvl7pPr>
      <a:lvl8pPr marL="7301352" algn="l" defTabSz="2086101" rtl="0" eaLnBrk="1" latinLnBrk="0" hangingPunct="1">
        <a:defRPr sz="4101" kern="1200">
          <a:solidFill>
            <a:schemeClr val="tx1"/>
          </a:solidFill>
          <a:latin typeface="+mn-lt"/>
          <a:ea typeface="+mn-ea"/>
          <a:cs typeface="+mn-cs"/>
        </a:defRPr>
      </a:lvl8pPr>
      <a:lvl9pPr marL="8344402" algn="l" defTabSz="2086101" rtl="0" eaLnBrk="1" latinLnBrk="0" hangingPunct="1">
        <a:defRPr sz="41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462" y="306140"/>
            <a:ext cx="14473608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0" spc="300" dirty="0">
                <a:latin typeface="Gill Sans" panose="020B0502020104020203" pitchFamily="34" charset="-79"/>
                <a:cs typeface="Gill Sans" panose="020B0502020104020203" pitchFamily="34" charset="-79"/>
              </a:rPr>
              <a:t>PRINTING</a:t>
            </a:r>
          </a:p>
          <a:p>
            <a:pPr algn="ctr"/>
            <a:endParaRPr lang="en-GB" sz="9600" spc="30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algn="ctr"/>
            <a:r>
              <a:rPr lang="en-GB" sz="9600" spc="30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NOTE:</a:t>
            </a:r>
            <a:r>
              <a:rPr lang="en-GB" sz="9600" spc="300" dirty="0"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</a:p>
          <a:p>
            <a:pPr algn="ctr"/>
            <a:r>
              <a:rPr lang="en-GB" sz="9600" spc="300" dirty="0">
                <a:latin typeface="Gill Sans" panose="020B0502020104020203" pitchFamily="34" charset="-79"/>
                <a:cs typeface="Gill Sans" panose="020B0502020104020203" pitchFamily="34" charset="-79"/>
              </a:rPr>
              <a:t>If you need to print </a:t>
            </a:r>
          </a:p>
          <a:p>
            <a:pPr algn="ctr"/>
            <a:r>
              <a:rPr lang="en-GB" sz="9600" spc="300" dirty="0">
                <a:latin typeface="Gill Sans" panose="020B0502020104020203" pitchFamily="34" charset="-79"/>
                <a:cs typeface="Gill Sans" panose="020B0502020104020203" pitchFamily="34" charset="-79"/>
              </a:rPr>
              <a:t>single-sided, please ask 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462" y="152053"/>
            <a:ext cx="14473608" cy="1054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9700" dirty="0">
                <a:latin typeface="Gill Sans" panose="020B0502020104020203" pitchFamily="34" charset="-79"/>
                <a:cs typeface="Gill Sans" panose="020B0502020104020203" pitchFamily="34" charset="-79"/>
              </a:rPr>
              <a:t>Simply log on to a PC and load your work. </a:t>
            </a:r>
          </a:p>
          <a:p>
            <a:pPr algn="just"/>
            <a:r>
              <a:rPr lang="en-GB" sz="9700" dirty="0">
                <a:latin typeface="Gill Sans" panose="020B0502020104020203" pitchFamily="34" charset="-79"/>
                <a:cs typeface="Gill Sans" panose="020B0502020104020203" pitchFamily="34" charset="-79"/>
              </a:rPr>
              <a:t>Printing is simple: if you want it in black-and-white, choose ‘Black-and-White Printer’; in </a:t>
            </a:r>
            <a:r>
              <a:rPr lang="en-GB" sz="9700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c</a:t>
            </a:r>
            <a:r>
              <a:rPr lang="en-GB" sz="9700" dirty="0">
                <a:solidFill>
                  <a:srgbClr val="00B05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o</a:t>
            </a:r>
            <a:r>
              <a:rPr lang="en-GB" sz="9700" dirty="0">
                <a:solidFill>
                  <a:srgbClr val="0070C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l</a:t>
            </a:r>
            <a:r>
              <a:rPr lang="en-GB" sz="9700" dirty="0">
                <a:solidFill>
                  <a:srgbClr val="FFC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o</a:t>
            </a:r>
            <a:r>
              <a:rPr lang="en-GB" sz="9700" dirty="0">
                <a:solidFill>
                  <a:srgbClr val="7030A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u</a:t>
            </a:r>
            <a:r>
              <a:rPr lang="en-GB" sz="9700" dirty="0">
                <a:solidFill>
                  <a:schemeClr val="accent6">
                    <a:lumMod val="75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</a:t>
            </a:r>
            <a:r>
              <a:rPr lang="en-GB" sz="9700" dirty="0">
                <a:latin typeface="Gill Sans" panose="020B0502020104020203" pitchFamily="34" charset="-79"/>
                <a:cs typeface="Gill Sans" panose="020B0502020104020203" pitchFamily="34" charset="-79"/>
              </a:rPr>
              <a:t>, choose ‘Colour Printer’.</a:t>
            </a:r>
            <a:endParaRPr lang="en-GB" sz="139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3253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462" y="306140"/>
            <a:ext cx="144736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0" spc="300" dirty="0">
                <a:latin typeface="Gill Sans" panose="020B0502020104020203" pitchFamily="34" charset="-79"/>
                <a:cs typeface="Gill Sans" panose="020B0502020104020203" pitchFamily="34" charset="-79"/>
              </a:rPr>
              <a:t>BINDING</a:t>
            </a:r>
          </a:p>
          <a:p>
            <a:pPr algn="ctr"/>
            <a:endParaRPr lang="en-GB" sz="9600" spc="3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651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462" y="152053"/>
            <a:ext cx="14473608" cy="1211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9700" dirty="0">
                <a:latin typeface="Gill Sans" panose="020B0502020104020203" pitchFamily="34" charset="-79"/>
                <a:cs typeface="Gill Sans" panose="020B0502020104020203" pitchFamily="34" charset="-79"/>
              </a:rPr>
              <a:t>We offer three types of binding, all meeting university requirements:</a:t>
            </a:r>
          </a:p>
          <a:p>
            <a:pPr algn="just"/>
            <a:r>
              <a:rPr lang="en-GB" sz="4800" dirty="0">
                <a:solidFill>
                  <a:schemeClr val="accent6">
                    <a:lumMod val="75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	</a:t>
            </a:r>
          </a:p>
          <a:p>
            <a:pPr algn="just"/>
            <a:r>
              <a:rPr lang="en-GB" sz="9700" dirty="0">
                <a:solidFill>
                  <a:schemeClr val="accent6">
                    <a:lumMod val="75000"/>
                  </a:schemeClr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	Comb</a:t>
            </a:r>
          </a:p>
          <a:p>
            <a:pPr algn="just"/>
            <a:r>
              <a:rPr lang="en-GB" sz="9700" dirty="0">
                <a:latin typeface="Gill Sans" panose="020B0502020104020203" pitchFamily="34" charset="-79"/>
                <a:cs typeface="Gill Sans" panose="020B0502020104020203" pitchFamily="34" charset="-79"/>
              </a:rPr>
              <a:t>		</a:t>
            </a:r>
            <a:r>
              <a:rPr lang="en-GB" sz="9700" dirty="0">
                <a:solidFill>
                  <a:srgbClr val="0070C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Softback</a:t>
            </a:r>
          </a:p>
          <a:p>
            <a:pPr algn="just"/>
            <a:r>
              <a:rPr lang="en-GB" sz="9700" dirty="0">
                <a:latin typeface="Gill Sans" panose="020B0502020104020203" pitchFamily="34" charset="-79"/>
                <a:cs typeface="Gill Sans" panose="020B0502020104020203" pitchFamily="34" charset="-79"/>
              </a:rPr>
              <a:t>			</a:t>
            </a:r>
            <a:r>
              <a:rPr lang="en-GB" sz="9700" dirty="0">
                <a:solidFill>
                  <a:srgbClr val="00B05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Hardback</a:t>
            </a:r>
            <a:endParaRPr lang="en-GB" sz="970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algn="just"/>
            <a:endParaRPr lang="en-GB" sz="139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2065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306140"/>
            <a:ext cx="15122525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800" spc="300" dirty="0">
                <a:latin typeface="Gill Sans" panose="020B0502020104020203" pitchFamily="34" charset="-79"/>
                <a:cs typeface="Gill Sans" panose="020B0502020104020203" pitchFamily="34" charset="-79"/>
              </a:rPr>
              <a:t>Submit work at </a:t>
            </a:r>
            <a:r>
              <a:rPr lang="en-GB" sz="7200" spc="300" dirty="0">
                <a:solidFill>
                  <a:srgbClr val="0070C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www.exeterguild.com/print/remote</a:t>
            </a:r>
            <a:endParaRPr lang="en-GB" sz="13800" spc="300" dirty="0">
              <a:solidFill>
                <a:srgbClr val="0070C0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algn="ctr"/>
            <a:r>
              <a:rPr lang="en-GB" sz="9600" spc="300" dirty="0">
                <a:latin typeface="Gill Sans" panose="020B0502020104020203" pitchFamily="34" charset="-79"/>
                <a:cs typeface="Gill Sans" panose="020B0502020104020203" pitchFamily="34" charset="-79"/>
              </a:rPr>
              <a:t>and collect from here,</a:t>
            </a:r>
          </a:p>
          <a:p>
            <a:pPr algn="ctr"/>
            <a:r>
              <a:rPr lang="en-GB" sz="9600" spc="300" dirty="0">
                <a:latin typeface="Gill Sans" panose="020B0502020104020203" pitchFamily="34" charset="-79"/>
                <a:cs typeface="Gill Sans" panose="020B0502020104020203" pitchFamily="34" charset="-79"/>
              </a:rPr>
              <a:t>Guild Shop, or St. Lukes</a:t>
            </a:r>
          </a:p>
          <a:p>
            <a:pPr algn="ctr"/>
            <a:r>
              <a:rPr lang="en-GB" sz="9600" spc="300" dirty="0">
                <a:latin typeface="Gill Sans" panose="020B0502020104020203" pitchFamily="34" charset="-79"/>
                <a:cs typeface="Gill Sans" panose="020B0502020104020203" pitchFamily="34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8776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2124"/>
            <a:ext cx="15122525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spc="300" dirty="0">
                <a:latin typeface="Gill Sans" panose="020B0502020104020203" pitchFamily="34" charset="-79"/>
                <a:cs typeface="Gill Sans" panose="020B0502020104020203" pitchFamily="34" charset="-79"/>
              </a:rPr>
              <a:t>email: </a:t>
            </a:r>
          </a:p>
          <a:p>
            <a:pPr algn="ctr"/>
            <a:r>
              <a:rPr lang="en-GB" sz="8800" spc="300" dirty="0">
                <a:solidFill>
                  <a:srgbClr val="0070C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printroom@exeterguild.com</a:t>
            </a:r>
          </a:p>
          <a:p>
            <a:pPr algn="ctr"/>
            <a:endParaRPr lang="en-GB" sz="2000" spc="30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algn="ctr"/>
            <a:r>
              <a:rPr lang="en-GB" sz="8800" spc="300" dirty="0">
                <a:latin typeface="Gill Sans" panose="020B0502020104020203" pitchFamily="34" charset="-79"/>
                <a:cs typeface="Gill Sans" panose="020B0502020104020203" pitchFamily="34" charset="-79"/>
              </a:rPr>
              <a:t>telephone</a:t>
            </a:r>
            <a:r>
              <a:rPr lang="en-GB" sz="7200" spc="300" dirty="0">
                <a:latin typeface="Gill Sans" panose="020B0502020104020203" pitchFamily="34" charset="-79"/>
                <a:cs typeface="Gill Sans" panose="020B0502020104020203" pitchFamily="34" charset="-79"/>
              </a:rPr>
              <a:t>:</a:t>
            </a:r>
          </a:p>
          <a:p>
            <a:pPr algn="ctr"/>
            <a:r>
              <a:rPr lang="en-GB" sz="7200" spc="300" dirty="0">
                <a:solidFill>
                  <a:srgbClr val="0070C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(01392) 723567</a:t>
            </a:r>
          </a:p>
          <a:p>
            <a:pPr algn="ctr"/>
            <a:endParaRPr lang="en-GB" sz="2000" spc="300" dirty="0">
              <a:latin typeface="Gill Sans" panose="020B0502020104020203" pitchFamily="34" charset="-79"/>
              <a:cs typeface="Gill Sans" panose="020B0502020104020203" pitchFamily="34" charset="-79"/>
            </a:endParaRPr>
          </a:p>
          <a:p>
            <a:pPr algn="ctr"/>
            <a:r>
              <a:rPr lang="en-GB" sz="8800" spc="300" dirty="0">
                <a:latin typeface="Gill Sans" panose="020B0502020104020203" pitchFamily="34" charset="-79"/>
                <a:cs typeface="Gill Sans" panose="020B0502020104020203" pitchFamily="34" charset="-79"/>
              </a:rPr>
              <a:t>website</a:t>
            </a:r>
            <a:r>
              <a:rPr lang="en-GB" sz="7200" spc="300" dirty="0">
                <a:latin typeface="Gill Sans" panose="020B0502020104020203" pitchFamily="34" charset="-79"/>
                <a:cs typeface="Gill Sans" panose="020B0502020104020203" pitchFamily="34" charset="-79"/>
              </a:rPr>
              <a:t>: </a:t>
            </a:r>
          </a:p>
          <a:p>
            <a:pPr algn="ctr"/>
            <a:r>
              <a:rPr lang="en-GB" sz="7200" spc="300" dirty="0">
                <a:solidFill>
                  <a:srgbClr val="0070C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www.exeterguild.com/print</a:t>
            </a:r>
            <a:endParaRPr lang="en-GB" sz="9600" spc="300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91732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5514</TotalTime>
  <Words>91</Words>
  <Application>Microsoft Office PowerPoint</Application>
  <PresentationFormat>Custom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trb209</dc:creator>
  <cp:lastModifiedBy>Andrew Worley</cp:lastModifiedBy>
  <cp:revision>125</cp:revision>
  <cp:lastPrinted>2017-01-16T11:53:14Z</cp:lastPrinted>
  <dcterms:created xsi:type="dcterms:W3CDTF">2013-10-02T10:21:25Z</dcterms:created>
  <dcterms:modified xsi:type="dcterms:W3CDTF">2017-01-16T15:47:27Z</dcterms:modified>
</cp:coreProperties>
</file>