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84" r:id="rId1"/>
  </p:sldMasterIdLst>
  <p:notesMasterIdLst>
    <p:notesMasterId r:id="rId6"/>
  </p:notesMasterIdLst>
  <p:handoutMasterIdLst>
    <p:handoutMasterId r:id="rId7"/>
  </p:handoutMasterIdLst>
  <p:sldIdLst>
    <p:sldId id="257" r:id="rId2"/>
    <p:sldId id="260" r:id="rId3"/>
    <p:sldId id="261" r:id="rId4"/>
    <p:sldId id="263" r:id="rId5"/>
  </p:sldIdLst>
  <p:sldSz cx="15119350" cy="1069181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水本 忍" initials="水本" lastIdx="1" clrIdx="0">
    <p:extLst>
      <p:ext uri="{19B8F6BF-5375-455C-9EA6-DF929625EA0E}">
        <p15:presenceInfo xmlns:p15="http://schemas.microsoft.com/office/powerpoint/2012/main" userId="水本 忍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262A62-90CE-4F06-8849-02D9EAF5DFFC}" v="4" dt="2021-05-24T02:41:23.2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23" autoAdjust="0"/>
    <p:restoredTop sz="94660" autoAdjust="0"/>
  </p:normalViewPr>
  <p:slideViewPr>
    <p:cSldViewPr snapToGrid="0">
      <p:cViewPr varScale="1">
        <p:scale>
          <a:sx n="74" d="100"/>
          <a:sy n="74" d="100"/>
        </p:scale>
        <p:origin x="155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水本 忍" userId="69edc6cd-2265-495e-9eee-5d97cc772f50" providerId="ADAL" clId="{9FA66B83-1482-43F5-B287-66F3C080BB9B}"/>
    <pc:docChg chg="delSld">
      <pc:chgData name="水本 忍" userId="69edc6cd-2265-495e-9eee-5d97cc772f50" providerId="ADAL" clId="{9FA66B83-1482-43F5-B287-66F3C080BB9B}" dt="2020-12-10T08:51:08.898" v="1" actId="47"/>
      <pc:docMkLst>
        <pc:docMk/>
      </pc:docMkLst>
      <pc:sldChg chg="del">
        <pc:chgData name="水本 忍" userId="69edc6cd-2265-495e-9eee-5d97cc772f50" providerId="ADAL" clId="{9FA66B83-1482-43F5-B287-66F3C080BB9B}" dt="2020-12-10T08:51:08.898" v="1" actId="47"/>
        <pc:sldMkLst>
          <pc:docMk/>
          <pc:sldMk cId="1172323275" sldId="262"/>
        </pc:sldMkLst>
      </pc:sldChg>
      <pc:sldChg chg="del">
        <pc:chgData name="水本 忍" userId="69edc6cd-2265-495e-9eee-5d97cc772f50" providerId="ADAL" clId="{9FA66B83-1482-43F5-B287-66F3C080BB9B}" dt="2020-12-10T08:51:07.577" v="0" actId="47"/>
        <pc:sldMkLst>
          <pc:docMk/>
          <pc:sldMk cId="1996015114" sldId="266"/>
        </pc:sldMkLst>
      </pc:sldChg>
    </pc:docChg>
  </pc:docChgLst>
  <pc:docChgLst>
    <pc:chgData name="水本 忍" userId="69edc6cd-2265-495e-9eee-5d97cc772f50" providerId="ADAL" clId="{446737A7-D2B2-43DB-BBD9-116477DB1E60}"/>
    <pc:docChg chg="undo redo custSel addSld modSld">
      <pc:chgData name="水本 忍" userId="69edc6cd-2265-495e-9eee-5d97cc772f50" providerId="ADAL" clId="{446737A7-D2B2-43DB-BBD9-116477DB1E60}" dt="2020-12-10T08:50:28.287" v="3590"/>
      <pc:docMkLst>
        <pc:docMk/>
      </pc:docMkLst>
      <pc:sldChg chg="addSp delSp modSp mod">
        <pc:chgData name="水本 忍" userId="69edc6cd-2265-495e-9eee-5d97cc772f50" providerId="ADAL" clId="{446737A7-D2B2-43DB-BBD9-116477DB1E60}" dt="2020-12-10T08:40:23.877" v="3267" actId="1076"/>
        <pc:sldMkLst>
          <pc:docMk/>
          <pc:sldMk cId="2725491977" sldId="258"/>
        </pc:sldMkLst>
        <pc:spChg chg="mod">
          <ac:chgData name="水本 忍" userId="69edc6cd-2265-495e-9eee-5d97cc772f50" providerId="ADAL" clId="{446737A7-D2B2-43DB-BBD9-116477DB1E60}" dt="2020-12-10T08:17:43.504" v="2521" actId="20577"/>
          <ac:spMkLst>
            <pc:docMk/>
            <pc:sldMk cId="2725491977" sldId="258"/>
            <ac:spMk id="35" creationId="{6CE2CC49-53B1-4C48-916C-C95248DFAE90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73" creationId="{A945623A-9988-4634-8748-24ED12806E52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78" creationId="{BED0FFED-D73A-488C-95D4-6BD190CA7ABF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83" creationId="{F22B970D-52B3-4B4C-A634-C26C06187289}"/>
          </ac:spMkLst>
        </pc:spChg>
        <pc:spChg chg="add mod">
          <ac:chgData name="水本 忍" userId="69edc6cd-2265-495e-9eee-5d97cc772f50" providerId="ADAL" clId="{446737A7-D2B2-43DB-BBD9-116477DB1E60}" dt="2020-12-10T08:39:23.838" v="3249"/>
          <ac:spMkLst>
            <pc:docMk/>
            <pc:sldMk cId="2725491977" sldId="258"/>
            <ac:spMk id="84" creationId="{7C7AF3BD-CC65-4275-A6C4-27D2D73D772B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87" creationId="{DAAF7849-9CDB-4254-9474-C0407452131B}"/>
          </ac:spMkLst>
        </pc:spChg>
        <pc:spChg chg="mod">
          <ac:chgData name="水本 忍" userId="69edc6cd-2265-495e-9eee-5d97cc772f50" providerId="ADAL" clId="{446737A7-D2B2-43DB-BBD9-116477DB1E60}" dt="2020-12-10T08:39:50.946" v="3263" actId="1076"/>
          <ac:spMkLst>
            <pc:docMk/>
            <pc:sldMk cId="2725491977" sldId="258"/>
            <ac:spMk id="90" creationId="{E54179B9-DD73-4E0A-B2E4-1A6094F13A43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91" creationId="{79DF8A55-5562-4575-B34B-28B730081EF7}"/>
          </ac:spMkLst>
        </pc:spChg>
        <pc:spChg chg="add mod">
          <ac:chgData name="水本 忍" userId="69edc6cd-2265-495e-9eee-5d97cc772f50" providerId="ADAL" clId="{446737A7-D2B2-43DB-BBD9-116477DB1E60}" dt="2020-12-10T08:39:43.239" v="3262"/>
          <ac:spMkLst>
            <pc:docMk/>
            <pc:sldMk cId="2725491977" sldId="258"/>
            <ac:spMk id="93" creationId="{7E8A907A-2513-444C-9A3F-F094541E0761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99" creationId="{21E6941C-5119-4C5E-B1FE-C8F6D47EFA4A}"/>
          </ac:spMkLst>
        </pc:spChg>
        <pc:spChg chg="mod">
          <ac:chgData name="水本 忍" userId="69edc6cd-2265-495e-9eee-5d97cc772f50" providerId="ADAL" clId="{446737A7-D2B2-43DB-BBD9-116477DB1E60}" dt="2020-12-10T08:40:11.699" v="3266" actId="207"/>
          <ac:spMkLst>
            <pc:docMk/>
            <pc:sldMk cId="2725491977" sldId="258"/>
            <ac:spMk id="101" creationId="{2D878A13-B2A4-4F4B-AEF9-882493CB7E11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05" creationId="{C2FCAC3F-857C-42DD-805A-841E9A053E8B}"/>
          </ac:spMkLst>
        </pc:spChg>
        <pc:spChg chg="mod">
          <ac:chgData name="水本 忍" userId="69edc6cd-2265-495e-9eee-5d97cc772f50" providerId="ADAL" clId="{446737A7-D2B2-43DB-BBD9-116477DB1E60}" dt="2020-12-10T08:15:22.051" v="2461" actId="1036"/>
          <ac:spMkLst>
            <pc:docMk/>
            <pc:sldMk cId="2725491977" sldId="258"/>
            <ac:spMk id="109" creationId="{E6EBC845-95E6-4B7D-B792-AD06DB459308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43" creationId="{4DBDA4F9-3F24-4902-89FD-EC3E35FD9C4E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45" creationId="{B971A9CA-22D9-42AE-962C-AEE078175326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46" creationId="{6D89B121-C7D7-4BF7-85E7-DCDAA116BE31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47" creationId="{0AA6BF2D-A6E3-4C5A-B015-28723BDBABF9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48" creationId="{14A6C9E3-5D3A-442C-AE00-6F2FF949C370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49" creationId="{BE2078C2-4EAE-4CBE-8403-B7F5DF953DAF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50" creationId="{D2373295-9E9F-4E37-9B8F-9292E7FA6AD4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51" creationId="{AD2EDC4F-742E-49FC-ABAE-F4E99F9733CE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52" creationId="{EFDD7937-E9DA-4D6F-8713-D34F537F6DF0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57" creationId="{8D3F907F-A542-4555-BF9E-A37F17D750E0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59" creationId="{60E0971D-46C6-43AD-8ABA-3F62DF04A36E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60" creationId="{287FD036-47FD-44AF-9365-2978FA77CDC0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61" creationId="{394A3E8C-24D3-498B-BADB-02F0462D84C2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62" creationId="{DC1DF148-8F1E-434E-B5A7-FAC2EB361F85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63" creationId="{92EDCAD7-4AED-44A1-B8A8-A8FAA660E4B8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64" creationId="{85D084CE-647F-46E9-91C8-D37F10E3A1A9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65" creationId="{74119CAF-FD2B-425B-BF0A-B41CBD66DC3E}"/>
          </ac:spMkLst>
        </pc:spChg>
        <pc:spChg chg="del">
          <ac:chgData name="水本 忍" userId="69edc6cd-2265-495e-9eee-5d97cc772f50" providerId="ADAL" clId="{446737A7-D2B2-43DB-BBD9-116477DB1E60}" dt="2020-12-10T08:14:35.617" v="2437" actId="478"/>
          <ac:spMkLst>
            <pc:docMk/>
            <pc:sldMk cId="2725491977" sldId="258"/>
            <ac:spMk id="167" creationId="{4D8740CC-F78B-416A-8164-D09A28B18C01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69" creationId="{873A16FE-ADB6-4CF0-B2DF-091731BCB79C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73" creationId="{6F1E4768-0E66-4BB1-BAE1-F2DB149A5AA4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74" creationId="{327621BA-8111-4ED7-8D80-AD10CA96CBBB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75" creationId="{4D825FAE-D58B-4205-B8CA-2484B6C31CC0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76" creationId="{8FA36461-F693-4E11-AFF7-9D36E9B901A1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77" creationId="{FA6E30CD-7B8C-4CD9-8625-CA6CEC73E1D7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78" creationId="{EA5668AF-FB5C-4D87-A194-6583DB56046E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81" creationId="{D9BF6241-DEF3-4BD8-B7E1-9FE9D9E47329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86" creationId="{9EEAA913-B112-449E-BC17-4C1D0ABD5048}"/>
          </ac:spMkLst>
        </pc:spChg>
        <pc:spChg chg="mod">
          <ac:chgData name="水本 忍" userId="69edc6cd-2265-495e-9eee-5d97cc772f50" providerId="ADAL" clId="{446737A7-D2B2-43DB-BBD9-116477DB1E60}" dt="2020-12-10T08:14:53.167" v="2440" actId="14100"/>
          <ac:spMkLst>
            <pc:docMk/>
            <pc:sldMk cId="2725491977" sldId="258"/>
            <ac:spMk id="189" creationId="{49B128B5-38F8-4F5C-94E3-DFF554AE67DE}"/>
          </ac:spMkLst>
        </pc:spChg>
        <pc:spChg chg="mod">
          <ac:chgData name="水本 忍" userId="69edc6cd-2265-495e-9eee-5d97cc772f50" providerId="ADAL" clId="{446737A7-D2B2-43DB-BBD9-116477DB1E60}" dt="2020-12-10T08:39:50.946" v="3263" actId="1076"/>
          <ac:spMkLst>
            <pc:docMk/>
            <pc:sldMk cId="2725491977" sldId="258"/>
            <ac:spMk id="197" creationId="{D1B7091A-8BE0-49E5-BAB5-4CD8BDCF7172}"/>
          </ac:spMkLst>
        </pc:spChg>
        <pc:spChg chg="mod">
          <ac:chgData name="水本 忍" userId="69edc6cd-2265-495e-9eee-5d97cc772f50" providerId="ADAL" clId="{446737A7-D2B2-43DB-BBD9-116477DB1E60}" dt="2020-12-10T08:40:23.877" v="3267" actId="1076"/>
          <ac:spMkLst>
            <pc:docMk/>
            <pc:sldMk cId="2725491977" sldId="258"/>
            <ac:spMk id="200" creationId="{9C2DDC19-70F2-4D39-AE91-7B13FF80E276}"/>
          </ac:spMkLst>
        </pc:spChg>
        <pc:spChg chg="del mod">
          <ac:chgData name="水本 忍" userId="69edc6cd-2265-495e-9eee-5d97cc772f50" providerId="ADAL" clId="{446737A7-D2B2-43DB-BBD9-116477DB1E60}" dt="2020-12-10T08:14:26.721" v="2436" actId="478"/>
          <ac:spMkLst>
            <pc:docMk/>
            <pc:sldMk cId="2725491977" sldId="258"/>
            <ac:spMk id="202" creationId="{B25004F2-C241-4FE1-97AE-D865B95D10B7}"/>
          </ac:spMkLst>
        </pc:spChg>
        <pc:grpChg chg="add 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2" creationId="{9214A6DF-1F0F-4926-9F0B-EB10A1C7A1A4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5" creationId="{A0A29512-1F66-4C34-A8B6-86757E9A31AA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7" creationId="{B3D8CB7B-0A74-4C99-BB2E-3FD629045097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8" creationId="{95EBE36E-DBD4-4259-909F-601BAE94CBA6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9" creationId="{4925C0D1-3CB5-4952-937B-1D9C170F5CDD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0" creationId="{067F498D-7297-4C26-A702-155DB8C6D769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7" creationId="{E4D56DB4-0270-40D4-ADA3-373EC9BB1502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8" creationId="{47DAD66A-BB94-4EEA-BEB3-830F421D56AD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9" creationId="{002E3ECF-0149-46D7-BFC4-BCF45A6BA0E8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86" creationId="{3A21D7A0-7955-48BB-AF63-984F52346021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20" creationId="{39ECE375-3706-462F-892E-98ABDBED1C35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44" creationId="{BC33455E-1A21-4FA9-951E-53BEC165FA62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53" creationId="{AE458C3F-3F4D-41C3-9FFB-4E0302629FD1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54" creationId="{244EAE1A-4717-4452-8C0A-5237E2595219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55" creationId="{5D360E5F-7144-40CD-A5E1-294660657429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56" creationId="{A0C37439-FE4F-476E-A79D-2E30486C8E70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58" creationId="{9FE9A9A2-8C57-4530-B159-4F8AF803655B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68" creationId="{B90ABABB-23CB-4FFD-9E4C-4DFCC836158D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71" creationId="{B550C524-D031-4C97-AD39-4962B1E3993D}"/>
          </ac:grpSpMkLst>
        </pc:grpChg>
        <pc:grpChg chg="mod">
          <ac:chgData name="水本 忍" userId="69edc6cd-2265-495e-9eee-5d97cc772f50" providerId="ADAL" clId="{446737A7-D2B2-43DB-BBD9-116477DB1E60}" dt="2020-12-10T08:14:53.167" v="2440" actId="14100"/>
          <ac:grpSpMkLst>
            <pc:docMk/>
            <pc:sldMk cId="2725491977" sldId="258"/>
            <ac:grpSpMk id="172" creationId="{D1BF2EC8-B0F5-441D-B901-36840B90AF63}"/>
          </ac:grpSpMkLst>
        </pc:grp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6" creationId="{3BA5DFC5-8013-43AA-B830-FBD9FB1E24DC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77" creationId="{14468FC4-5DEB-45CA-9F89-FD67DCB206D4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79" creationId="{7DEE8B46-FDE9-4682-AB5F-440D1FB842DB}"/>
          </ac:picMkLst>
        </pc:picChg>
        <pc:picChg chg="add mod">
          <ac:chgData name="水本 忍" userId="69edc6cd-2265-495e-9eee-5d97cc772f50" providerId="ADAL" clId="{446737A7-D2B2-43DB-BBD9-116477DB1E60}" dt="2020-12-10T08:38:41.609" v="3187" actId="1076"/>
          <ac:picMkLst>
            <pc:docMk/>
            <pc:sldMk cId="2725491977" sldId="258"/>
            <ac:picMk id="82" creationId="{0D58865C-A651-419C-B584-71DDCDBCD2B4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97" creationId="{B6FB3B9D-2C58-423A-A43E-584D66A95890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103" creationId="{AB1A6CDC-7FD1-4C6D-9600-60A2501FB0C3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119" creationId="{B20A5B2F-D559-44BA-9952-7D4EAB86D9A1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179" creationId="{DC32785C-665A-41CA-929D-8AACB2EC887C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1028" creationId="{EEEE800D-A127-4D80-8F26-FF1682DB2161}"/>
          </ac:picMkLst>
        </pc:picChg>
        <pc:picChg chg="mod">
          <ac:chgData name="水本 忍" userId="69edc6cd-2265-495e-9eee-5d97cc772f50" providerId="ADAL" clId="{446737A7-D2B2-43DB-BBD9-116477DB1E60}" dt="2020-12-10T08:14:53.167" v="2440" actId="14100"/>
          <ac:picMkLst>
            <pc:docMk/>
            <pc:sldMk cId="2725491977" sldId="258"/>
            <ac:picMk id="1030" creationId="{3836B7DC-FD76-466C-A775-2F4F4FF41F17}"/>
          </ac:picMkLst>
        </pc:picChg>
        <pc:cxnChg chg="add mod">
          <ac:chgData name="水本 忍" userId="69edc6cd-2265-495e-9eee-5d97cc772f50" providerId="ADAL" clId="{446737A7-D2B2-43DB-BBD9-116477DB1E60}" dt="2020-12-10T08:39:10.195" v="3232" actId="14100"/>
          <ac:cxnSpMkLst>
            <pc:docMk/>
            <pc:sldMk cId="2725491977" sldId="258"/>
            <ac:cxnSpMk id="85" creationId="{FBE47083-740B-4D31-B29D-86A90EA91588}"/>
          </ac:cxnSpMkLst>
        </pc:cxnChg>
        <pc:cxnChg chg="mod">
          <ac:chgData name="水本 忍" userId="69edc6cd-2265-495e-9eee-5d97cc772f50" providerId="ADAL" clId="{446737A7-D2B2-43DB-BBD9-116477DB1E60}" dt="2020-12-10T08:14:53.167" v="2440" actId="14100"/>
          <ac:cxnSpMkLst>
            <pc:docMk/>
            <pc:sldMk cId="2725491977" sldId="258"/>
            <ac:cxnSpMk id="88" creationId="{DC499609-B38E-4A11-8090-D69D11BD70C8}"/>
          </ac:cxnSpMkLst>
        </pc:cxnChg>
        <pc:cxnChg chg="mod">
          <ac:chgData name="水本 忍" userId="69edc6cd-2265-495e-9eee-5d97cc772f50" providerId="ADAL" clId="{446737A7-D2B2-43DB-BBD9-116477DB1E60}" dt="2020-12-10T08:14:53.167" v="2440" actId="14100"/>
          <ac:cxnSpMkLst>
            <pc:docMk/>
            <pc:sldMk cId="2725491977" sldId="258"/>
            <ac:cxnSpMk id="89" creationId="{05D7B5AA-BFDB-4006-AD30-4895678645E9}"/>
          </ac:cxnSpMkLst>
        </pc:cxnChg>
        <pc:cxnChg chg="mod">
          <ac:chgData name="水本 忍" userId="69edc6cd-2265-495e-9eee-5d97cc772f50" providerId="ADAL" clId="{446737A7-D2B2-43DB-BBD9-116477DB1E60}" dt="2020-12-10T08:14:53.167" v="2440" actId="14100"/>
          <ac:cxnSpMkLst>
            <pc:docMk/>
            <pc:sldMk cId="2725491977" sldId="258"/>
            <ac:cxnSpMk id="92" creationId="{F611C06D-9177-416D-ADA4-4CA1A2F6A03D}"/>
          </ac:cxnSpMkLst>
        </pc:cxnChg>
        <pc:cxnChg chg="mod">
          <ac:chgData name="水本 忍" userId="69edc6cd-2265-495e-9eee-5d97cc772f50" providerId="ADAL" clId="{446737A7-D2B2-43DB-BBD9-116477DB1E60}" dt="2020-12-10T08:14:53.167" v="2440" actId="14100"/>
          <ac:cxnSpMkLst>
            <pc:docMk/>
            <pc:sldMk cId="2725491977" sldId="258"/>
            <ac:cxnSpMk id="96" creationId="{957F16A9-D606-4D43-BB39-28EF77786AA7}"/>
          </ac:cxnSpMkLst>
        </pc:cxnChg>
        <pc:cxnChg chg="mod">
          <ac:chgData name="水本 忍" userId="69edc6cd-2265-495e-9eee-5d97cc772f50" providerId="ADAL" clId="{446737A7-D2B2-43DB-BBD9-116477DB1E60}" dt="2020-12-10T08:14:53.167" v="2440" actId="14100"/>
          <ac:cxnSpMkLst>
            <pc:docMk/>
            <pc:sldMk cId="2725491977" sldId="258"/>
            <ac:cxnSpMk id="106" creationId="{4B45212C-7D6D-48FC-A53A-C0CE7BD2FB08}"/>
          </ac:cxnSpMkLst>
        </pc:cxnChg>
        <pc:cxnChg chg="mod">
          <ac:chgData name="水本 忍" userId="69edc6cd-2265-495e-9eee-5d97cc772f50" providerId="ADAL" clId="{446737A7-D2B2-43DB-BBD9-116477DB1E60}" dt="2020-12-10T08:14:53.167" v="2440" actId="14100"/>
          <ac:cxnSpMkLst>
            <pc:docMk/>
            <pc:sldMk cId="2725491977" sldId="258"/>
            <ac:cxnSpMk id="193" creationId="{C095AB9F-986F-4133-BF7F-AB5B8ED8E3EB}"/>
          </ac:cxnSpMkLst>
        </pc:cxnChg>
      </pc:sldChg>
      <pc:sldChg chg="addSp delSp modSp mod">
        <pc:chgData name="水本 忍" userId="69edc6cd-2265-495e-9eee-5d97cc772f50" providerId="ADAL" clId="{446737A7-D2B2-43DB-BBD9-116477DB1E60}" dt="2020-12-10T08:42:32.911" v="3303" actId="166"/>
        <pc:sldMkLst>
          <pc:docMk/>
          <pc:sldMk cId="1153507040" sldId="259"/>
        </pc:sldMkLst>
        <pc:spChg chg="mod">
          <ac:chgData name="水本 忍" userId="69edc6cd-2265-495e-9eee-5d97cc772f50" providerId="ADAL" clId="{446737A7-D2B2-43DB-BBD9-116477DB1E60}" dt="2020-12-10T07:29:10.165" v="21"/>
          <ac:spMkLst>
            <pc:docMk/>
            <pc:sldMk cId="1153507040" sldId="259"/>
            <ac:spMk id="81" creationId="{F2C5BCD5-DCBA-4576-9952-545D133CB983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160" creationId="{E4903E93-CB74-4FB5-9068-A6548BF046D6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05" creationId="{60C6D945-EC79-4BAA-926A-89C8F38435DA}"/>
          </ac:spMkLst>
        </pc:spChg>
        <pc:spChg chg="mod topLvl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09" creationId="{5DC54A28-B8C3-4768-9676-4010D703B2C0}"/>
          </ac:spMkLst>
        </pc:spChg>
        <pc:spChg chg="mod topLvl">
          <ac:chgData name="水本 忍" userId="69edc6cd-2265-495e-9eee-5d97cc772f50" providerId="ADAL" clId="{446737A7-D2B2-43DB-BBD9-116477DB1E60}" dt="2020-12-10T08:42:06.142" v="3294" actId="1076"/>
          <ac:spMkLst>
            <pc:docMk/>
            <pc:sldMk cId="1153507040" sldId="259"/>
            <ac:spMk id="211" creationId="{1DBC39C3-CD25-4292-B281-C8C1BC9F765A}"/>
          </ac:spMkLst>
        </pc:spChg>
        <pc:spChg chg="mod topLvl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12" creationId="{BF9DB12C-3B2C-4995-AF64-A13DB078AF9A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214" creationId="{7E25139B-7335-4DA1-9F0B-82B827BC3D54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17" creationId="{4BA36231-2DF4-4B80-8CC4-5536AAF1EE94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20" creationId="{1A0C1B39-20AA-4F86-8EFA-21EBDEEB93E3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24" creationId="{40261071-5FA1-4655-8A0A-08A5856ADB63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26" creationId="{C93DD3B0-22B5-4D1B-9BB0-2B85E38AC952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29" creationId="{FE024C09-766F-49E1-BD09-B68FE8573A4A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43" creationId="{3316B98D-D32E-4305-8803-15F16D5AC939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45" creationId="{EEB19F71-1688-4999-97D4-9B33264F40B8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50" creationId="{16B3A1BF-53C5-40F6-ACE3-0F24BD37FE07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57" creationId="{15407106-1F70-403C-9139-26456E51E5E8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58" creationId="{E2EA4AC7-DF61-43D3-825E-D3A44AA591F5}"/>
          </ac:spMkLst>
        </pc:spChg>
        <pc:spChg chg="mod topLvl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67" creationId="{AF6F97BD-E605-4327-AF48-7CAF7A513BCA}"/>
          </ac:spMkLst>
        </pc:spChg>
        <pc:spChg chg="mod topLvl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68" creationId="{63C4DCBA-ACBF-4198-B257-2B6A894039C4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71" creationId="{4BA827FF-1678-4CA2-B8F4-C254E3A28C00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272" creationId="{6F3475E2-F01D-4583-8D61-80D5C4068342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274" creationId="{D0E6E85B-AD60-4DB1-AFEB-BEF72049FBEA}"/>
          </ac:spMkLst>
        </pc:spChg>
        <pc:spChg chg="mod ord">
          <ac:chgData name="水本 忍" userId="69edc6cd-2265-495e-9eee-5d97cc772f50" providerId="ADAL" clId="{446737A7-D2B2-43DB-BBD9-116477DB1E60}" dt="2020-12-10T08:42:27.401" v="3302" actId="166"/>
          <ac:spMkLst>
            <pc:docMk/>
            <pc:sldMk cId="1153507040" sldId="259"/>
            <ac:spMk id="314" creationId="{BFB7CCA7-20F0-481C-8121-053F3BC5B6C4}"/>
          </ac:spMkLst>
        </pc:spChg>
        <pc:spChg chg="mod ord">
          <ac:chgData name="水本 忍" userId="69edc6cd-2265-495e-9eee-5d97cc772f50" providerId="ADAL" clId="{446737A7-D2B2-43DB-BBD9-116477DB1E60}" dt="2020-12-10T08:42:21.642" v="3301" actId="167"/>
          <ac:spMkLst>
            <pc:docMk/>
            <pc:sldMk cId="1153507040" sldId="259"/>
            <ac:spMk id="315" creationId="{14CE5791-7B43-4EDB-8243-2FDB590422AA}"/>
          </ac:spMkLst>
        </pc:spChg>
        <pc:spChg chg="mod ord">
          <ac:chgData name="水本 忍" userId="69edc6cd-2265-495e-9eee-5d97cc772f50" providerId="ADAL" clId="{446737A7-D2B2-43DB-BBD9-116477DB1E60}" dt="2020-12-10T08:42:21.642" v="3301" actId="167"/>
          <ac:spMkLst>
            <pc:docMk/>
            <pc:sldMk cId="1153507040" sldId="259"/>
            <ac:spMk id="319" creationId="{8CFBD46A-784A-4619-8FD9-771BBB6C4618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20" creationId="{693966D9-63AD-4D8F-B2E0-13E86E2B7D25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24" creationId="{646DD62D-27BA-42DA-A765-D28CB712D164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25" creationId="{AD851586-9550-4A5D-B151-FF70131615F4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27" creationId="{C73E6B37-8BDB-4562-B5E6-C264B14C0986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33" creationId="{94F0680E-510A-4AB4-9BFF-15DA78226C9F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35" creationId="{92127F5B-BFB3-49B4-8092-444CC3FD1A28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36" creationId="{29E740D6-4754-4D33-BFAD-2E480553AD58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37" creationId="{DBD7EE5E-FB3F-4EC9-AC10-BE0BCC4487E0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38" creationId="{B13D99E4-E2D7-4BC8-BFD5-18D003B725D5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39" creationId="{D0EB5C5A-D916-406C-BD97-596322074DF1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40" creationId="{2780C6B1-09C8-4282-A7BA-97BBE55A5AF1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41" creationId="{A45D2B24-F187-4453-8622-63CBE423B5C8}"/>
          </ac:spMkLst>
        </pc:spChg>
        <pc:spChg chg="mod topLvl">
          <ac:chgData name="水本 忍" userId="69edc6cd-2265-495e-9eee-5d97cc772f50" providerId="ADAL" clId="{446737A7-D2B2-43DB-BBD9-116477DB1E60}" dt="2020-12-10T08:41:34.423" v="3291" actId="207"/>
          <ac:spMkLst>
            <pc:docMk/>
            <pc:sldMk cId="1153507040" sldId="259"/>
            <ac:spMk id="346" creationId="{4987C94C-1AB6-43D5-9957-35C68E6D4C3D}"/>
          </ac:spMkLst>
        </pc:spChg>
        <pc:spChg chg="mod">
          <ac:chgData name="水本 忍" userId="69edc6cd-2265-495e-9eee-5d97cc772f50" providerId="ADAL" clId="{446737A7-D2B2-43DB-BBD9-116477DB1E60}" dt="2020-12-10T08:41:21.697" v="3289" actId="165"/>
          <ac:spMkLst>
            <pc:docMk/>
            <pc:sldMk cId="1153507040" sldId="259"/>
            <ac:spMk id="360" creationId="{44525F1E-4430-4880-884C-4003EF6A58EC}"/>
          </ac:spMkLst>
        </pc:spChg>
        <pc:spChg chg="mod topLvl">
          <ac:chgData name="水本 忍" userId="69edc6cd-2265-495e-9eee-5d97cc772f50" providerId="ADAL" clId="{446737A7-D2B2-43DB-BBD9-116477DB1E60}" dt="2020-12-10T08:41:25.918" v="3290" actId="14100"/>
          <ac:spMkLst>
            <pc:docMk/>
            <pc:sldMk cId="1153507040" sldId="259"/>
            <ac:spMk id="361" creationId="{512C2C26-8503-44E7-8EEF-B649F120E135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64" creationId="{51DD16A6-F6C6-4025-A377-38BE9ECC36FA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67" creationId="{3AE308B3-7B14-4CA2-A3A6-41100D77ADA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69" creationId="{821F9974-1F25-431E-A877-C6A65F44F2FF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70" creationId="{30AF9F23-81DA-4CB6-9978-6459EFF8E89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75" creationId="{CE0D6DD7-A8BB-418C-9CA9-D85FBE522427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78" creationId="{3AC74072-D20C-4EF5-A31A-20E8835EC959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79" creationId="{0D09E58E-3AD6-49AE-9A99-DAE0A617EB7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0" creationId="{0E5407C5-BE0F-4C69-880B-5289030A92CA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1" creationId="{C445DF55-B0E8-4137-AEB8-2FCDE60325A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2" creationId="{EADAA718-E3D7-4349-96AB-71DF124B9516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3" creationId="{2F09EDD3-2267-4DA7-BEEB-29E82FBEE2FF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4" creationId="{C32097B6-B6A9-42C1-B0CF-762514E4A1E7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5" creationId="{CC5F8949-DE3B-4D82-AD41-8B7F0F1F7C7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6" creationId="{88C2D776-9EFF-440A-A419-D60E753D9A84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7" creationId="{55283EC5-CFB5-44C4-AEB1-5E89CD29D0DD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8" creationId="{6BBEF272-597F-4BF4-BDB8-14E8FA66E794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89" creationId="{DB65BE72-4689-4111-BB01-24AC2215AE35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90" creationId="{D6474D43-E7E4-448D-90C3-270A1D5919C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91" creationId="{E560146C-B0AD-4F86-94DA-CE4039E74FCF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96" creationId="{7EF29C29-C569-4395-A40D-D11BA858E6FA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98" creationId="{4961928D-2098-4380-AEFE-13C13E0DB2B7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399" creationId="{0BDD5CBA-56DF-456A-BAA6-605BAECCAF75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00" creationId="{571F48F0-55BF-4CC6-9F24-422013B8F24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01" creationId="{0726B668-A04D-428D-97E7-C84EC138E063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02" creationId="{75EC09DA-940C-4A41-8D8C-9A7F21792ED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03" creationId="{D1CCD547-EFB0-4E90-95F2-8C45931324C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04" creationId="{BEC9DE1E-76AC-4744-8D3B-31D0D6406E8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07" creationId="{1211FBD8-AE2C-46A4-A962-4DA58A5E007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09" creationId="{D64390D0-4F39-4AA4-9FCD-37C7C54E4629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11" creationId="{C70E5D09-B69C-4680-9101-350AD8EEEE01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12" creationId="{46A6AAC0-3BBA-457E-BA5E-06C3CA0A8853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15" creationId="{1942D8BB-EE2C-4CEB-99C1-4C7310E4FB12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16" creationId="{87BA53CF-8996-4BDA-9D73-ABBB4F2FAA08}"/>
          </ac:spMkLst>
        </pc:spChg>
        <pc:spChg chg="mod">
          <ac:chgData name="水本 忍" userId="69edc6cd-2265-495e-9eee-5d97cc772f50" providerId="ADAL" clId="{446737A7-D2B2-43DB-BBD9-116477DB1E60}" dt="2020-12-10T08:16:54.226" v="2510"/>
          <ac:spMkLst>
            <pc:docMk/>
            <pc:sldMk cId="1153507040" sldId="259"/>
            <ac:spMk id="419" creationId="{83311452-627A-4C37-B9AE-931F17DFFA9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56" creationId="{D178AEBF-A58B-49A3-B4EE-1D576CD56D4F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61" creationId="{3D04DEDF-0196-4E49-A61A-FB0D06852FA1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63" creationId="{FCF9B376-051B-4669-B5FC-6C9510A4ABD4}"/>
          </ac:spMkLst>
        </pc:spChg>
        <pc:spChg chg="del mod">
          <ac:chgData name="水本 忍" userId="69edc6cd-2265-495e-9eee-5d97cc772f50" providerId="ADAL" clId="{446737A7-D2B2-43DB-BBD9-116477DB1E60}" dt="2020-12-10T08:15:30.400" v="2462" actId="478"/>
          <ac:spMkLst>
            <pc:docMk/>
            <pc:sldMk cId="1153507040" sldId="259"/>
            <ac:spMk id="465" creationId="{54710247-A26C-49CD-B6EA-43F59089A06E}"/>
          </ac:spMkLst>
        </pc:spChg>
        <pc:spChg chg="del">
          <ac:chgData name="水本 忍" userId="69edc6cd-2265-495e-9eee-5d97cc772f50" providerId="ADAL" clId="{446737A7-D2B2-43DB-BBD9-116477DB1E60}" dt="2020-12-10T08:15:32.745" v="2463" actId="478"/>
          <ac:spMkLst>
            <pc:docMk/>
            <pc:sldMk cId="1153507040" sldId="259"/>
            <ac:spMk id="466" creationId="{101AC3B3-1178-454A-AA90-093E409C7C3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69" creationId="{EA241EC3-390C-4036-B8E2-3D25AE2C241E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74" creationId="{AFB244EB-9082-47F1-ABE8-B907496133A9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77" creationId="{25ED49F9-24BF-473E-8A32-3863439AD0CF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78" creationId="{2133760B-EB96-43A0-B9E6-8E99168D33C3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79" creationId="{A29301BE-7D51-4C93-AE55-D4FA8DDB23C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0" creationId="{2CDED80C-7EE3-4A00-B285-B9047468A6E9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1" creationId="{A4B8FC83-F646-4984-875F-89512F51DD0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2" creationId="{BAC7D6BE-DFB5-4F4B-BBA2-070354F78670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3" creationId="{12A0A6EB-3536-4DA7-B7AF-92F6938B4EBA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4" creationId="{B87C7F5E-4FF9-4B07-9A78-B571869728C6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5" creationId="{5CCDD7BB-C793-43B0-BB12-42A138C9B136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6" creationId="{6799A1E1-63AA-49B2-A8CF-C733E8971F7C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7" creationId="{3CACD132-45F3-4FA3-AA0B-FC5F1A151747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8" creationId="{48D503FC-4EA7-4E37-AFFE-62C2FD172F29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89" creationId="{B1AB463E-040D-45D8-81C9-8D1D1DBC2E1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90" creationId="{691F22C5-535B-42F3-ACF4-16DCF68080A0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95" creationId="{F95D09CA-2375-41ED-AAB1-AEE6FFE627D7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97" creationId="{F95ACFFC-98EA-475A-A971-3E994A29D236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98" creationId="{59CF2CA9-84D8-4D4E-A509-08C8343F6F2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499" creationId="{69B40D41-5B49-4C45-9E03-1B750B274641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00" creationId="{B93A114D-B506-46A9-9B5D-AB561B2AE351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01" creationId="{F44F84A6-8B2D-49F4-8EF8-815D6F799A88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02" creationId="{707CBC03-81FB-4559-A664-534D29FDA9BB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03" creationId="{A6B9F9A0-D956-4107-9C90-FD4B6DF7C733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05" creationId="{BF4D2631-AF96-49F2-B43C-44F96350C500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08" creationId="{E50ED77C-16E1-4007-9F0D-0404D079B61D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09" creationId="{F53B5C6A-D99B-4070-9A20-7E1D3E94AF25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10" creationId="{F4AB9789-2296-4BC7-A270-308024FA6C7A}"/>
          </ac:spMkLst>
        </pc:spChg>
        <pc:spChg chg="mod">
          <ac:chgData name="水本 忍" userId="69edc6cd-2265-495e-9eee-5d97cc772f50" providerId="ADAL" clId="{446737A7-D2B2-43DB-BBD9-116477DB1E60}" dt="2020-12-10T08:16:33.950" v="2483" actId="14100"/>
          <ac:spMkLst>
            <pc:docMk/>
            <pc:sldMk cId="1153507040" sldId="259"/>
            <ac:spMk id="513" creationId="{D02E2786-136D-4FCC-80DF-E1561420B819}"/>
          </ac:spMkLst>
        </pc:spChg>
        <pc:grpChg chg="add del 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2" creationId="{CA6B33C5-D2D3-43FC-AEA9-CE8ACD6BE7ED}"/>
          </ac:grpSpMkLst>
        </pc:grpChg>
        <pc:grpChg chg="add 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" creationId="{F1F5D5FD-37AA-4FDB-BB7B-1296162B078B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12" creationId="{C5404C2B-FD73-4B40-8471-D1C56597C464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15" creationId="{30D4E0D9-C943-4BF7-8C10-1765F1104F0F}"/>
          </ac:grpSpMkLst>
        </pc:grpChg>
        <pc:grpChg chg="mod topLvl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33" creationId="{2936C470-B879-401B-909A-69FAE3426747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3" creationId="{3A6B09E8-3A89-4FC4-B91D-9A8E22420EA4}"/>
          </ac:grpSpMkLst>
        </pc:grpChg>
        <pc:grpChg chg="mod topLvl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159" creationId="{3455AEB0-69A3-4CA9-95EC-2A60D77A3E59}"/>
          </ac:grpSpMkLst>
        </pc:grpChg>
        <pc:grpChg chg="mod topLvl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202" creationId="{69C9FA34-5AF0-4573-8FF8-DB4210D3BA40}"/>
          </ac:grpSpMkLst>
        </pc:grpChg>
        <pc:grpChg chg="mod topLvl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210" creationId="{4BDBFDC8-E03D-48FD-9963-5AAC262710A6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213" creationId="{A69A8F9F-0996-423C-8F61-DE1C82DD34F0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215" creationId="{2325AFEB-B410-482E-898F-000A86099172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218" creationId="{6E7AE7A0-7657-4429-978E-1C5AC1F0151B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219" creationId="{6E036E3B-2ED9-4181-A11C-5987845EE3C4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329" creationId="{8729C24C-A385-42FE-89BF-70679ED6AA88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330" creationId="{25735249-E73C-4A16-846E-63928B004384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331" creationId="{DCE9F92B-0B6A-4684-8A5F-387ADDAC32EB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332" creationId="{8F24089C-487F-4CF9-AC27-901511138366}"/>
          </ac:grpSpMkLst>
        </pc:grpChg>
        <pc:grpChg chg="mod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334" creationId="{4CA5E39F-9B9E-4EF7-9A66-9AE38DC1EAA0}"/>
          </ac:grpSpMkLst>
        </pc:grpChg>
        <pc:grpChg chg="mod topLvl">
          <ac:chgData name="水本 忍" userId="69edc6cd-2265-495e-9eee-5d97cc772f50" providerId="ADAL" clId="{446737A7-D2B2-43DB-BBD9-116477DB1E60}" dt="2020-12-10T08:41:21.697" v="3289" actId="165"/>
          <ac:grpSpMkLst>
            <pc:docMk/>
            <pc:sldMk cId="1153507040" sldId="259"/>
            <ac:grpSpMk id="358" creationId="{AEC4D9FD-67DB-444F-8961-1A8CEF31D41B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62" creationId="{42A9B48D-EC5F-405E-B8BD-3060DDDFD365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66" creationId="{9679781E-CFFA-43F9-B3C2-E7D2CEE129B0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71" creationId="{C6228884-336A-43D5-975F-FEF053733FAC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72" creationId="{9F92A95E-D348-41D6-92E4-841A2DF41AF4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73" creationId="{DE469FB5-9B4B-4C5F-8A50-5A8EE47564FF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76" creationId="{C2090A9C-F0D6-4B2F-9851-C3B2C09102F6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77" creationId="{4385A4F7-E05C-4D7E-ADF9-58695184BB3D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92" creationId="{EEFD9FFB-799E-4A2C-81E1-9073D4266D6A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93" creationId="{2A9F23AB-5FD3-439A-B71B-42C63C484E9D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94" creationId="{3A1B8C0A-2DB7-4BB1-AB5A-3578FB0588D3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95" creationId="{E0DC0B1A-5C13-4754-9C3B-9161538EF483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397" creationId="{EFB9D0F1-5103-477D-8040-BF8BBA157D1B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05" creationId="{DE1191EB-3520-44BE-B05F-AED4B0E8FCD6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13" creationId="{BFB6A330-40D2-40AA-8691-B3D3D8D1EC31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17" creationId="{B00EBA4A-7480-476E-A298-EF935AB06635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59" creationId="{1B36DD63-CA6A-4BBC-9BE7-28DF913B38F6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70" creationId="{25DE5C2F-E3B5-4018-8775-97FE84D58142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71" creationId="{DA473F4F-4B50-4394-9ECC-3A78375E111B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72" creationId="{AF72BF07-1FD4-4356-80DD-5BB768A91DF6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75" creationId="{E8929184-D592-45D2-96F4-B146CA6428D1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76" creationId="{429A0320-8AAD-4B69-ABBB-20828E766EB3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91" creationId="{15022689-FD6F-4BE5-BD10-BA5111A177EC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92" creationId="{A88C50AA-B46B-4313-BF44-47B684BFB912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93" creationId="{59B99F0A-85D7-4115-9C10-9BFE7F7B9E31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94" creationId="{83F57CF4-4F01-4B49-9AAD-383540B6A76D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496" creationId="{936FF418-2C03-4776-A68B-36ADA7DF70F6}"/>
          </ac:grpSpMkLst>
        </pc:grpChg>
        <pc:grpChg chg="mod">
          <ac:chgData name="水本 忍" userId="69edc6cd-2265-495e-9eee-5d97cc772f50" providerId="ADAL" clId="{446737A7-D2B2-43DB-BBD9-116477DB1E60}" dt="2020-12-10T08:16:33.950" v="2483" actId="14100"/>
          <ac:grpSpMkLst>
            <pc:docMk/>
            <pc:sldMk cId="1153507040" sldId="259"/>
            <ac:grpSpMk id="511" creationId="{CB4E6635-E086-4BD9-87D5-F45B899DE428}"/>
          </ac:grpSpMkLst>
        </pc:grpChg>
        <pc:picChg chg="mod topLvl">
          <ac:chgData name="水本 忍" userId="69edc6cd-2265-495e-9eee-5d97cc772f50" providerId="ADAL" clId="{446737A7-D2B2-43DB-BBD9-116477DB1E60}" dt="2020-12-10T08:41:21.697" v="3289" actId="165"/>
          <ac:picMkLst>
            <pc:docMk/>
            <pc:sldMk cId="1153507040" sldId="259"/>
            <ac:picMk id="5" creationId="{FC74BF82-3639-41AC-86C7-008E74F301CB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32" creationId="{FDEC6492-12EF-4069-A77F-173EB732E8B6}"/>
          </ac:picMkLst>
        </pc:picChg>
        <pc:picChg chg="mod">
          <ac:chgData name="水本 忍" userId="69edc6cd-2265-495e-9eee-5d97cc772f50" providerId="ADAL" clId="{446737A7-D2B2-43DB-BBD9-116477DB1E60}" dt="2020-12-10T08:41:21.697" v="3289" actId="165"/>
          <ac:picMkLst>
            <pc:docMk/>
            <pc:sldMk cId="1153507040" sldId="259"/>
            <ac:picMk id="179" creationId="{D582C821-B289-496C-A65E-4D689E8883EA}"/>
          </ac:picMkLst>
        </pc:picChg>
        <pc:picChg chg="mod">
          <ac:chgData name="水本 忍" userId="69edc6cd-2265-495e-9eee-5d97cc772f50" providerId="ADAL" clId="{446737A7-D2B2-43DB-BBD9-116477DB1E60}" dt="2020-12-10T08:41:21.697" v="3289" actId="165"/>
          <ac:picMkLst>
            <pc:docMk/>
            <pc:sldMk cId="1153507040" sldId="259"/>
            <ac:picMk id="204" creationId="{71E6F331-ADDB-48F1-A64E-D2322DDB3D6B}"/>
          </ac:picMkLst>
        </pc:picChg>
        <pc:picChg chg="mod">
          <ac:chgData name="水本 忍" userId="69edc6cd-2265-495e-9eee-5d97cc772f50" providerId="ADAL" clId="{446737A7-D2B2-43DB-BBD9-116477DB1E60}" dt="2020-12-10T08:41:21.697" v="3289" actId="165"/>
          <ac:picMkLst>
            <pc:docMk/>
            <pc:sldMk cId="1153507040" sldId="259"/>
            <ac:picMk id="216" creationId="{FC8FF429-5085-4D62-82B9-B23BAA0BB4A3}"/>
          </ac:picMkLst>
        </pc:picChg>
        <pc:picChg chg="mod topLvl">
          <ac:chgData name="水本 忍" userId="69edc6cd-2265-495e-9eee-5d97cc772f50" providerId="ADAL" clId="{446737A7-D2B2-43DB-BBD9-116477DB1E60}" dt="2020-12-10T08:41:21.697" v="3289" actId="165"/>
          <ac:picMkLst>
            <pc:docMk/>
            <pc:sldMk cId="1153507040" sldId="259"/>
            <ac:picMk id="323" creationId="{78334D96-40FE-447E-A306-760902876F71}"/>
          </ac:picMkLst>
        </pc:picChg>
        <pc:picChg chg="mod">
          <ac:chgData name="水本 忍" userId="69edc6cd-2265-495e-9eee-5d97cc772f50" providerId="ADAL" clId="{446737A7-D2B2-43DB-BBD9-116477DB1E60}" dt="2020-12-10T08:41:21.697" v="3289" actId="165"/>
          <ac:picMkLst>
            <pc:docMk/>
            <pc:sldMk cId="1153507040" sldId="259"/>
            <ac:picMk id="349" creationId="{3097004E-998A-49CF-9F17-9763FC08FD52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363" creationId="{59AFB51A-9A59-43A5-8A12-BD9D765EB808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365" creationId="{A057C19B-EF69-4A57-BECF-3EE72068264D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368" creationId="{85E6E77E-593D-4995-BA6B-71E1FA398ADD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374" creationId="{E29AF33B-9BB3-42C9-B347-AA3D5015288C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06" creationId="{65A48DB9-A3EC-4B46-A160-91E1929D4B5D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08" creationId="{47B7406E-CE44-4B3D-8FFC-06B9754106AD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10" creationId="{67D9468F-E5B2-429D-BB33-16C7B7F85AD6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14" creationId="{5B482F02-A8ED-4C0D-BFDE-5FBC665F96AD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60" creationId="{42E067C4-DB0C-40C0-9D35-9E23BB176E9A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62" creationId="{478DCACB-F1BB-4332-BBF3-0E8802FC4C99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68" creationId="{A2B48BAA-8E07-4EF4-91CE-66961C970712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473" creationId="{43FE64C6-ACF2-4E91-84D4-98DD9E15A7F7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504" creationId="{AFF92A38-147A-47C5-AFDC-7011C5D1C082}"/>
          </ac:picMkLst>
        </pc:picChg>
        <pc:picChg chg="mod">
          <ac:chgData name="水本 忍" userId="69edc6cd-2265-495e-9eee-5d97cc772f50" providerId="ADAL" clId="{446737A7-D2B2-43DB-BBD9-116477DB1E60}" dt="2020-12-10T08:16:33.950" v="2483" actId="14100"/>
          <ac:picMkLst>
            <pc:docMk/>
            <pc:sldMk cId="1153507040" sldId="259"/>
            <ac:picMk id="512" creationId="{C0012169-A884-4640-94E2-D1CFCA6881E8}"/>
          </ac:picMkLst>
        </pc:picChg>
        <pc:picChg chg="mod">
          <ac:chgData name="水本 忍" userId="69edc6cd-2265-495e-9eee-5d97cc772f50" providerId="ADAL" clId="{446737A7-D2B2-43DB-BBD9-116477DB1E60}" dt="2020-12-10T08:41:03.071" v="3286" actId="14100"/>
          <ac:picMkLst>
            <pc:docMk/>
            <pc:sldMk cId="1153507040" sldId="259"/>
            <ac:picMk id="515" creationId="{349116C8-7F6F-4C2D-9442-6E15B73A0C20}"/>
          </ac:picMkLst>
        </pc:pic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22" creationId="{5F63B8D8-BF6B-46A6-BC5D-2C8B34FF5B99}"/>
          </ac:cxnSpMkLst>
        </pc:cxnChg>
        <pc:cxnChg chg="mod">
          <ac:chgData name="水本 忍" userId="69edc6cd-2265-495e-9eee-5d97cc772f50" providerId="ADAL" clId="{446737A7-D2B2-43DB-BBD9-116477DB1E60}" dt="2020-12-10T08:16:38.560" v="2493" actId="1035"/>
          <ac:cxnSpMkLst>
            <pc:docMk/>
            <pc:sldMk cId="1153507040" sldId="259"/>
            <ac:cxnSpMk id="193" creationId="{5100EFF9-031E-4E71-8218-E472B8FFF584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208" creationId="{DA6DC919-142F-4870-999C-E6E9E213A9CE}"/>
          </ac:cxnSpMkLst>
        </pc:cxnChg>
        <pc:cxnChg chg="mod topLvl">
          <ac:chgData name="水本 忍" userId="69edc6cd-2265-495e-9eee-5d97cc772f50" providerId="ADAL" clId="{446737A7-D2B2-43DB-BBD9-116477DB1E60}" dt="2020-12-10T08:41:21.697" v="3289" actId="165"/>
          <ac:cxnSpMkLst>
            <pc:docMk/>
            <pc:sldMk cId="1153507040" sldId="259"/>
            <ac:cxnSpMk id="266" creationId="{23810B8D-EF41-4B63-8D34-398684269EAC}"/>
          </ac:cxnSpMkLst>
        </pc:cxnChg>
        <pc:cxnChg chg="mod ord">
          <ac:chgData name="水本 忍" userId="69edc6cd-2265-495e-9eee-5d97cc772f50" providerId="ADAL" clId="{446737A7-D2B2-43DB-BBD9-116477DB1E60}" dt="2020-12-10T08:42:32.911" v="3303" actId="166"/>
          <ac:cxnSpMkLst>
            <pc:docMk/>
            <pc:sldMk cId="1153507040" sldId="259"/>
            <ac:cxnSpMk id="312" creationId="{0D10E2D9-96B1-4E68-B380-5FFCBF91CA2D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313" creationId="{0D9B2BAE-5B31-4533-88D0-0F7512B629EA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318" creationId="{A235145E-0865-4C41-BA2C-888728002CD5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322" creationId="{4231BBE7-77A2-4A0B-8D5C-4E6B008D51C7}"/>
          </ac:cxnSpMkLst>
        </pc:cxnChg>
        <pc:cxnChg chg="mod topLvl">
          <ac:chgData name="水本 忍" userId="69edc6cd-2265-495e-9eee-5d97cc772f50" providerId="ADAL" clId="{446737A7-D2B2-43DB-BBD9-116477DB1E60}" dt="2020-12-10T08:41:21.697" v="3289" actId="165"/>
          <ac:cxnSpMkLst>
            <pc:docMk/>
            <pc:sldMk cId="1153507040" sldId="259"/>
            <ac:cxnSpMk id="342" creationId="{32F3D4DF-02D1-40D3-A6E5-20E04AD0D0C1}"/>
          </ac:cxnSpMkLst>
        </pc:cxnChg>
        <pc:cxnChg chg="mod topLvl">
          <ac:chgData name="水本 忍" userId="69edc6cd-2265-495e-9eee-5d97cc772f50" providerId="ADAL" clId="{446737A7-D2B2-43DB-BBD9-116477DB1E60}" dt="2020-12-10T08:41:21.697" v="3289" actId="165"/>
          <ac:cxnSpMkLst>
            <pc:docMk/>
            <pc:sldMk cId="1153507040" sldId="259"/>
            <ac:cxnSpMk id="343" creationId="{73E53601-BCC9-436F-9171-1BCFA295A50D}"/>
          </ac:cxnSpMkLst>
        </pc:cxnChg>
        <pc:cxnChg chg="mod topLvl">
          <ac:chgData name="水本 忍" userId="69edc6cd-2265-495e-9eee-5d97cc772f50" providerId="ADAL" clId="{446737A7-D2B2-43DB-BBD9-116477DB1E60}" dt="2020-12-10T08:41:21.697" v="3289" actId="165"/>
          <ac:cxnSpMkLst>
            <pc:docMk/>
            <pc:sldMk cId="1153507040" sldId="259"/>
            <ac:cxnSpMk id="347" creationId="{6D098D15-69A3-4D5F-932D-88576F894AC4}"/>
          </ac:cxnSpMkLst>
        </pc:cxnChg>
        <pc:cxnChg chg="mod">
          <ac:chgData name="水本 忍" userId="69edc6cd-2265-495e-9eee-5d97cc772f50" providerId="ADAL" clId="{446737A7-D2B2-43DB-BBD9-116477DB1E60}" dt="2020-12-10T08:41:21.697" v="3289" actId="165"/>
          <ac:cxnSpMkLst>
            <pc:docMk/>
            <pc:sldMk cId="1153507040" sldId="259"/>
            <ac:cxnSpMk id="359" creationId="{CE6C15D3-6CE1-49E3-8AE6-2341663FA36F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418" creationId="{7D77F0B2-2156-4774-97E2-6D3DCAFDA574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457" creationId="{8FC507FF-0975-45CF-876A-D684798A68F7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464" creationId="{74E810F2-14FD-4906-AA4D-40C23D195EAE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506" creationId="{848C38A1-3781-472A-8760-10AEF97535AA}"/>
          </ac:cxnSpMkLst>
        </pc:cxnChg>
        <pc:cxnChg chg="mod">
          <ac:chgData name="水本 忍" userId="69edc6cd-2265-495e-9eee-5d97cc772f50" providerId="ADAL" clId="{446737A7-D2B2-43DB-BBD9-116477DB1E60}" dt="2020-12-10T08:16:33.950" v="2483" actId="14100"/>
          <ac:cxnSpMkLst>
            <pc:docMk/>
            <pc:sldMk cId="1153507040" sldId="259"/>
            <ac:cxnSpMk id="514" creationId="{0C2AA499-913A-4C81-809D-061786046FD6}"/>
          </ac:cxnSpMkLst>
        </pc:cxnChg>
      </pc:sldChg>
      <pc:sldChg chg="addSp delSp modSp mod">
        <pc:chgData name="水本 忍" userId="69edc6cd-2265-495e-9eee-5d97cc772f50" providerId="ADAL" clId="{446737A7-D2B2-43DB-BBD9-116477DB1E60}" dt="2020-12-10T08:43:03.504" v="3304" actId="207"/>
        <pc:sldMkLst>
          <pc:docMk/>
          <pc:sldMk cId="1955424646" sldId="260"/>
        </pc:sldMkLst>
        <pc:spChg chg="mod">
          <ac:chgData name="水本 忍" userId="69edc6cd-2265-495e-9eee-5d97cc772f50" providerId="ADAL" clId="{446737A7-D2B2-43DB-BBD9-116477DB1E60}" dt="2020-12-10T07:29:17.822" v="22"/>
          <ac:spMkLst>
            <pc:docMk/>
            <pc:sldMk cId="1955424646" sldId="260"/>
            <ac:spMk id="81" creationId="{F2C5BCD5-DCBA-4576-9952-545D133CB983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29" creationId="{7B2853C3-CC4A-4B9D-A23B-B6234C46B6A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48" creationId="{52B41E9F-7534-403D-9D92-48FF2A390B21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52" creationId="{C5612CE8-D390-4C5E-AE4C-3A7478D55442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73" creationId="{6024BE2D-869A-4605-A5EE-90B19E1775FB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74" creationId="{A50A75F0-B225-4DC4-977E-C039094D167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79" creationId="{1BA393AB-10F4-4DD5-B13D-DF167F3E311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81" creationId="{0705161B-0501-4022-9EED-CB9C2FC297C8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82" creationId="{718A5BDD-8F52-4B50-A4B9-F108C8BA5812}"/>
          </ac:spMkLst>
        </pc:spChg>
        <pc:spChg chg="mod">
          <ac:chgData name="水本 忍" userId="69edc6cd-2265-495e-9eee-5d97cc772f50" providerId="ADAL" clId="{446737A7-D2B2-43DB-BBD9-116477DB1E60}" dt="2020-12-10T08:43:03.504" v="3304" actId="207"/>
          <ac:spMkLst>
            <pc:docMk/>
            <pc:sldMk cId="1955424646" sldId="260"/>
            <ac:spMk id="187" creationId="{31077134-502A-4FFD-BAE7-76BFE6D23153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197" creationId="{D7578121-719B-42CE-91F7-2027A54B9582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04" creationId="{54C47725-69CA-43AB-BD40-D0804C2E4711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09" creationId="{39A9D5C6-2062-47D3-9C2B-B69491471D3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16" creationId="{1B158DBE-302A-4DC9-B06A-5112563FA35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22" creationId="{8604FB27-FEFC-4DA4-9717-642EE05BFDF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25" creationId="{A4704EF2-4676-49D2-A57F-C18F1B4955EE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59" creationId="{B56160DA-3EC6-46E9-94B4-F9FB6456240B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64" creationId="{4CB1FCF8-E337-4C34-A599-799083BE5B1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267" creationId="{23E23A7C-B318-497C-AF7E-8A26938E60C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05" creationId="{4A33B58F-4B19-4730-8863-FB164DBD112A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06" creationId="{68F75807-6696-43D5-9949-245372B79EFC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07" creationId="{1913F268-4235-46CA-A0C2-60F5FCD45152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08" creationId="{A9B3563F-40EE-448C-A245-C4FC25A978B4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09" creationId="{C24699DF-F219-44AC-9758-90B786E3505B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11" creationId="{CDF70D79-4BB1-4D99-ABAA-9E62EE79522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14" creationId="{A3E0B639-8C70-482D-8586-720D74F6675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15" creationId="{61A9EADE-160E-463C-8B9D-7AB2EFB2E6E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16" creationId="{60D8F3E4-32D0-48A4-9FDB-241520409C1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17" creationId="{BA91B2C1-B89C-49F4-BB85-7BFF5E1D702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19" creationId="{9981F535-C345-4633-AB7D-6CE906B20727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22" creationId="{364C649E-6024-42CE-84D6-F8652BCA503E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23" creationId="{25ED059C-B4FE-43E3-A035-F3FD7ED054F3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24" creationId="{6FACCF84-9162-4D42-A002-84BB4C2529DC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25" creationId="{B0EB76B3-2983-4442-928C-C98AA91E4FD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26" creationId="{D0159F2D-050B-47F9-8ED3-E5036B7286C5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27" creationId="{D7593B49-3653-4638-86C9-1F719EF79343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32" creationId="{5CB2E621-7615-426C-8884-22127BB2502E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34" creationId="{67CF8FC8-146A-4560-8D83-D3EA438AE077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35" creationId="{25F2DA7C-ECA3-42FE-8119-6EDF3B1C038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36" creationId="{951A85A6-BB49-4E77-940C-D48EA31E218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37" creationId="{038E729B-FC9D-4C2B-9C36-68BC081B129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38" creationId="{C719B6C9-F399-46FA-BDE1-C91543A4BEB7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39" creationId="{8F3D828D-FC7C-454C-B63E-E5370E82437F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40" creationId="{A609CC53-C703-43CB-B51E-E6F535156CD1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45" creationId="{1F2C1C0F-CAA4-470D-B2AA-A8ACBB265D3A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0" creationId="{3284C40A-30E8-4C23-A872-3BBFED64811E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3" creationId="{733B4C0E-49AD-4E6E-BAF7-6434BFBF7A72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4" creationId="{B614E72A-AF98-4A6B-ABF9-F9CC6C0C501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5" creationId="{711FC259-C3DA-4E8B-AF7B-DCA7863C898F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6" creationId="{90B95577-293F-4117-B6FF-4BB0F482467C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7" creationId="{59C9F7B1-3418-45A3-90B9-69FA548E2EC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8" creationId="{CD07EC3D-2D8D-414D-BF77-1CBA3CE3FFF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59" creationId="{B6D4E92B-EFE0-41B9-94B3-2877223AF48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60" creationId="{A736ED97-ED48-41D9-A937-35F2E1C7A0C5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61" creationId="{2BF0C938-DF5D-483D-B07A-6DEF315C1E6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62" creationId="{9376043A-54EF-4ABC-A6CF-BAB661CEF105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63" creationId="{33FB1382-1A44-4FBA-9009-5DFD1FA2977E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64" creationId="{22493884-9BD1-4231-8B72-DB142698E52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65" creationId="{21523711-4303-427C-B40C-C12F3D9E6AEF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66" creationId="{68278C14-6401-40DD-B5C7-6D645E89C012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1" creationId="{AAA6FB09-17A9-4274-B43B-F808C12046A7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3" creationId="{F0EE56EB-7F2B-4C03-9231-ABCB9A427BE7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4" creationId="{646D6536-E9B7-4A8D-82E7-4986ED35583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5" creationId="{485E36CA-6419-46FF-B242-3FCEECFE21EC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6" creationId="{72CF5D7E-E0C4-4EBF-B473-B31F5EF98BC8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7" creationId="{AE2E272E-2F67-4129-A164-DD64610D62FC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8" creationId="{0BD8D79A-00C9-46CF-93CA-4EFED3F07FF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79" creationId="{548E1A48-5AAF-4BED-B179-D0E7B29BD4D1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81" creationId="{DC117073-AEF4-4985-86BE-D9BA1CE20C3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86" creationId="{F21CF1BA-87DB-480F-97C9-21C571BE7EE7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91" creationId="{4B2BCE99-B8EB-4208-974D-2AE58552B8C8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94" creationId="{EB45C03F-8635-44B9-8ABC-1E2EC6AACE6B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95" creationId="{4402091D-62A3-4F37-8858-9F63896F6C1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96" creationId="{00EFF229-E22F-4FF4-90CE-21ABE73A9ED5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97" creationId="{5D932F02-3DB8-4F3A-8AFB-8CCB7E5E277B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98" creationId="{BC0B3D0A-4140-45B8-85CA-FA230F1C579B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399" creationId="{BE7284DF-986B-473D-BFE6-B826E7A283D4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0" creationId="{5A12CE44-E0CB-4D63-8061-8E2783160DB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1" creationId="{59ED581D-B372-40D4-9BAD-5CE43BF777C5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2" creationId="{0EB4F6E7-6AB0-42AC-A167-A7E741E49B38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3" creationId="{B4851813-B531-4773-9766-EFF6976374EE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4" creationId="{28E15B88-E33B-490D-AF4D-5E15CE1D6DA7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5" creationId="{DED3C8BA-BCA6-4C3E-B062-A57EA7BEBC1F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6" creationId="{1976ABB0-5282-4B54-BC07-609CF48CBF49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07" creationId="{57DA240F-69C1-4014-88D0-665F95ACFC7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12" creationId="{4EE9ACC0-2F07-4881-81F2-9D72B229632C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14" creationId="{B3784AC7-E464-41BD-8106-06FCAA6B0EA6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15" creationId="{A90CCB64-9955-4CB5-B2A0-6E805C0B345A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16" creationId="{83A52FFB-749F-4893-B65F-279789CB0B65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17" creationId="{E0E19798-10DA-4AEF-AFF1-56A36A63DF20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18" creationId="{0250F1EA-541F-4041-ACF2-EB2E3D3F866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19" creationId="{D4FC25BF-CFF2-4E72-B942-86F12640B7A3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20" creationId="{061C3FB1-B3EB-4DAF-9633-34AAFD775CDD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21" creationId="{8B64B661-FE05-4E90-87A0-0718709A9CAE}"/>
          </ac:spMkLst>
        </pc:spChg>
        <pc:spChg chg="mod">
          <ac:chgData name="水本 忍" userId="69edc6cd-2265-495e-9eee-5d97cc772f50" providerId="ADAL" clId="{446737A7-D2B2-43DB-BBD9-116477DB1E60}" dt="2020-12-10T08:30:43.497" v="3185" actId="1038"/>
          <ac:spMkLst>
            <pc:docMk/>
            <pc:sldMk cId="1955424646" sldId="260"/>
            <ac:spMk id="424" creationId="{0DDC0942-7873-4E96-8C8A-CBC70CC42904}"/>
          </ac:spMkLst>
        </pc:spChg>
        <pc:spChg chg="mod">
          <ac:chgData name="水本 忍" userId="69edc6cd-2265-495e-9eee-5d97cc772f50" providerId="ADAL" clId="{446737A7-D2B2-43DB-BBD9-116477DB1E60}" dt="2020-12-10T08:17:30.952" v="2515" actId="1076"/>
          <ac:spMkLst>
            <pc:docMk/>
            <pc:sldMk cId="1955424646" sldId="260"/>
            <ac:spMk id="431" creationId="{14F15E1E-DD61-4BE0-AD98-B56D6ACA4162}"/>
          </ac:spMkLst>
        </pc:spChg>
        <pc:spChg chg="del">
          <ac:chgData name="水本 忍" userId="69edc6cd-2265-495e-9eee-5d97cc772f50" providerId="ADAL" clId="{446737A7-D2B2-43DB-BBD9-116477DB1E60}" dt="2020-12-10T08:17:09.800" v="2511" actId="478"/>
          <ac:spMkLst>
            <pc:docMk/>
            <pc:sldMk cId="1955424646" sldId="260"/>
            <ac:spMk id="432" creationId="{D7C9872A-76B1-44A0-BC8C-D29B6FA6106F}"/>
          </ac:spMkLst>
        </pc:s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2" creationId="{553B7606-7CD7-405B-AEBD-142ED27D6F7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" creationId="{C8EE6D6E-3D79-4E1F-8E0D-608681774B96}"/>
          </ac:grpSpMkLst>
        </pc:grpChg>
        <pc:grpChg chg="add 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4" creationId="{510A9DD6-C711-44B3-A31C-ECC926C6F1DF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6" creationId="{9A800CC4-9C69-41AB-AEA8-133CB7245A0E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7" creationId="{3C24F61D-529B-447D-AADC-2DA70884C0CC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9" creationId="{39FC5561-AB63-406D-A003-D711B9515950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10" creationId="{34177ACC-445C-43B1-8B60-2DC0F8122B08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13" creationId="{882C00B8-F4C1-48FB-A48C-EBB3EA041329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127" creationId="{54CFF93B-127F-4047-82E1-987FC7163400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155" creationId="{FA535A0A-D81B-4310-8CA6-91E02283A5DB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178" creationId="{8D3BB732-E46A-4D8F-AEDE-11856CC324C1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199" creationId="{CBBB8B42-5099-41BB-AE8D-8CFA22D29012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205" creationId="{18D8C5B3-9BE7-4B6D-B1F3-D81DDD9F2D4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260" creationId="{835EAD8F-A1A9-4242-883B-05AF0A1A709F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261" creationId="{A8BADFAB-7F91-4EDC-84B3-6E183C2DEEB9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262" creationId="{CF1A0794-81EA-40B4-B4BF-30D3B85FFF2E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265" creationId="{FFA8D677-7FE6-4418-A7C7-5BBB2F9D8F2C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266" creationId="{7DBE789D-17EA-4513-A457-B9331FF4ED51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28" creationId="{D0702879-49C1-41DA-92EE-ACC8D2192EBF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29" creationId="{86E04738-19D1-4935-BD77-F1ABBFBFDD4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30" creationId="{8FE31604-5669-4056-A50D-877579C3DB3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31" creationId="{CAD1D67F-DBF3-43A9-9022-5711DE80517D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33" creationId="{D8B6EEE1-5C3B-4C13-8875-62123827BAFE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46" creationId="{D1DAF9A5-D5FB-4622-B1A5-AD37F7CD3A82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47" creationId="{D87666B0-7321-43FD-A0DB-5354A6444AC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48" creationId="{43B1D363-4EDB-42D4-B376-EFD6F0E9B217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51" creationId="{CA446E20-39CE-4A67-A9AC-67E3A488173A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52" creationId="{612B48E9-A9A4-4681-8EC2-B8900ED8BB18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67" creationId="{26D9AB5A-B3A6-47E5-82AE-5BB9CC9C0829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68" creationId="{2966B6BB-161B-47E0-A814-60CC5ECA285C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69" creationId="{DB6415F1-C51F-4C99-B5EC-65450B2247B0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70" creationId="{E664BE3B-6D1D-4D05-814F-A4547DFD6D08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72" creationId="{9C47D4FC-5291-4CA1-9D84-92BF4FEB8FC6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80" creationId="{A6BC80B8-BCD8-4639-9218-015B6E0E149C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87" creationId="{8748B82E-1732-42FE-9F3E-E248D2FF28F9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88" creationId="{D0B0293D-E33C-435A-B458-5B15DD45741B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89" creationId="{E0ACEBBB-4281-476E-9FC9-E30F5089236B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92" creationId="{6270A419-EA6E-401D-A5A3-E23527388C86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393" creationId="{363AE86E-606E-465C-9D15-9A5EF109430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408" creationId="{330E76C3-0DCF-43D0-9081-A0BD1D683D4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409" creationId="{ADFD77C5-B87A-4404-8026-19C06B34EC15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410" creationId="{53A82AFD-43D9-4A10-B4F5-535CD1CF5D59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411" creationId="{8BA3A22D-4EF7-4482-91B0-2CE30AC5AADD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413" creationId="{34530F3B-4E92-421C-8E88-E9C69175FBEF}"/>
          </ac:grpSpMkLst>
        </pc:grpChg>
        <pc:grpChg chg="mod">
          <ac:chgData name="水本 忍" userId="69edc6cd-2265-495e-9eee-5d97cc772f50" providerId="ADAL" clId="{446737A7-D2B2-43DB-BBD9-116477DB1E60}" dt="2020-12-10T08:17:30.952" v="2515" actId="1076"/>
          <ac:grpSpMkLst>
            <pc:docMk/>
            <pc:sldMk cId="1955424646" sldId="260"/>
            <ac:grpSpMk id="422" creationId="{C14678B2-240E-4B64-BD3D-D9DA1D2F27C3}"/>
          </ac:grpSpMkLst>
        </pc:grp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128" creationId="{22F39DF6-E487-4937-879A-E7BE6DD3D268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159" creationId="{A9ED2207-759E-4190-AC4B-ACD14B106FEF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172" creationId="{8BB928FB-8870-4209-9693-38B89728F9AA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180" creationId="{75949927-9BA8-41EF-AC0D-4663712ECDCE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183" creationId="{1F82F6F0-953B-4838-ABCF-C7EA7A6F80B1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184" creationId="{59E2C54C-871F-4601-AAA4-3A18AE3F7499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185" creationId="{4941676E-76D2-45FD-A9E8-B8D78137A7F6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202" creationId="{C181F1DA-FD7E-4671-8FC2-98A2070A1686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210" creationId="{44E536F9-7771-4EE7-AE18-B7B0E2092381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212" creationId="{DAF1FC64-BFC3-414D-ADF1-31EFE92F7AFD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214" creationId="{62F48212-50DC-4A01-9DF8-0A2986F8C867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258" creationId="{342B7B7F-A991-4A99-AE6D-F8A5B2B86F1A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263" creationId="{9F91C5B7-8AF7-4F17-97F6-0F63EEC16BA9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13" creationId="{5CF85465-5827-4584-B845-B1859556478F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18" creationId="{B4A54A83-68B5-4CF9-A6DC-9826CCC40D2A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21" creationId="{4E43A57F-BCD3-4E08-8AFE-60DFA61C0A72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44" creationId="{76AF225B-CBBE-426A-8515-24D50C0F4D4A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49" creationId="{5304A4F5-D107-4308-BEED-C8ABE2EA9CFB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82" creationId="{D63E5BAF-88E8-430F-A2D4-DD36EEDDE4C4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85" creationId="{838E29FF-DEBC-4B44-842B-BFF5462538A8}"/>
          </ac:picMkLst>
        </pc:picChg>
        <pc:picChg chg="mod">
          <ac:chgData name="水本 忍" userId="69edc6cd-2265-495e-9eee-5d97cc772f50" providerId="ADAL" clId="{446737A7-D2B2-43DB-BBD9-116477DB1E60}" dt="2020-12-10T08:17:30.952" v="2515" actId="1076"/>
          <ac:picMkLst>
            <pc:docMk/>
            <pc:sldMk cId="1955424646" sldId="260"/>
            <ac:picMk id="390" creationId="{9933C58C-4DA9-444C-AB00-AB9361256552}"/>
          </ac:picMkLst>
        </pc:pic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146" creationId="{EC1A3A33-4F19-4C79-8407-367EA67B43D0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150" creationId="{1BB6726C-BF17-47D7-928E-3628DBFBDBB1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186" creationId="{3C414435-A53E-4691-899D-264648D98BF3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193" creationId="{DA5156EB-7F8D-41DA-80D4-AECF214FFB2B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217" creationId="{FAA78CF5-042E-4F6B-852C-A0FC79A42358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223" creationId="{7E152C3D-293F-4D80-A71B-17AA2E66F581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304" creationId="{28736F4A-0E5D-4C5D-8E8F-93C7654CADBD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384" creationId="{92F3D6C7-F1F4-4246-9AD7-2D206FF7E7B8}"/>
          </ac:cxnSpMkLst>
        </pc:cxnChg>
        <pc:cxnChg chg="mod">
          <ac:chgData name="水本 忍" userId="69edc6cd-2265-495e-9eee-5d97cc772f50" providerId="ADAL" clId="{446737A7-D2B2-43DB-BBD9-116477DB1E60}" dt="2020-12-10T08:17:30.952" v="2515" actId="1076"/>
          <ac:cxnSpMkLst>
            <pc:docMk/>
            <pc:sldMk cId="1955424646" sldId="260"/>
            <ac:cxnSpMk id="423" creationId="{2B79D2F2-83E7-4EB7-AF4F-3AA866538E18}"/>
          </ac:cxnSpMkLst>
        </pc:cxnChg>
      </pc:sldChg>
      <pc:sldChg chg="delSp modSp mod">
        <pc:chgData name="水本 忍" userId="69edc6cd-2265-495e-9eee-5d97cc772f50" providerId="ADAL" clId="{446737A7-D2B2-43DB-BBD9-116477DB1E60}" dt="2020-12-10T08:28:52.736" v="3124" actId="478"/>
        <pc:sldMkLst>
          <pc:docMk/>
          <pc:sldMk cId="1172323275" sldId="262"/>
        </pc:sldMkLst>
        <pc:spChg chg="del mod">
          <ac:chgData name="水本 忍" userId="69edc6cd-2265-495e-9eee-5d97cc772f50" providerId="ADAL" clId="{446737A7-D2B2-43DB-BBD9-116477DB1E60}" dt="2020-12-10T08:28:52.736" v="3124" actId="478"/>
          <ac:spMkLst>
            <pc:docMk/>
            <pc:sldMk cId="1172323275" sldId="262"/>
            <ac:spMk id="15" creationId="{B6B63DF1-8AF4-4A52-8F44-2B04CE5CFE1F}"/>
          </ac:spMkLst>
        </pc:spChg>
        <pc:spChg chg="del">
          <ac:chgData name="水本 忍" userId="69edc6cd-2265-495e-9eee-5d97cc772f50" providerId="ADAL" clId="{446737A7-D2B2-43DB-BBD9-116477DB1E60}" dt="2020-12-10T08:28:12.463" v="3085" actId="478"/>
          <ac:spMkLst>
            <pc:docMk/>
            <pc:sldMk cId="1172323275" sldId="262"/>
            <ac:spMk id="16" creationId="{BE9071DA-AB38-45D3-BC2D-E141DF9FCB00}"/>
          </ac:spMkLst>
        </pc:spChg>
        <pc:spChg chg="del">
          <ac:chgData name="水本 忍" userId="69edc6cd-2265-495e-9eee-5d97cc772f50" providerId="ADAL" clId="{446737A7-D2B2-43DB-BBD9-116477DB1E60}" dt="2020-12-10T08:28:12.463" v="3085" actId="478"/>
          <ac:spMkLst>
            <pc:docMk/>
            <pc:sldMk cId="1172323275" sldId="262"/>
            <ac:spMk id="17" creationId="{5C98D123-900A-428D-AD22-C25F0DC551E2}"/>
          </ac:spMkLst>
        </pc:spChg>
        <pc:spChg chg="del">
          <ac:chgData name="水本 忍" userId="69edc6cd-2265-495e-9eee-5d97cc772f50" providerId="ADAL" clId="{446737A7-D2B2-43DB-BBD9-116477DB1E60}" dt="2020-12-10T08:28:12.463" v="3085" actId="478"/>
          <ac:spMkLst>
            <pc:docMk/>
            <pc:sldMk cId="1172323275" sldId="262"/>
            <ac:spMk id="75" creationId="{BEF40617-B35A-47C5-923C-A006F5D006E7}"/>
          </ac:spMkLst>
        </pc:spChg>
        <pc:spChg chg="del">
          <ac:chgData name="水本 忍" userId="69edc6cd-2265-495e-9eee-5d97cc772f50" providerId="ADAL" clId="{446737A7-D2B2-43DB-BBD9-116477DB1E60}" dt="2020-12-10T08:28:17.278" v="3086" actId="478"/>
          <ac:spMkLst>
            <pc:docMk/>
            <pc:sldMk cId="1172323275" sldId="262"/>
            <ac:spMk id="79" creationId="{EC4DAC56-A131-4488-A3C6-D7A7FBB1AC4D}"/>
          </ac:spMkLst>
        </pc:spChg>
        <pc:spChg chg="del">
          <ac:chgData name="水本 忍" userId="69edc6cd-2265-495e-9eee-5d97cc772f50" providerId="ADAL" clId="{446737A7-D2B2-43DB-BBD9-116477DB1E60}" dt="2020-12-10T08:28:12.463" v="3085" actId="478"/>
          <ac:spMkLst>
            <pc:docMk/>
            <pc:sldMk cId="1172323275" sldId="262"/>
            <ac:spMk id="82" creationId="{861DE52E-A4EB-48A4-80C9-971DD264A6B0}"/>
          </ac:spMkLst>
        </pc:spChg>
        <pc:spChg chg="del">
          <ac:chgData name="水本 忍" userId="69edc6cd-2265-495e-9eee-5d97cc772f50" providerId="ADAL" clId="{446737A7-D2B2-43DB-BBD9-116477DB1E60}" dt="2020-12-10T08:28:12.463" v="3085" actId="478"/>
          <ac:spMkLst>
            <pc:docMk/>
            <pc:sldMk cId="1172323275" sldId="262"/>
            <ac:spMk id="88" creationId="{2C0A1E85-AB50-479F-8AFE-E40937BA455A}"/>
          </ac:spMkLst>
        </pc:s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18" creationId="{F01B4428-FB45-4D72-A494-8A7A79B7AA4C}"/>
          </ac:grpSpMkLst>
        </pc:gr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23" creationId="{A8372A0C-F5B7-4574-962D-4A323225FB67}"/>
          </ac:grpSpMkLst>
        </pc:gr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27" creationId="{63D52DDE-40E3-4F5C-895E-B1DF2E848CD6}"/>
          </ac:grpSpMkLst>
        </pc:gr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70" creationId="{79F8175A-7B7D-4891-AE0F-7F8EB63C2E36}"/>
          </ac:grpSpMkLst>
        </pc:gr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84" creationId="{6894F651-C31B-49AF-9D8E-3D6235C990DC}"/>
          </ac:grpSpMkLst>
        </pc:gr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89" creationId="{C2A8F42C-5508-47D1-8ACF-4CE812ADE085}"/>
          </ac:grpSpMkLst>
        </pc:gr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93" creationId="{B05DF63E-B8E1-4157-893D-F2E0E6EC8E86}"/>
          </ac:grpSpMkLst>
        </pc:grpChg>
        <pc:grpChg chg="del">
          <ac:chgData name="水本 忍" userId="69edc6cd-2265-495e-9eee-5d97cc772f50" providerId="ADAL" clId="{446737A7-D2B2-43DB-BBD9-116477DB1E60}" dt="2020-12-10T08:28:12.463" v="3085" actId="478"/>
          <ac:grpSpMkLst>
            <pc:docMk/>
            <pc:sldMk cId="1172323275" sldId="262"/>
            <ac:grpSpMk id="100" creationId="{6E74921C-D339-477B-8981-A127ECA26882}"/>
          </ac:grpSpMkLst>
        </pc:grpChg>
        <pc:picChg chg="del">
          <ac:chgData name="水本 忍" userId="69edc6cd-2265-495e-9eee-5d97cc772f50" providerId="ADAL" clId="{446737A7-D2B2-43DB-BBD9-116477DB1E60}" dt="2020-12-10T08:28:17.278" v="3086" actId="478"/>
          <ac:picMkLst>
            <pc:docMk/>
            <pc:sldMk cId="1172323275" sldId="262"/>
            <ac:picMk id="64" creationId="{76157D56-3124-4CFF-A3B0-A5DE877EB46B}"/>
          </ac:picMkLst>
        </pc:picChg>
        <pc:picChg chg="del">
          <ac:chgData name="水本 忍" userId="69edc6cd-2265-495e-9eee-5d97cc772f50" providerId="ADAL" clId="{446737A7-D2B2-43DB-BBD9-116477DB1E60}" dt="2020-12-10T08:28:17.278" v="3086" actId="478"/>
          <ac:picMkLst>
            <pc:docMk/>
            <pc:sldMk cId="1172323275" sldId="262"/>
            <ac:picMk id="67" creationId="{F84C920E-24F4-4752-B3A7-F3280960DDBF}"/>
          </ac:picMkLst>
        </pc:picChg>
        <pc:picChg chg="del">
          <ac:chgData name="水本 忍" userId="69edc6cd-2265-495e-9eee-5d97cc772f50" providerId="ADAL" clId="{446737A7-D2B2-43DB-BBD9-116477DB1E60}" dt="2020-12-10T08:28:18.903" v="3087" actId="478"/>
          <ac:picMkLst>
            <pc:docMk/>
            <pc:sldMk cId="1172323275" sldId="262"/>
            <ac:picMk id="73" creationId="{E079E02A-2E19-4431-A5D5-41BB784F99C3}"/>
          </ac:picMkLst>
        </pc:picChg>
        <pc:picChg chg="del">
          <ac:chgData name="水本 忍" userId="69edc6cd-2265-495e-9eee-5d97cc772f50" providerId="ADAL" clId="{446737A7-D2B2-43DB-BBD9-116477DB1E60}" dt="2020-12-10T08:28:12.463" v="3085" actId="478"/>
          <ac:picMkLst>
            <pc:docMk/>
            <pc:sldMk cId="1172323275" sldId="262"/>
            <ac:picMk id="74" creationId="{68015044-589B-4DED-AAF0-F6C2B4A7AD20}"/>
          </ac:picMkLst>
        </pc:picChg>
        <pc:picChg chg="del">
          <ac:chgData name="水本 忍" userId="69edc6cd-2265-495e-9eee-5d97cc772f50" providerId="ADAL" clId="{446737A7-D2B2-43DB-BBD9-116477DB1E60}" dt="2020-12-10T08:28:17.278" v="3086" actId="478"/>
          <ac:picMkLst>
            <pc:docMk/>
            <pc:sldMk cId="1172323275" sldId="262"/>
            <ac:picMk id="76" creationId="{F0279F81-6C72-46FC-9AB7-3FACD1F944F5}"/>
          </ac:picMkLst>
        </pc:picChg>
        <pc:picChg chg="del">
          <ac:chgData name="水本 忍" userId="69edc6cd-2265-495e-9eee-5d97cc772f50" providerId="ADAL" clId="{446737A7-D2B2-43DB-BBD9-116477DB1E60}" dt="2020-12-10T08:28:17.278" v="3086" actId="478"/>
          <ac:picMkLst>
            <pc:docMk/>
            <pc:sldMk cId="1172323275" sldId="262"/>
            <ac:picMk id="77" creationId="{743EA2EB-3852-4CC2-BD33-F326E4969E85}"/>
          </ac:picMkLst>
        </pc:picChg>
        <pc:picChg chg="del">
          <ac:chgData name="水本 忍" userId="69edc6cd-2265-495e-9eee-5d97cc772f50" providerId="ADAL" clId="{446737A7-D2B2-43DB-BBD9-116477DB1E60}" dt="2020-12-10T08:28:17.278" v="3086" actId="478"/>
          <ac:picMkLst>
            <pc:docMk/>
            <pc:sldMk cId="1172323275" sldId="262"/>
            <ac:picMk id="78" creationId="{5CBDB9D2-AD50-4D44-A74A-CACF0118712D}"/>
          </ac:picMkLst>
        </pc:picChg>
        <pc:picChg chg="del">
          <ac:chgData name="水本 忍" userId="69edc6cd-2265-495e-9eee-5d97cc772f50" providerId="ADAL" clId="{446737A7-D2B2-43DB-BBD9-116477DB1E60}" dt="2020-12-10T08:28:12.463" v="3085" actId="478"/>
          <ac:picMkLst>
            <pc:docMk/>
            <pc:sldMk cId="1172323275" sldId="262"/>
            <ac:picMk id="80" creationId="{8C213F1E-A4D2-43E8-95B3-A2751DD62A62}"/>
          </ac:picMkLst>
        </pc:picChg>
        <pc:cxnChg chg="del mod">
          <ac:chgData name="水本 忍" userId="69edc6cd-2265-495e-9eee-5d97cc772f50" providerId="ADAL" clId="{446737A7-D2B2-43DB-BBD9-116477DB1E60}" dt="2020-12-10T08:28:19.934" v="3089" actId="478"/>
          <ac:cxnSpMkLst>
            <pc:docMk/>
            <pc:sldMk cId="1172323275" sldId="262"/>
            <ac:cxnSpMk id="61" creationId="{573F567E-E63C-4C44-A7B0-7A4DAE1CD52D}"/>
          </ac:cxnSpMkLst>
        </pc:cxnChg>
        <pc:cxnChg chg="del">
          <ac:chgData name="水本 忍" userId="69edc6cd-2265-495e-9eee-5d97cc772f50" providerId="ADAL" clId="{446737A7-D2B2-43DB-BBD9-116477DB1E60}" dt="2020-12-10T08:28:12.463" v="3085" actId="478"/>
          <ac:cxnSpMkLst>
            <pc:docMk/>
            <pc:sldMk cId="1172323275" sldId="262"/>
            <ac:cxnSpMk id="83" creationId="{399CE53C-64C6-45EB-A82A-32C93E2F65E0}"/>
          </ac:cxnSpMkLst>
        </pc:cxnChg>
      </pc:sldChg>
      <pc:sldChg chg="addSp delSp modSp mod">
        <pc:chgData name="水本 忍" userId="69edc6cd-2265-495e-9eee-5d97cc772f50" providerId="ADAL" clId="{446737A7-D2B2-43DB-BBD9-116477DB1E60}" dt="2020-12-10T08:18:08.801" v="2531" actId="1038"/>
        <pc:sldMkLst>
          <pc:docMk/>
          <pc:sldMk cId="806631117" sldId="264"/>
        </pc:sldMkLst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61" creationId="{33E16FE9-63F5-419F-AF11-19749C07EF8E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67" creationId="{26C5FDBA-A737-4D72-88FE-C9C2CB29FC4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69" creationId="{73467675-D6A0-4A94-89AB-4286EF1A95A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71" creationId="{DE47602B-22B0-4A83-ABEE-89D32580EA3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78" creationId="{6BD43DF1-E4BB-4705-8EC3-D2D8C96BBB46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87" creationId="{35B4F759-9C8E-4AF8-9749-8D7C6C18274C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90" creationId="{62800A5D-6B5C-4340-9EBE-8853D50701EF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96" creationId="{3B82C12B-ECAD-4D47-B4C8-ECB6A0722CF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14" creationId="{43DED149-7719-47BF-833C-5863FF615C09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16" creationId="{359AD166-B019-449E-8F1D-D8FECA018D3D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21" creationId="{905DD1C0-C907-403C-B9C1-F9B2B3410098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24" creationId="{AE7E13C7-B6FC-4B94-8179-B5E978FBD61D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25" creationId="{1A39F627-8FAA-4D20-B217-15FE4592F7A3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26" creationId="{56FF827B-D7FB-4384-97A4-2B0E7664EDC9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27" creationId="{52AEBDE0-B077-4990-A1C4-CE9E499C0B0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28" creationId="{796F3003-5085-4B17-BFC3-B3AD7DD1E493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29" creationId="{DC1907A7-7B2A-4CF4-9CD3-B846FA4D6F1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0" creationId="{69353762-CABC-4FBE-ADA8-C84EC844715F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1" creationId="{A78EAE50-12E6-4773-B241-2E3383AA0F2F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2" creationId="{EB6E2B83-510A-4A0F-AA71-7EAFF08B83BF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3" creationId="{9BAC3E61-6EA1-4F50-8C19-48D973463B6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4" creationId="{B5728666-2DF8-423C-96FC-29D97BD46F6F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5" creationId="{AE618483-4773-4842-8DE2-9B9578A51E5A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6" creationId="{F8877E55-72A1-4995-91CE-72CBED310154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37" creationId="{D920A77F-3F6B-4C67-AEB5-155C9BE81FE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42" creationId="{4C3AFC4E-7EA0-4FB8-AF1B-8DF49798AE5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44" creationId="{202D5689-C599-419E-81B9-A7CA3CA4F657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45" creationId="{CAE33E9B-AC0A-4DCB-9EB1-9B40DAC22C69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47" creationId="{C6718FA2-B5ED-4AB2-99CB-438F6ECEF9F2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49" creationId="{18606B42-BB72-4042-9F5A-263732636460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51" creationId="{FE6C9057-37F4-4D1B-B142-8649F3EB12D6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53" creationId="{878DC925-AD47-41D4-9180-3509F7E51440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54" creationId="{2FAFF5CA-1474-4DCD-9B97-1ADB7A49B3D7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64" creationId="{B8309596-00A4-4749-BB51-598E851BD973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67" creationId="{27806C2F-458F-4288-BC79-890B0AB100F3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69" creationId="{CAB5C989-121D-40FB-B656-FBC40A4D72B2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74" creationId="{48A985A9-2D98-4985-9918-CB9CA1AF1F02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77" creationId="{31EE8555-B983-4FCC-AF5D-8F06A8688C50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78" creationId="{FA32981A-AC7B-455C-8B52-150BB209B7A8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0" creationId="{E929BBB8-7B56-43DB-8934-A4B38F1464A8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1" creationId="{F2343326-8BBC-4993-B772-50811DE1219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2" creationId="{B6FC3648-A441-4A4B-968D-7751DB61638E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3" creationId="{FB1B1576-6B64-4D9D-8697-EE614CE22A4C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4" creationId="{11CDC9EA-24AD-4284-A115-410551034B6A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5" creationId="{7C4B8D50-9D3F-4CC0-8736-4E2C04A5B22A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6" creationId="{2EB519AE-EC67-4B82-AB4E-788B34004FEB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7" creationId="{0176F6B1-F754-4404-BA85-3794E9084D49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8" creationId="{A5DBF4E7-3789-43E6-91D4-75BF9CBF930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89" creationId="{47929247-BF04-4868-936C-62425C87B47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90" creationId="{DD13DAF3-7D84-46BF-859D-2256A6907202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91" creationId="{71A9413D-7B04-4585-A835-F689B3F75548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197" creationId="{ED68C6EE-898B-4E8B-95A4-D7EF097302B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00" creationId="{BF87E55F-72B5-458E-AC9D-96FF6612CA64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01" creationId="{D936838F-CD37-42A7-91C0-4F1514A3C47D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03" creationId="{2FD8BD75-DDBB-49DA-AE46-F28C50CCC29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06" creationId="{7840F974-DCF6-4108-93D4-A9C82F6AC541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07" creationId="{545FCD95-0C1B-4275-8CB6-631BFF13524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08" creationId="{443567A7-BDD3-4CA1-AFAC-07336E0BC3F6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11" creationId="{F3560086-5D8F-4F56-9F4D-52F2832DF1E5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14" creationId="{F6F078AC-9F03-45DB-817D-D30456903433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17" creationId="{A9E8690D-C238-4110-9D56-00000BFEDCC6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20" creationId="{FC7B5E17-E243-4992-A024-C1781CC1EC8D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76" creationId="{4E105057-DD5E-4CA7-BD2C-3F6F54ED2E0E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89" creationId="{00516CBD-A1BE-42A8-BEB9-5C110B5398E3}"/>
          </ac:spMkLst>
        </pc:spChg>
        <pc:spChg chg="mod">
          <ac:chgData name="水本 忍" userId="69edc6cd-2265-495e-9eee-5d97cc772f50" providerId="ADAL" clId="{446737A7-D2B2-43DB-BBD9-116477DB1E60}" dt="2020-12-10T08:18:00.712" v="2523" actId="14100"/>
          <ac:spMkLst>
            <pc:docMk/>
            <pc:sldMk cId="806631117" sldId="264"/>
            <ac:spMk id="290" creationId="{3C2C8F87-D21B-41CD-A304-33D43439E87C}"/>
          </ac:spMkLst>
        </pc:spChg>
        <pc:spChg chg="mod">
          <ac:chgData name="水本 忍" userId="69edc6cd-2265-495e-9eee-5d97cc772f50" providerId="ADAL" clId="{446737A7-D2B2-43DB-BBD9-116477DB1E60}" dt="2020-12-10T08:18:08.801" v="2531" actId="1038"/>
          <ac:spMkLst>
            <pc:docMk/>
            <pc:sldMk cId="806631117" sldId="264"/>
            <ac:spMk id="293" creationId="{0ED0B3A0-9919-4128-840B-997F41559135}"/>
          </ac:spMkLst>
        </pc:spChg>
        <pc:spChg chg="del">
          <ac:chgData name="水本 忍" userId="69edc6cd-2265-495e-9eee-5d97cc772f50" providerId="ADAL" clId="{446737A7-D2B2-43DB-BBD9-116477DB1E60}" dt="2020-12-10T07:40:23.522" v="322" actId="478"/>
          <ac:spMkLst>
            <pc:docMk/>
            <pc:sldMk cId="806631117" sldId="264"/>
            <ac:spMk id="294" creationId="{E02E5DA6-58C7-4728-9B63-141E39EBFF29}"/>
          </ac:spMkLst>
        </pc:spChg>
        <pc:grpChg chg="add 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2" creationId="{5F3F7649-A2EA-48F4-881A-F64D5C1163EF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7" creationId="{E8B9EDED-9B71-40C5-B4DB-9390698F6FF0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23" creationId="{947B7C29-23D7-4C99-85DD-05FDE20545E1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29" creationId="{0118C9E5-77D0-4CB7-B4D6-1985082179A0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76" creationId="{994637B5-3FA0-481C-BFC5-9094A10D79BD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83" creationId="{83DE2D8A-8B75-45C1-A8B8-8227B046D03D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93" creationId="{EAD48C7B-BCD8-4780-A633-A1F004DDBD20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17" creationId="{693B2B78-4194-4A85-A011-657F420FD4AD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18" creationId="{95E7187C-4FB8-4B90-A213-8DE1AB60CBD4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19" creationId="{892A8E6E-77C0-4BE6-B1D8-C8D2803F37E1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22" creationId="{3B584681-67A5-44CA-B1C2-067592BE5FB0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23" creationId="{13C3023B-5EEA-4924-BAE5-3035C6A27F1B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38" creationId="{D5DE2049-5645-4CCC-83D2-595483D844F0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39" creationId="{BD1C6758-289B-4115-B8D7-EB8A4237D266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40" creationId="{D9A441F1-74E2-453B-91E1-5017CC8DAD8A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41" creationId="{15BB3006-44E4-4441-ADB6-F46E9441B6AA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43" creationId="{28B320E3-47D5-42A8-B83D-1080DF5DA5F3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68" creationId="{71401A70-2CF5-4FB7-A385-ECC3190B295D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70" creationId="{C0471959-F11E-4B85-A7FA-4BFF1617EC42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71" creationId="{99E56847-107D-45DF-BE2A-0F9CEEA66242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72" creationId="{47080B20-D489-4D17-BF8D-DA5A8941C956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75" creationId="{2A0BB5D3-A7D4-488E-B86C-C9299A77816C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76" creationId="{4D870CBA-E612-43E6-A838-34696DD410F7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92" creationId="{C23BA2C0-3C9A-4BE4-9ACD-3DBF52E535F6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94" creationId="{392D5F35-DB0E-466F-AC3C-D543C844DFC8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95" creationId="{48FC40C3-BF6D-4369-88FA-72F163982C61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96" creationId="{88C6BBC4-151A-4905-A19D-9B35ABB354EB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198" creationId="{964B7E4D-96C8-447E-8632-2F4887B02CE1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212" creationId="{CC55CE35-F240-4E3E-88CF-B3CFC24FB591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287" creationId="{A326A60A-B967-49F2-ADA5-2D8DCAC8C3DA}"/>
          </ac:grpSpMkLst>
        </pc:grpChg>
        <pc:grpChg chg="mod">
          <ac:chgData name="水本 忍" userId="69edc6cd-2265-495e-9eee-5d97cc772f50" providerId="ADAL" clId="{446737A7-D2B2-43DB-BBD9-116477DB1E60}" dt="2020-12-10T08:18:00.712" v="2523" actId="14100"/>
          <ac:grpSpMkLst>
            <pc:docMk/>
            <pc:sldMk cId="806631117" sldId="264"/>
            <ac:grpSpMk id="291" creationId="{8114E23B-A499-47C6-B202-633602181B5C}"/>
          </ac:grpSpMkLst>
        </pc:grp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14" creationId="{B868904B-1168-4B83-8FE7-26D214C367E7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22" creationId="{D675AEDE-36D4-4229-BDDD-4E746599D7F3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34" creationId="{D007A8DA-9D5E-46AC-961A-B10A9ADE68B5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88" creationId="{469619FB-9F09-4FC6-B9AC-EF015C10E1FB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94" creationId="{B19F8449-C912-4783-8CA8-CA12C97A1AF4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111" creationId="{FFDA4807-44BB-4B8F-A8A2-29DA06C313A3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115" creationId="{FB1481DD-3F81-4F24-A65A-B4097541021D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120" creationId="{312B3E59-37E5-4D3A-8FF7-B7340F9FE912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173" creationId="{180073BF-4DC2-43D4-9F2A-E7C8354A6417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213" creationId="{C031559D-B841-4702-8DCB-7DB6C2515109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216" creationId="{851B1B39-8720-484B-92E0-DFDB22CC50C3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219" creationId="{0C1469D8-F4AE-41CE-BF20-E93C2046F351}"/>
          </ac:picMkLst>
        </pc:picChg>
        <pc:picChg chg="mod">
          <ac:chgData name="水本 忍" userId="69edc6cd-2265-495e-9eee-5d97cc772f50" providerId="ADAL" clId="{446737A7-D2B2-43DB-BBD9-116477DB1E60}" dt="2020-12-10T08:18:00.712" v="2523" actId="14100"/>
          <ac:picMkLst>
            <pc:docMk/>
            <pc:sldMk cId="806631117" sldId="264"/>
            <ac:picMk id="288" creationId="{2A3034C5-8281-477F-92DD-B644D6DCD16B}"/>
          </ac:picMkLst>
        </pc:pic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66" creationId="{1584287C-E1D5-40D6-B8DB-732791065EB6}"/>
          </ac:cxnSpMkLst>
        </pc:cxn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82" creationId="{3054DC72-BF28-413B-B0CE-124FE77CFA5E}"/>
          </ac:cxnSpMkLst>
        </pc:cxn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91" creationId="{45F0560C-D62F-477A-AFAD-0180EB82884B}"/>
          </ac:cxnSpMkLst>
        </pc:cxn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92" creationId="{30DA4EC4-968A-4061-ABA7-6B292CC820A8}"/>
          </ac:cxnSpMkLst>
        </pc:cxn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104" creationId="{0F6E8BAC-8C9F-47B5-AE0B-A5F7445ED01F}"/>
          </ac:cxnSpMkLst>
        </pc:cxn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275" creationId="{974CA60F-4BCA-4ED7-A0F3-6A7E12A92B36}"/>
          </ac:cxnSpMkLst>
        </pc:cxn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286" creationId="{EEB93133-9645-4D27-9B03-26EDC6EDF2C8}"/>
          </ac:cxnSpMkLst>
        </pc:cxnChg>
        <pc:cxnChg chg="mod">
          <ac:chgData name="水本 忍" userId="69edc6cd-2265-495e-9eee-5d97cc772f50" providerId="ADAL" clId="{446737A7-D2B2-43DB-BBD9-116477DB1E60}" dt="2020-12-10T08:18:00.712" v="2523" actId="14100"/>
          <ac:cxnSpMkLst>
            <pc:docMk/>
            <pc:sldMk cId="806631117" sldId="264"/>
            <ac:cxnSpMk id="292" creationId="{C7B02CE5-34D0-4E51-B084-86E1D31652D4}"/>
          </ac:cxnSpMkLst>
        </pc:cxnChg>
      </pc:sldChg>
      <pc:sldChg chg="delSp modSp add mod setBg">
        <pc:chgData name="水本 忍" userId="69edc6cd-2265-495e-9eee-5d97cc772f50" providerId="ADAL" clId="{446737A7-D2B2-43DB-BBD9-116477DB1E60}" dt="2020-12-10T08:50:28.287" v="3590"/>
        <pc:sldMkLst>
          <pc:docMk/>
          <pc:sldMk cId="1518563828" sldId="265"/>
        </pc:sldMkLst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67" creationId="{26C5FDBA-A737-4D72-88FE-C9C2CB29FC45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69" creationId="{73467675-D6A0-4A94-89AB-4286EF1A95A1}"/>
          </ac:spMkLst>
        </pc:spChg>
        <pc:spChg chg="mod">
          <ac:chgData name="水本 忍" userId="69edc6cd-2265-495e-9eee-5d97cc772f50" providerId="ADAL" clId="{446737A7-D2B2-43DB-BBD9-116477DB1E60}" dt="2020-12-10T07:38:45.595" v="299" actId="20577"/>
          <ac:spMkLst>
            <pc:docMk/>
            <pc:sldMk cId="1518563828" sldId="265"/>
            <ac:spMk id="81" creationId="{F2C5BCD5-DCBA-4576-9952-545D133CB983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114" creationId="{43DED149-7719-47BF-833C-5863FF615C09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116" creationId="{359AD166-B019-449E-8F1D-D8FECA018D3D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164" creationId="{B8309596-00A4-4749-BB51-598E851BD973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167" creationId="{27806C2F-458F-4288-BC79-890B0AB100F3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217" creationId="{A9E8690D-C238-4110-9D56-00000BFEDCC6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220" creationId="{FC7B5E17-E243-4992-A024-C1781CC1EC8D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276" creationId="{4E105057-DD5E-4CA7-BD2C-3F6F54ED2E0E}"/>
          </ac:spMkLst>
        </pc:spChg>
        <pc:spChg chg="del">
          <ac:chgData name="水本 忍" userId="69edc6cd-2265-495e-9eee-5d97cc772f50" providerId="ADAL" clId="{446737A7-D2B2-43DB-BBD9-116477DB1E60}" dt="2020-12-10T07:38:55.466" v="300" actId="478"/>
          <ac:spMkLst>
            <pc:docMk/>
            <pc:sldMk cId="1518563828" sldId="265"/>
            <ac:spMk id="290" creationId="{3C2C8F87-D21B-41CD-A304-33D43439E87C}"/>
          </ac:spMkLst>
        </pc:spChg>
        <pc:spChg chg="mod">
          <ac:chgData name="水本 忍" userId="69edc6cd-2265-495e-9eee-5d97cc772f50" providerId="ADAL" clId="{446737A7-D2B2-43DB-BBD9-116477DB1E60}" dt="2020-12-10T08:50:28.287" v="3590"/>
          <ac:spMkLst>
            <pc:docMk/>
            <pc:sldMk cId="1518563828" sldId="265"/>
            <ac:spMk id="294" creationId="{E02E5DA6-58C7-4728-9B63-141E39EBFF29}"/>
          </ac:spMkLst>
        </pc:s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17" creationId="{E8B9EDED-9B71-40C5-B4DB-9390698F6FF0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23" creationId="{947B7C29-23D7-4C99-85DD-05FDE20545E1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29" creationId="{0118C9E5-77D0-4CB7-B4D6-1985082179A0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76" creationId="{994637B5-3FA0-481C-BFC5-9094A10D79BD}"/>
          </ac:grpSpMkLst>
        </pc:grpChg>
        <pc:grpChg chg="del">
          <ac:chgData name="水本 忍" userId="69edc6cd-2265-495e-9eee-5d97cc772f50" providerId="ADAL" clId="{446737A7-D2B2-43DB-BBD9-116477DB1E60}" dt="2020-12-10T07:38:57.589" v="301" actId="478"/>
          <ac:grpSpMkLst>
            <pc:docMk/>
            <pc:sldMk cId="1518563828" sldId="265"/>
            <ac:grpSpMk id="83" creationId="{83DE2D8A-8B75-45C1-A8B8-8227B046D03D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93" creationId="{EAD48C7B-BCD8-4780-A633-A1F004DDBD20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117" creationId="{693B2B78-4194-4A85-A011-657F420FD4AD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168" creationId="{71401A70-2CF5-4FB7-A385-ECC3190B295D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212" creationId="{CC55CE35-F240-4E3E-88CF-B3CFC24FB591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287" creationId="{A326A60A-B967-49F2-ADA5-2D8DCAC8C3DA}"/>
          </ac:grpSpMkLst>
        </pc:grpChg>
        <pc:grpChg chg="del">
          <ac:chgData name="水本 忍" userId="69edc6cd-2265-495e-9eee-5d97cc772f50" providerId="ADAL" clId="{446737A7-D2B2-43DB-BBD9-116477DB1E60}" dt="2020-12-10T07:38:55.466" v="300" actId="478"/>
          <ac:grpSpMkLst>
            <pc:docMk/>
            <pc:sldMk cId="1518563828" sldId="265"/>
            <ac:grpSpMk id="291" creationId="{8114E23B-A499-47C6-B202-633602181B5C}"/>
          </ac:grpSpMkLst>
        </pc:grpChg>
        <pc:picChg chg="del">
          <ac:chgData name="水本 忍" userId="69edc6cd-2265-495e-9eee-5d97cc772f50" providerId="ADAL" clId="{446737A7-D2B2-43DB-BBD9-116477DB1E60}" dt="2020-12-10T07:38:55.466" v="300" actId="478"/>
          <ac:picMkLst>
            <pc:docMk/>
            <pc:sldMk cId="1518563828" sldId="265"/>
            <ac:picMk id="14" creationId="{B868904B-1168-4B83-8FE7-26D214C367E7}"/>
          </ac:picMkLst>
        </pc:picChg>
        <pc:picChg chg="del">
          <ac:chgData name="水本 忍" userId="69edc6cd-2265-495e-9eee-5d97cc772f50" providerId="ADAL" clId="{446737A7-D2B2-43DB-BBD9-116477DB1E60}" dt="2020-12-10T07:38:55.466" v="300" actId="478"/>
          <ac:picMkLst>
            <pc:docMk/>
            <pc:sldMk cId="1518563828" sldId="265"/>
            <ac:picMk id="34" creationId="{D007A8DA-9D5E-46AC-961A-B10A9ADE68B5}"/>
          </ac:picMkLst>
        </pc:picChg>
        <pc:picChg chg="del">
          <ac:chgData name="水本 忍" userId="69edc6cd-2265-495e-9eee-5d97cc772f50" providerId="ADAL" clId="{446737A7-D2B2-43DB-BBD9-116477DB1E60}" dt="2020-12-10T07:38:55.466" v="300" actId="478"/>
          <ac:picMkLst>
            <pc:docMk/>
            <pc:sldMk cId="1518563828" sldId="265"/>
            <ac:picMk id="111" creationId="{FFDA4807-44BB-4B8F-A8A2-29DA06C313A3}"/>
          </ac:picMkLst>
        </pc:picChg>
        <pc:picChg chg="del">
          <ac:chgData name="水本 忍" userId="69edc6cd-2265-495e-9eee-5d97cc772f50" providerId="ADAL" clId="{446737A7-D2B2-43DB-BBD9-116477DB1E60}" dt="2020-12-10T07:38:55.466" v="300" actId="478"/>
          <ac:picMkLst>
            <pc:docMk/>
            <pc:sldMk cId="1518563828" sldId="265"/>
            <ac:picMk id="115" creationId="{FB1481DD-3F81-4F24-A65A-B4097541021D}"/>
          </ac:picMkLst>
        </pc:picChg>
        <pc:picChg chg="del">
          <ac:chgData name="水本 忍" userId="69edc6cd-2265-495e-9eee-5d97cc772f50" providerId="ADAL" clId="{446737A7-D2B2-43DB-BBD9-116477DB1E60}" dt="2020-12-10T07:38:55.466" v="300" actId="478"/>
          <ac:picMkLst>
            <pc:docMk/>
            <pc:sldMk cId="1518563828" sldId="265"/>
            <ac:picMk id="216" creationId="{851B1B39-8720-484B-92E0-DFDB22CC50C3}"/>
          </ac:picMkLst>
        </pc:picChg>
        <pc:picChg chg="del">
          <ac:chgData name="水本 忍" userId="69edc6cd-2265-495e-9eee-5d97cc772f50" providerId="ADAL" clId="{446737A7-D2B2-43DB-BBD9-116477DB1E60}" dt="2020-12-10T07:38:55.466" v="300" actId="478"/>
          <ac:picMkLst>
            <pc:docMk/>
            <pc:sldMk cId="1518563828" sldId="265"/>
            <ac:picMk id="219" creationId="{0C1469D8-F4AE-41CE-BF20-E93C2046F351}"/>
          </ac:picMkLst>
        </pc:picChg>
        <pc:cxnChg chg="del">
          <ac:chgData name="水本 忍" userId="69edc6cd-2265-495e-9eee-5d97cc772f50" providerId="ADAL" clId="{446737A7-D2B2-43DB-BBD9-116477DB1E60}" dt="2020-12-10T07:38:55.466" v="300" actId="478"/>
          <ac:cxnSpMkLst>
            <pc:docMk/>
            <pc:sldMk cId="1518563828" sldId="265"/>
            <ac:cxnSpMk id="92" creationId="{30DA4EC4-968A-4061-ABA7-6B292CC820A8}"/>
          </ac:cxnSpMkLst>
        </pc:cxnChg>
        <pc:cxnChg chg="del">
          <ac:chgData name="水本 忍" userId="69edc6cd-2265-495e-9eee-5d97cc772f50" providerId="ADAL" clId="{446737A7-D2B2-43DB-BBD9-116477DB1E60}" dt="2020-12-10T07:38:55.466" v="300" actId="478"/>
          <ac:cxnSpMkLst>
            <pc:docMk/>
            <pc:sldMk cId="1518563828" sldId="265"/>
            <ac:cxnSpMk id="104" creationId="{0F6E8BAC-8C9F-47B5-AE0B-A5F7445ED01F}"/>
          </ac:cxnSpMkLst>
        </pc:cxnChg>
        <pc:cxnChg chg="del">
          <ac:chgData name="水本 忍" userId="69edc6cd-2265-495e-9eee-5d97cc772f50" providerId="ADAL" clId="{446737A7-D2B2-43DB-BBD9-116477DB1E60}" dt="2020-12-10T07:38:55.466" v="300" actId="478"/>
          <ac:cxnSpMkLst>
            <pc:docMk/>
            <pc:sldMk cId="1518563828" sldId="265"/>
            <ac:cxnSpMk id="275" creationId="{974CA60F-4BCA-4ED7-A0F3-6A7E12A92B36}"/>
          </ac:cxnSpMkLst>
        </pc:cxnChg>
        <pc:cxnChg chg="del">
          <ac:chgData name="水本 忍" userId="69edc6cd-2265-495e-9eee-5d97cc772f50" providerId="ADAL" clId="{446737A7-D2B2-43DB-BBD9-116477DB1E60}" dt="2020-12-10T07:38:55.466" v="300" actId="478"/>
          <ac:cxnSpMkLst>
            <pc:docMk/>
            <pc:sldMk cId="1518563828" sldId="265"/>
            <ac:cxnSpMk id="286" creationId="{EEB93133-9645-4D27-9B03-26EDC6EDF2C8}"/>
          </ac:cxnSpMkLst>
        </pc:cxnChg>
      </pc:sldChg>
      <pc:sldChg chg="modSp add mod">
        <pc:chgData name="水本 忍" userId="69edc6cd-2265-495e-9eee-5d97cc772f50" providerId="ADAL" clId="{446737A7-D2B2-43DB-BBD9-116477DB1E60}" dt="2020-12-10T08:28:41.550" v="3122"/>
        <pc:sldMkLst>
          <pc:docMk/>
          <pc:sldMk cId="1996015114" sldId="266"/>
        </pc:sldMkLst>
        <pc:spChg chg="mod">
          <ac:chgData name="水本 忍" userId="69edc6cd-2265-495e-9eee-5d97cc772f50" providerId="ADAL" clId="{446737A7-D2B2-43DB-BBD9-116477DB1E60}" dt="2020-12-10T08:28:41.550" v="3122"/>
          <ac:spMkLst>
            <pc:docMk/>
            <pc:sldMk cId="1996015114" sldId="266"/>
            <ac:spMk id="81" creationId="{F2C5BCD5-DCBA-4576-9952-545D133CB983}"/>
          </ac:spMkLst>
        </pc:spChg>
      </pc:sldChg>
    </pc:docChg>
  </pc:docChgLst>
  <pc:docChgLst>
    <pc:chgData name="水本 忍" userId="69edc6cd-2265-495e-9eee-5d97cc772f50" providerId="ADAL" clId="{CB262A62-90CE-4F06-8849-02D9EAF5DFFC}"/>
    <pc:docChg chg="undo custSel addSld delSld modSld">
      <pc:chgData name="水本 忍" userId="69edc6cd-2265-495e-9eee-5d97cc772f50" providerId="ADAL" clId="{CB262A62-90CE-4F06-8849-02D9EAF5DFFC}" dt="2021-05-24T02:41:24.453" v="71" actId="47"/>
      <pc:docMkLst>
        <pc:docMk/>
      </pc:docMkLst>
      <pc:sldChg chg="modSp mod">
        <pc:chgData name="水本 忍" userId="69edc6cd-2265-495e-9eee-5d97cc772f50" providerId="ADAL" clId="{CB262A62-90CE-4F06-8849-02D9EAF5DFFC}" dt="2021-05-24T02:40:52.005" v="48" actId="20577"/>
        <pc:sldMkLst>
          <pc:docMk/>
          <pc:sldMk cId="2499741367" sldId="257"/>
        </pc:sldMkLst>
        <pc:spChg chg="mod">
          <ac:chgData name="水本 忍" userId="69edc6cd-2265-495e-9eee-5d97cc772f50" providerId="ADAL" clId="{CB262A62-90CE-4F06-8849-02D9EAF5DFFC}" dt="2021-05-24T02:40:52.005" v="48" actId="20577"/>
          <ac:spMkLst>
            <pc:docMk/>
            <pc:sldMk cId="2499741367" sldId="257"/>
            <ac:spMk id="10" creationId="{FEA99928-06FF-4A8E-A909-BE42A8A2BDB7}"/>
          </ac:spMkLst>
        </pc:spChg>
      </pc:sldChg>
      <pc:sldChg chg="delSp modSp mod">
        <pc:chgData name="水本 忍" userId="69edc6cd-2265-495e-9eee-5d97cc772f50" providerId="ADAL" clId="{CB262A62-90CE-4F06-8849-02D9EAF5DFFC}" dt="2021-05-24T02:41:03.923" v="57" actId="478"/>
        <pc:sldMkLst>
          <pc:docMk/>
          <pc:sldMk cId="2725491977" sldId="258"/>
        </pc:sldMkLst>
        <pc:spChg chg="mod">
          <ac:chgData name="水本 忍" userId="69edc6cd-2265-495e-9eee-5d97cc772f50" providerId="ADAL" clId="{CB262A62-90CE-4F06-8849-02D9EAF5DFFC}" dt="2021-05-24T02:40:59.535" v="56" actId="20577"/>
          <ac:spMkLst>
            <pc:docMk/>
            <pc:sldMk cId="2725491977" sldId="258"/>
            <ac:spMk id="35" creationId="{6CE2CC49-53B1-4C48-916C-C95248DFAE90}"/>
          </ac:spMkLst>
        </pc:spChg>
        <pc:spChg chg="del">
          <ac:chgData name="水本 忍" userId="69edc6cd-2265-495e-9eee-5d97cc772f50" providerId="ADAL" clId="{CB262A62-90CE-4F06-8849-02D9EAF5DFFC}" dt="2021-05-24T02:41:03.923" v="57" actId="478"/>
          <ac:spMkLst>
            <pc:docMk/>
            <pc:sldMk cId="2725491977" sldId="258"/>
            <ac:spMk id="84" creationId="{7C7AF3BD-CC65-4275-A6C4-27D2D73D772B}"/>
          </ac:spMkLst>
        </pc:spChg>
        <pc:spChg chg="del">
          <ac:chgData name="水本 忍" userId="69edc6cd-2265-495e-9eee-5d97cc772f50" providerId="ADAL" clId="{CB262A62-90CE-4F06-8849-02D9EAF5DFFC}" dt="2021-05-24T02:41:03.923" v="57" actId="478"/>
          <ac:spMkLst>
            <pc:docMk/>
            <pc:sldMk cId="2725491977" sldId="258"/>
            <ac:spMk id="93" creationId="{7E8A907A-2513-444C-9A3F-F094541E0761}"/>
          </ac:spMkLst>
        </pc:spChg>
        <pc:grpChg chg="del">
          <ac:chgData name="水本 忍" userId="69edc6cd-2265-495e-9eee-5d97cc772f50" providerId="ADAL" clId="{CB262A62-90CE-4F06-8849-02D9EAF5DFFC}" dt="2021-05-24T02:41:03.923" v="57" actId="478"/>
          <ac:grpSpMkLst>
            <pc:docMk/>
            <pc:sldMk cId="2725491977" sldId="258"/>
            <ac:grpSpMk id="2" creationId="{9214A6DF-1F0F-4926-9F0B-EB10A1C7A1A4}"/>
          </ac:grpSpMkLst>
        </pc:grpChg>
        <pc:picChg chg="del">
          <ac:chgData name="水本 忍" userId="69edc6cd-2265-495e-9eee-5d97cc772f50" providerId="ADAL" clId="{CB262A62-90CE-4F06-8849-02D9EAF5DFFC}" dt="2021-05-24T02:41:03.923" v="57" actId="478"/>
          <ac:picMkLst>
            <pc:docMk/>
            <pc:sldMk cId="2725491977" sldId="258"/>
            <ac:picMk id="82" creationId="{0D58865C-A651-419C-B584-71DDCDBCD2B4}"/>
          </ac:picMkLst>
        </pc:picChg>
        <pc:cxnChg chg="del">
          <ac:chgData name="水本 忍" userId="69edc6cd-2265-495e-9eee-5d97cc772f50" providerId="ADAL" clId="{CB262A62-90CE-4F06-8849-02D9EAF5DFFC}" dt="2021-05-24T02:41:03.923" v="57" actId="478"/>
          <ac:cxnSpMkLst>
            <pc:docMk/>
            <pc:sldMk cId="2725491977" sldId="258"/>
            <ac:cxnSpMk id="85" creationId="{FBE47083-740B-4D31-B29D-86A90EA91588}"/>
          </ac:cxnSpMkLst>
        </pc:cxnChg>
      </pc:sldChg>
      <pc:sldChg chg="del">
        <pc:chgData name="水本 忍" userId="69edc6cd-2265-495e-9eee-5d97cc772f50" providerId="ADAL" clId="{CB262A62-90CE-4F06-8849-02D9EAF5DFFC}" dt="2021-05-24T02:40:18.132" v="1" actId="47"/>
        <pc:sldMkLst>
          <pc:docMk/>
          <pc:sldMk cId="1153507040" sldId="259"/>
        </pc:sldMkLst>
      </pc:sldChg>
      <pc:sldChg chg="modSp add del mod">
        <pc:chgData name="水本 忍" userId="69edc6cd-2265-495e-9eee-5d97cc772f50" providerId="ADAL" clId="{CB262A62-90CE-4F06-8849-02D9EAF5DFFC}" dt="2021-05-24T02:41:24.453" v="71" actId="47"/>
        <pc:sldMkLst>
          <pc:docMk/>
          <pc:sldMk cId="1481617315" sldId="259"/>
        </pc:sldMkLst>
        <pc:spChg chg="mod">
          <ac:chgData name="水本 忍" userId="69edc6cd-2265-495e-9eee-5d97cc772f50" providerId="ADAL" clId="{CB262A62-90CE-4F06-8849-02D9EAF5DFFC}" dt="2021-05-24T02:41:23.253" v="70"/>
          <ac:spMkLst>
            <pc:docMk/>
            <pc:sldMk cId="1481617315" sldId="259"/>
            <ac:spMk id="35" creationId="{6CE2CC49-53B1-4C48-916C-C95248DFAE90}"/>
          </ac:spMkLst>
        </pc:spChg>
      </pc:sldChg>
      <pc:sldChg chg="del">
        <pc:chgData name="水本 忍" userId="69edc6cd-2265-495e-9eee-5d97cc772f50" providerId="ADAL" clId="{CB262A62-90CE-4F06-8849-02D9EAF5DFFC}" dt="2021-05-24T02:40:12.383" v="0" actId="47"/>
        <pc:sldMkLst>
          <pc:docMk/>
          <pc:sldMk cId="1955424646" sldId="260"/>
        </pc:sldMkLst>
      </pc:sldChg>
      <pc:sldChg chg="del">
        <pc:chgData name="水本 忍" userId="69edc6cd-2265-495e-9eee-5d97cc772f50" providerId="ADAL" clId="{CB262A62-90CE-4F06-8849-02D9EAF5DFFC}" dt="2021-05-24T02:40:12.383" v="0" actId="47"/>
        <pc:sldMkLst>
          <pc:docMk/>
          <pc:sldMk cId="806631117" sldId="264"/>
        </pc:sldMkLst>
      </pc:sldChg>
      <pc:sldChg chg="del">
        <pc:chgData name="水本 忍" userId="69edc6cd-2265-495e-9eee-5d97cc772f50" providerId="ADAL" clId="{CB262A62-90CE-4F06-8849-02D9EAF5DFFC}" dt="2021-05-24T02:40:12.383" v="0" actId="47"/>
        <pc:sldMkLst>
          <pc:docMk/>
          <pc:sldMk cId="151856382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63C536A4-C7EE-45DF-9A3E-6D8288AAD8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E9BA62-CF00-42C2-8ACF-B50AA216192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ADCC8-3795-47DD-8E07-CEC88222BA1B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448562-D750-45BA-97DA-2444015856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676644-97BF-4871-9AEE-80619F18DA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850C6C-2F46-454C-A6D5-E839DFD445F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2766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035F3D-EF2C-45C6-B87E-10327C5F1A6E}" type="datetimeFigureOut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F028B-F428-4EB9-9D91-1E59F86CDB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4243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1pPr>
    <a:lvl2pPr marL="619460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2pPr>
    <a:lvl3pPr marL="1238921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3pPr>
    <a:lvl4pPr marL="1858381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4pPr>
    <a:lvl5pPr marL="2477841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5pPr>
    <a:lvl6pPr marL="3097301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6pPr>
    <a:lvl7pPr marL="3716762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7pPr>
    <a:lvl8pPr marL="4336222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8pPr>
    <a:lvl9pPr marL="4955682" algn="l" defTabSz="1238921" rtl="0" eaLnBrk="1" latinLnBrk="0" hangingPunct="1">
      <a:defRPr kumimoji="1" sz="16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FCBEA1-185D-4A60-B5D0-5CC764826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9919" y="1749795"/>
            <a:ext cx="11339513" cy="3722335"/>
          </a:xfrm>
        </p:spPr>
        <p:txBody>
          <a:bodyPr anchor="b"/>
          <a:lstStyle>
            <a:lvl1pPr algn="ctr">
              <a:defRPr sz="744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C85C1F-7BDF-4792-A1E9-D9636F4474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2976"/>
            </a:lvl1pPr>
            <a:lvl2pPr marL="566974" indent="0" algn="ctr">
              <a:buNone/>
              <a:defRPr sz="2480"/>
            </a:lvl2pPr>
            <a:lvl3pPr marL="1133947" indent="0" algn="ctr">
              <a:buNone/>
              <a:defRPr sz="2232"/>
            </a:lvl3pPr>
            <a:lvl4pPr marL="1700921" indent="0" algn="ctr">
              <a:buNone/>
              <a:defRPr sz="1984"/>
            </a:lvl4pPr>
            <a:lvl5pPr marL="2267895" indent="0" algn="ctr">
              <a:buNone/>
              <a:defRPr sz="1984"/>
            </a:lvl5pPr>
            <a:lvl6pPr marL="2834869" indent="0" algn="ctr">
              <a:buNone/>
              <a:defRPr sz="1984"/>
            </a:lvl6pPr>
            <a:lvl7pPr marL="3401842" indent="0" algn="ctr">
              <a:buNone/>
              <a:defRPr sz="1984"/>
            </a:lvl7pPr>
            <a:lvl8pPr marL="3968816" indent="0" algn="ctr">
              <a:buNone/>
              <a:defRPr sz="1984"/>
            </a:lvl8pPr>
            <a:lvl9pPr marL="4535790" indent="0" algn="ctr">
              <a:buNone/>
              <a:defRPr sz="1984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6FA9F8-2EE2-4125-90EF-0D3B5F13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5F900-9EBB-4F85-889F-2D9473F714B9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68E45-263B-45A2-BB4E-4A37566BD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2B4E8-3FE9-4FC7-92D7-CB7B2CD3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8099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2776B6-02C0-42A5-970C-172BF6363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3" cy="2494756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848C9F-26B2-4B3B-ACB0-2F8333EC4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27693" y="1539424"/>
            <a:ext cx="7654171" cy="7598117"/>
          </a:xfrm>
        </p:spPr>
        <p:txBody>
          <a:bodyPr/>
          <a:lstStyle>
            <a:lvl1pPr marL="0" indent="0">
              <a:buNone/>
              <a:defRPr sz="3968"/>
            </a:lvl1pPr>
            <a:lvl2pPr marL="566974" indent="0">
              <a:buNone/>
              <a:defRPr sz="3472"/>
            </a:lvl2pPr>
            <a:lvl3pPr marL="1133947" indent="0">
              <a:buNone/>
              <a:defRPr sz="2976"/>
            </a:lvl3pPr>
            <a:lvl4pPr marL="1700921" indent="0">
              <a:buNone/>
              <a:defRPr sz="2480"/>
            </a:lvl4pPr>
            <a:lvl5pPr marL="2267895" indent="0">
              <a:buNone/>
              <a:defRPr sz="2480"/>
            </a:lvl5pPr>
            <a:lvl6pPr marL="2834869" indent="0">
              <a:buNone/>
              <a:defRPr sz="2480"/>
            </a:lvl6pPr>
            <a:lvl7pPr marL="3401842" indent="0">
              <a:buNone/>
              <a:defRPr sz="2480"/>
            </a:lvl7pPr>
            <a:lvl8pPr marL="3968816" indent="0">
              <a:buNone/>
              <a:defRPr sz="2480"/>
            </a:lvl8pPr>
            <a:lvl9pPr marL="4535790" indent="0">
              <a:buNone/>
              <a:defRPr sz="248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A54594-281C-4A7A-856D-B31AE353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3" cy="594237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36CB62-4855-4FE2-96C2-BB22CAF3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10AD0-32B2-4ABC-BCAF-39A156BF5503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9E64DF-0E32-4130-AEAC-EB99563E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E212438-2438-4BD5-A2C4-C7CC5CD6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77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0A7388-B706-4727-8ADE-8D158FB65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617F194-4D47-4673-9DFA-6C7076C76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9372C7-8F07-410B-BDAD-D1282AA9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1DA12-7EEA-416C-8742-D6ED0ABF48AB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50F79-69B7-426D-8EE0-42B075329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3BE2AF-9BDE-4F7A-9E88-2AB80CE5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271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3980301-940E-43B4-90AB-0BD59190B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819785" y="569240"/>
            <a:ext cx="3260110" cy="9060817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5E1A42-B684-4C37-B11A-01847E28F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39455" y="569240"/>
            <a:ext cx="9591338" cy="9060817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D32A4-FAF8-4D40-8C07-EBCF5F116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959FF-7E3B-45F2-BBC3-F77F932E03B9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6696F8-7114-47A0-AF63-048788C7B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F4412B-4166-4343-BCAC-DE767CE2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067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308594-9696-43A3-AC9C-2AB44F69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C1C87C-EA6F-4A4C-B46C-97D27217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BC10F-285E-46B5-B10F-9C552968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A2039-62A1-40C5-94E8-AEA9EFBABFD7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DF7250-3692-46C4-8629-CA703D84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AC8544-BAEA-4958-8DEA-3406C9F6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58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D6DEC-E699-448C-B0B8-22F94321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581" y="2665530"/>
            <a:ext cx="13040439" cy="4447496"/>
          </a:xfrm>
        </p:spPr>
        <p:txBody>
          <a:bodyPr anchor="b"/>
          <a:lstStyle>
            <a:lvl1pPr>
              <a:defRPr sz="744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7C26E1-9E3C-41DF-B54E-3DD1D7A4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1581" y="7155102"/>
            <a:ext cx="13040439" cy="2338833"/>
          </a:xfrm>
        </p:spPr>
        <p:txBody>
          <a:bodyPr/>
          <a:lstStyle>
            <a:lvl1pPr marL="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1pPr>
            <a:lvl2pPr marL="566974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2pPr>
            <a:lvl3pPr marL="1133947" indent="0">
              <a:buNone/>
              <a:defRPr sz="2232">
                <a:solidFill>
                  <a:schemeClr val="tx1">
                    <a:tint val="75000"/>
                  </a:schemeClr>
                </a:solidFill>
              </a:defRPr>
            </a:lvl3pPr>
            <a:lvl4pPr marL="1700921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4pPr>
            <a:lvl5pPr marL="2267895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5pPr>
            <a:lvl6pPr marL="2834869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6pPr>
            <a:lvl7pPr marL="340184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7pPr>
            <a:lvl8pPr marL="3968816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8pPr>
            <a:lvl9pPr marL="453579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E5F9B0-3891-4CDD-A1C6-342808EF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6BF06-6DE9-4BA4-A8D2-5F3E20912AD3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2C4350-1168-4E84-8092-2AAE466A6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01DFB-C373-4B7A-AF1F-17227FCB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5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5FCEE7-9A8F-470E-ABE5-F4E5DE1C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273AB9-6C7D-4D7A-A90C-E9E6B8BA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0A5BD0-A5CF-440B-BDEC-73282E1D8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BD377-A161-4D32-966D-C27E39A6D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6B295-9E52-4CB5-9102-BD11235B9804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751923-27E8-4CE3-837B-055FB435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9ACC7C-B332-4D36-916D-F00F5BF6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559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1D604E-918E-4D52-A38D-855F867C8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569241"/>
            <a:ext cx="13040439" cy="206659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3FF55E-AF9B-4EBB-B278-02C4F244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1425" y="2620980"/>
            <a:ext cx="6396193" cy="1284502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1B10D8-6441-4440-A2DF-1725BE799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1425" y="3905482"/>
            <a:ext cx="6396193" cy="57443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59EA390-FBD7-447F-ACCC-A7DA2CF52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54171" y="2620980"/>
            <a:ext cx="6427693" cy="1284502"/>
          </a:xfrm>
        </p:spPr>
        <p:txBody>
          <a:bodyPr anchor="b"/>
          <a:lstStyle>
            <a:lvl1pPr marL="0" indent="0">
              <a:buNone/>
              <a:defRPr sz="2976" b="1"/>
            </a:lvl1pPr>
            <a:lvl2pPr marL="566974" indent="0">
              <a:buNone/>
              <a:defRPr sz="2480" b="1"/>
            </a:lvl2pPr>
            <a:lvl3pPr marL="1133947" indent="0">
              <a:buNone/>
              <a:defRPr sz="2232" b="1"/>
            </a:lvl3pPr>
            <a:lvl4pPr marL="1700921" indent="0">
              <a:buNone/>
              <a:defRPr sz="1984" b="1"/>
            </a:lvl4pPr>
            <a:lvl5pPr marL="2267895" indent="0">
              <a:buNone/>
              <a:defRPr sz="1984" b="1"/>
            </a:lvl5pPr>
            <a:lvl6pPr marL="2834869" indent="0">
              <a:buNone/>
              <a:defRPr sz="1984" b="1"/>
            </a:lvl6pPr>
            <a:lvl7pPr marL="3401842" indent="0">
              <a:buNone/>
              <a:defRPr sz="1984" b="1"/>
            </a:lvl7pPr>
            <a:lvl8pPr marL="3968816" indent="0">
              <a:buNone/>
              <a:defRPr sz="1984" b="1"/>
            </a:lvl8pPr>
            <a:lvl9pPr marL="4535790" indent="0">
              <a:buNone/>
              <a:defRPr sz="1984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2E98DE-EDB5-4FBE-A6CA-2E2D1C5F2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54171" y="3905482"/>
            <a:ext cx="6427693" cy="5744375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41D9C57-0188-4C53-98AB-435BEBC4F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ACDFB-6351-4654-A52F-D5E6C9581D59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E72BFB-41AD-41EB-AB9F-A0DF74A54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920A119-73B0-419C-B552-FCC2E47F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51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8017C2-B6BE-47E3-B597-5D2ED54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7F94509-C3DA-4A5F-96F8-63250DDE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8789D-C0B0-4D2C-90C5-1D6594E8471E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B18EBF3-D68C-44AC-BCFF-286EC5E0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93E387-7170-4E96-86E9-89234F1C4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28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xF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99CBD3-90D7-47D8-B34B-1C05B564C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5DE8-DB86-42AA-A09A-34C143E0E3BF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49D819-7005-47A3-A180-2136053DB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B0F539-019A-4ECA-985D-D3164B9C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図 4" descr="スポーツゲーム が含まれている画像&#10;&#10;自動的に生成された説明">
            <a:extLst>
              <a:ext uri="{FF2B5EF4-FFF2-40B4-BE49-F238E27FC236}">
                <a16:creationId xmlns:a16="http://schemas.microsoft.com/office/drawing/2014/main" id="{FD56E17D-E5EF-4E2A-8A69-31A6BF7FC8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"/>
            <a:ext cx="15117646" cy="106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48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F中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付プレースホルダー 2">
            <a:extLst>
              <a:ext uri="{FF2B5EF4-FFF2-40B4-BE49-F238E27FC236}">
                <a16:creationId xmlns:a16="http://schemas.microsoft.com/office/drawing/2014/main" id="{AA56F63F-2339-4CEE-A90B-354867EEB7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55" y="10167722"/>
            <a:ext cx="3401854" cy="525957"/>
          </a:xfrm>
        </p:spPr>
        <p:txBody>
          <a:bodyPr/>
          <a:lstStyle/>
          <a:p>
            <a:fld id="{7C8EC9B1-AC2A-4251-9DAA-B7AC4B8FC525}" type="datetime1">
              <a:rPr kumimoji="1" lang="ja-JP" altLang="en-US" smtClean="0"/>
              <a:t>2025/7/11</a:t>
            </a:fld>
            <a:endParaRPr kumimoji="1" lang="ja-JP" altLang="en-US" dirty="0"/>
          </a:p>
        </p:txBody>
      </p:sp>
      <p:sp>
        <p:nvSpPr>
          <p:cNvPr id="11" name="フッター プレースホルダー 3">
            <a:extLst>
              <a:ext uri="{FF2B5EF4-FFF2-40B4-BE49-F238E27FC236}">
                <a16:creationId xmlns:a16="http://schemas.microsoft.com/office/drawing/2014/main" id="{A68BD6D0-FB56-45FB-9869-3B6A78B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8285" y="10167722"/>
            <a:ext cx="5102781" cy="525957"/>
          </a:xfrm>
        </p:spPr>
        <p:txBody>
          <a:bodyPr/>
          <a:lstStyle/>
          <a:p>
            <a:r>
              <a:rPr kumimoji="1" lang="en-US" altLang="ja-JP" dirty="0"/>
              <a:t>© 2020 </a:t>
            </a:r>
            <a:r>
              <a:rPr kumimoji="1" lang="en-US" altLang="ja-JP" dirty="0" err="1"/>
              <a:t>ExFINESSE</a:t>
            </a:r>
            <a:r>
              <a:rPr kumimoji="1" lang="en-US" altLang="ja-JP" dirty="0"/>
              <a:t> Co., Ltd.</a:t>
            </a:r>
            <a:endParaRPr kumimoji="1" lang="ja-JP" altLang="en-US" dirty="0"/>
          </a:p>
        </p:txBody>
      </p:sp>
      <p:sp>
        <p:nvSpPr>
          <p:cNvPr id="12" name="スライド番号プレースホルダー 4">
            <a:extLst>
              <a:ext uri="{FF2B5EF4-FFF2-40B4-BE49-F238E27FC236}">
                <a16:creationId xmlns:a16="http://schemas.microsoft.com/office/drawing/2014/main" id="{D5915223-007F-4064-B1EA-C846872F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041" y="10167722"/>
            <a:ext cx="3401854" cy="525957"/>
          </a:xfrm>
        </p:spPr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16" name="図 15" descr="黒い背景と白い文字&#10;&#10;自動的に生成された説明">
            <a:extLst>
              <a:ext uri="{FF2B5EF4-FFF2-40B4-BE49-F238E27FC236}">
                <a16:creationId xmlns:a16="http://schemas.microsoft.com/office/drawing/2014/main" id="{AC736DC5-4E8E-4EAB-9560-7645A3CD24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158800"/>
            <a:ext cx="15127661" cy="1000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7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E66494-99A3-4544-84EB-EF5A0868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3" cy="2494756"/>
          </a:xfrm>
        </p:spPr>
        <p:txBody>
          <a:bodyPr anchor="b"/>
          <a:lstStyle>
            <a:lvl1pPr>
              <a:defRPr sz="3968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F526D1-4FAB-4008-AD53-DEA4CE7EE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693" y="1539424"/>
            <a:ext cx="7654171" cy="7598117"/>
          </a:xfrm>
        </p:spPr>
        <p:txBody>
          <a:bodyPr/>
          <a:lstStyle>
            <a:lvl1pPr>
              <a:defRPr sz="3968"/>
            </a:lvl1pPr>
            <a:lvl2pPr>
              <a:defRPr sz="3472"/>
            </a:lvl2pPr>
            <a:lvl3pPr>
              <a:defRPr sz="2976"/>
            </a:lvl3pPr>
            <a:lvl4pPr>
              <a:defRPr sz="2480"/>
            </a:lvl4pPr>
            <a:lvl5pPr>
              <a:defRPr sz="2480"/>
            </a:lvl5pPr>
            <a:lvl6pPr>
              <a:defRPr sz="2480"/>
            </a:lvl6pPr>
            <a:lvl7pPr>
              <a:defRPr sz="2480"/>
            </a:lvl7pPr>
            <a:lvl8pPr>
              <a:defRPr sz="2480"/>
            </a:lvl8pPr>
            <a:lvl9pPr>
              <a:defRPr sz="248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91F437-18B2-4616-AEA6-59DDCFA1B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3" cy="5942372"/>
          </a:xfrm>
        </p:spPr>
        <p:txBody>
          <a:bodyPr/>
          <a:lstStyle>
            <a:lvl1pPr marL="0" indent="0">
              <a:buNone/>
              <a:defRPr sz="1984"/>
            </a:lvl1pPr>
            <a:lvl2pPr marL="566974" indent="0">
              <a:buNone/>
              <a:defRPr sz="1736"/>
            </a:lvl2pPr>
            <a:lvl3pPr marL="1133947" indent="0">
              <a:buNone/>
              <a:defRPr sz="1488"/>
            </a:lvl3pPr>
            <a:lvl4pPr marL="1700921" indent="0">
              <a:buNone/>
              <a:defRPr sz="1240"/>
            </a:lvl4pPr>
            <a:lvl5pPr marL="2267895" indent="0">
              <a:buNone/>
              <a:defRPr sz="1240"/>
            </a:lvl5pPr>
            <a:lvl6pPr marL="2834869" indent="0">
              <a:buNone/>
              <a:defRPr sz="1240"/>
            </a:lvl6pPr>
            <a:lvl7pPr marL="3401842" indent="0">
              <a:buNone/>
              <a:defRPr sz="1240"/>
            </a:lvl7pPr>
            <a:lvl8pPr marL="3968816" indent="0">
              <a:buNone/>
              <a:defRPr sz="1240"/>
            </a:lvl8pPr>
            <a:lvl9pPr marL="4535790" indent="0">
              <a:buNone/>
              <a:defRPr sz="124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75C0E-6B7E-4C02-89B9-E01D5241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9C13D-0A1B-4554-9419-1245C8FEF224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256190B-7317-41D5-B0CA-4510869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2020 ExFINESSE Co., Ltd.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3FEEE1-0907-49D8-8A28-CFD64739E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235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DDF03A-8374-435A-9440-9E39B69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456" y="569241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B967FA-BED5-47C7-88B9-E33657067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3ECAE8-93D6-47D4-AB86-137E67873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39455" y="9909727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1B611-D374-466B-8C9F-6AE790B0FAD1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D768E9-A87A-4CEE-915E-D6B0110AE7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08285" y="9909727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dirty="0"/>
              <a:t>© 2020 </a:t>
            </a:r>
            <a:r>
              <a:rPr kumimoji="1" lang="en-US" altLang="ja-JP" dirty="0" err="1"/>
              <a:t>ExFINESSE</a:t>
            </a:r>
            <a:r>
              <a:rPr kumimoji="1" lang="en-US" altLang="ja-JP" dirty="0"/>
              <a:t> Co., Ltd.</a:t>
            </a:r>
            <a:endParaRPr kumimoji="1"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4B6E4E-6977-4DDC-A0F3-F747875DE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78041" y="9909727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D8381-AF79-48D8-B17B-A8C015C145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7695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6" r:id="rId8"/>
    <p:sldLayoutId id="2147483692" r:id="rId9"/>
    <p:sldLayoutId id="2147483693" r:id="rId10"/>
    <p:sldLayoutId id="2147483694" r:id="rId11"/>
    <p:sldLayoutId id="2147483695" r:id="rId12"/>
  </p:sldLayoutIdLst>
  <p:hf hdr="0"/>
  <p:txStyles>
    <p:titleStyle>
      <a:lvl1pPr algn="l" defTabSz="1133947" rtl="0" eaLnBrk="1" latinLnBrk="0" hangingPunct="1">
        <a:lnSpc>
          <a:spcPct val="90000"/>
        </a:lnSpc>
        <a:spcBef>
          <a:spcPct val="0"/>
        </a:spcBef>
        <a:buNone/>
        <a:defRPr kumimoji="1" sz="54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87" indent="-283487" algn="l" defTabSz="1133947" rtl="0" eaLnBrk="1" latinLnBrk="0" hangingPunct="1">
        <a:lnSpc>
          <a:spcPct val="90000"/>
        </a:lnSpc>
        <a:spcBef>
          <a:spcPts val="1240"/>
        </a:spcBef>
        <a:buFont typeface="Arial" panose="020B0604020202020204" pitchFamily="34" charset="0"/>
        <a:buChar char="•"/>
        <a:defRPr kumimoji="1" sz="3472" kern="1200">
          <a:solidFill>
            <a:schemeClr val="tx1"/>
          </a:solidFill>
          <a:latin typeface="+mn-lt"/>
          <a:ea typeface="+mn-ea"/>
          <a:cs typeface="+mn-cs"/>
        </a:defRPr>
      </a:lvl1pPr>
      <a:lvl2pPr marL="850461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417434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480" kern="1200">
          <a:solidFill>
            <a:schemeClr val="tx1"/>
          </a:solidFill>
          <a:latin typeface="+mn-lt"/>
          <a:ea typeface="+mn-ea"/>
          <a:cs typeface="+mn-cs"/>
        </a:defRPr>
      </a:lvl3pPr>
      <a:lvl4pPr marL="1984408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551382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3118355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685329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4252303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77" indent="-283487" algn="l" defTabSz="1133947" rtl="0" eaLnBrk="1" latinLnBrk="0" hangingPunct="1">
        <a:lnSpc>
          <a:spcPct val="90000"/>
        </a:lnSpc>
        <a:spcBef>
          <a:spcPts val="620"/>
        </a:spcBef>
        <a:buFont typeface="Arial" panose="020B0604020202020204" pitchFamily="34" charset="0"/>
        <a:buChar char="•"/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66974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2pPr>
      <a:lvl3pPr marL="1133947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3pPr>
      <a:lvl4pPr marL="1700921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4pPr>
      <a:lvl5pPr marL="2267895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5pPr>
      <a:lvl6pPr marL="2834869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6pPr>
      <a:lvl7pPr marL="3401842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7pPr>
      <a:lvl8pPr marL="3968816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8pPr>
      <a:lvl9pPr marL="4535790" algn="l" defTabSz="1133947" rtl="0" eaLnBrk="1" latinLnBrk="0" hangingPunct="1">
        <a:defRPr kumimoji="1" sz="22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9B543EA-35F1-4EAD-A050-2A0343B10A7A}"/>
              </a:ext>
            </a:extLst>
          </p:cNvPr>
          <p:cNvSpPr txBox="1"/>
          <p:nvPr/>
        </p:nvSpPr>
        <p:spPr>
          <a:xfrm>
            <a:off x="7394713" y="10287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EA99928-06FF-4A8E-A909-BE42A8A2BDB7}"/>
              </a:ext>
            </a:extLst>
          </p:cNvPr>
          <p:cNvSpPr/>
          <p:nvPr/>
        </p:nvSpPr>
        <p:spPr>
          <a:xfrm>
            <a:off x="2163039" y="2724333"/>
            <a:ext cx="10463348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altLang="ja-JP" sz="40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ExF_MerchantName_Rename</a:t>
            </a:r>
            <a:r>
              <a:rPr lang="en-US" altLang="ja-JP" sz="4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ja-JP" altLang="en-US" sz="40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プログラムフロー図</a:t>
            </a:r>
            <a:endParaRPr lang="ja-JP" altLang="en-US" sz="4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9B8D43-9904-4E5C-8C0C-C16096F8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B6008-706A-4DFF-9F1E-DEEFC4B946C8}" type="datetime1">
              <a:rPr kumimoji="1" lang="ja-JP" altLang="en-US" smtClean="0"/>
              <a:t>2025/7/11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63DBD1-F12A-4D72-A358-7AB635109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/>
              <a:t>© 2020 </a:t>
            </a:r>
            <a:r>
              <a:rPr kumimoji="1" lang="en-US" altLang="ja-JP" dirty="0" err="1"/>
              <a:t>ExFINESSE</a:t>
            </a:r>
            <a:r>
              <a:rPr kumimoji="1" lang="en-US" altLang="ja-JP"/>
              <a:t> Co., Ltd.</a:t>
            </a:r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E8E3C-2479-4927-90DC-3A981F68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974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>
          <a:xfrm>
            <a:off x="940159" y="1197736"/>
            <a:ext cx="13139736" cy="2561466"/>
          </a:xfrm>
        </p:spPr>
        <p:txBody>
          <a:bodyPr>
            <a:noAutofit/>
          </a:bodyPr>
          <a:lstStyle/>
          <a:p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目的</a:t>
            </a:r>
            <a:r>
              <a:rPr lang="en-US" altLang="ja-JP" sz="2000" b="1" dirty="0" smtClean="0"/>
              <a:t>】</a:t>
            </a:r>
            <a:r>
              <a:rPr lang="en-US" altLang="ja-JP" sz="2000" b="1" dirty="0"/>
              <a:t/>
            </a:r>
            <a:br>
              <a:rPr lang="en-US" altLang="ja-JP" sz="2000" b="1" dirty="0"/>
            </a:br>
            <a:r>
              <a:rPr lang="ja-JP" altLang="en-US" sz="2000" b="1" dirty="0"/>
              <a:t>　</a:t>
            </a:r>
            <a:r>
              <a:rPr lang="en-US" altLang="ja-JP" sz="2000" b="1" dirty="0" smtClean="0"/>
              <a:t>STORES_924</a:t>
            </a:r>
            <a:r>
              <a:rPr lang="ja-JP" altLang="en-US" sz="2000" b="1" dirty="0" smtClean="0"/>
              <a:t>案件において、端末追加とブランド追加の依頼書記載の加盟店名が</a:t>
            </a:r>
            <a:r>
              <a:rPr lang="en-US" altLang="ja-JP" sz="2000" b="1" dirty="0" err="1" smtClean="0"/>
              <a:t>ThincaCloud</a:t>
            </a:r>
            <a:r>
              <a:rPr lang="ja-JP" altLang="en-US" sz="2000" b="1" dirty="0" smtClean="0"/>
              <a:t>の加盟店名と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ja-JP" altLang="en-US" sz="2000" b="1" dirty="0"/>
              <a:t>相違して</a:t>
            </a:r>
            <a:r>
              <a:rPr lang="ja-JP" altLang="en-US" sz="2000" b="1" dirty="0" smtClean="0"/>
              <a:t>いることがある。そのため運用ツールを通す前に加盟店名を修正する</a:t>
            </a:r>
            <a:r>
              <a:rPr lang="en-US" altLang="ja-JP" sz="2000" b="1" dirty="0" smtClean="0"/>
              <a:t>VBA</a:t>
            </a:r>
            <a:r>
              <a:rPr lang="ja-JP" altLang="en-US" sz="2000" b="1" dirty="0" smtClean="0"/>
              <a:t>を使用しているが、利便性等も鑑み、</a:t>
            </a:r>
            <a:r>
              <a:rPr lang="en-US" altLang="ja-JP" sz="2000" b="1" dirty="0" smtClean="0"/>
              <a:t>EXE</a:t>
            </a:r>
            <a:r>
              <a:rPr lang="ja-JP" altLang="en-US" sz="2000" b="1" dirty="0" smtClean="0"/>
              <a:t>を作成し</a:t>
            </a:r>
            <a:r>
              <a:rPr lang="en-US" altLang="ja-JP" sz="2000" b="1" dirty="0" err="1" smtClean="0"/>
              <a:t>Job_Assist</a:t>
            </a:r>
            <a:r>
              <a:rPr lang="ja-JP" altLang="en-US" sz="2000" b="1" dirty="0" smtClean="0"/>
              <a:t>に組み込んで対応したい</a:t>
            </a:r>
            <a:r>
              <a:rPr lang="ja-JP" altLang="en-US" sz="2000" b="1" dirty="0" smtClean="0"/>
              <a:t>。また他案件にも対応するべく汎用的に作成したい。</a:t>
            </a:r>
            <a:r>
              <a:rPr lang="en-US" altLang="ja-JP" sz="2000" b="1" dirty="0" smtClean="0"/>
              <a:t/>
            </a:r>
            <a:br>
              <a:rPr lang="en-US" altLang="ja-JP" sz="2000" b="1" dirty="0" smtClean="0"/>
            </a:br>
            <a:r>
              <a:rPr lang="en-US" altLang="ja-JP" sz="2000" b="1" dirty="0"/>
              <a:t/>
            </a:r>
            <a:br>
              <a:rPr lang="en-US" altLang="ja-JP" sz="2000" b="1" dirty="0"/>
            </a:br>
            <a:r>
              <a:rPr lang="en-US" altLang="ja-JP" sz="2000" b="1" dirty="0" smtClean="0"/>
              <a:t>【</a:t>
            </a:r>
            <a:r>
              <a:rPr lang="ja-JP" altLang="en-US" sz="2000" b="1" dirty="0" smtClean="0"/>
              <a:t>概要</a:t>
            </a:r>
            <a:r>
              <a:rPr lang="en-US" altLang="ja-JP" sz="2000" b="1" dirty="0" smtClean="0"/>
              <a:t>】</a:t>
            </a:r>
            <a:r>
              <a:rPr lang="en-US" altLang="ja-JP" sz="2000" b="1" dirty="0"/>
              <a:t/>
            </a:r>
            <a:br>
              <a:rPr lang="en-US" altLang="ja-JP" sz="2000" b="1" dirty="0"/>
            </a:br>
            <a:r>
              <a:rPr lang="ja-JP" altLang="en-US" sz="2000" b="1" dirty="0"/>
              <a:t>　</a:t>
            </a:r>
            <a:r>
              <a:rPr lang="ja-JP" altLang="en-US" sz="2000" b="1" dirty="0" smtClean="0"/>
              <a:t>言語</a:t>
            </a:r>
            <a:r>
              <a:rPr lang="en-US" altLang="ja-JP" sz="2000" b="1" dirty="0" smtClean="0"/>
              <a:t>C</a:t>
            </a:r>
            <a:r>
              <a:rPr lang="ja-JP" altLang="en-US" sz="2000" b="1" dirty="0" smtClean="0"/>
              <a:t>＃</a:t>
            </a:r>
            <a:r>
              <a:rPr lang="ja-JP" altLang="en-US" sz="2000" b="1" dirty="0"/>
              <a:t>。端末追加とブランド追加の依頼書記載の加盟店名を加盟店コードをキーに</a:t>
            </a:r>
            <a:r>
              <a:rPr lang="en-US" altLang="ja-JP" sz="2000" b="1" dirty="0" err="1"/>
              <a:t>ThincaCloud</a:t>
            </a:r>
            <a:r>
              <a:rPr lang="ja-JP" altLang="en-US" sz="2000" b="1" dirty="0"/>
              <a:t>の加盟店名に修正する。使用</a:t>
            </a:r>
            <a:r>
              <a:rPr lang="en-US" altLang="ja-JP" sz="2000" b="1" dirty="0"/>
              <a:t/>
            </a:r>
            <a:br>
              <a:rPr lang="en-US" altLang="ja-JP" sz="2000" b="1" dirty="0"/>
            </a:br>
            <a:endParaRPr kumimoji="1" lang="ja-JP" altLang="en-US" sz="2000" b="1" dirty="0"/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C9B1-AC2A-4251-9DAA-B7AC4B8FC525}" type="datetime1">
              <a:rPr kumimoji="1" lang="ja-JP" altLang="en-US" smtClean="0"/>
              <a:t>2025/7/11</a:t>
            </a:fld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© 2020 ExFINESSE Co., Ltd.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D8381-AF79-48D8-B17B-A8C015C14544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E2CC49-53B1-4C48-916C-C95248DFAE90}"/>
              </a:ext>
            </a:extLst>
          </p:cNvPr>
          <p:cNvSpPr/>
          <p:nvPr/>
        </p:nvSpPr>
        <p:spPr>
          <a:xfrm>
            <a:off x="1039455" y="331767"/>
            <a:ext cx="269817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ja-JP" altLang="en-US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プログラム概要</a:t>
            </a:r>
            <a:endParaRPr lang="ja-JP" altLang="en-US" sz="2800" b="1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3973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/>
          <p:cNvSpPr/>
          <p:nvPr/>
        </p:nvSpPr>
        <p:spPr>
          <a:xfrm>
            <a:off x="137596" y="1701513"/>
            <a:ext cx="7554003" cy="2218483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9553334" y="3907855"/>
            <a:ext cx="3969552" cy="14909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E2CC49-53B1-4C48-916C-C95248DFAE90}"/>
              </a:ext>
            </a:extLst>
          </p:cNvPr>
          <p:cNvSpPr/>
          <p:nvPr/>
        </p:nvSpPr>
        <p:spPr>
          <a:xfrm>
            <a:off x="1039455" y="202978"/>
            <a:ext cx="52470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プログラムフロー図</a:t>
            </a:r>
          </a:p>
        </p:txBody>
      </p:sp>
      <p:sp>
        <p:nvSpPr>
          <p:cNvPr id="36" name="日付プレースホルダー 2">
            <a:extLst>
              <a:ext uri="{FF2B5EF4-FFF2-40B4-BE49-F238E27FC236}">
                <a16:creationId xmlns:a16="http://schemas.microsoft.com/office/drawing/2014/main" id="{0787E99D-2875-49FE-8B8E-D627CACB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55" y="10167722"/>
            <a:ext cx="3401854" cy="525957"/>
          </a:xfrm>
        </p:spPr>
        <p:txBody>
          <a:bodyPr/>
          <a:lstStyle/>
          <a:p>
            <a:fld id="{4A6849C2-9572-42C7-A133-D6EDFEC74D64}" type="datetime1">
              <a:rPr kumimoji="1" lang="ja-JP" altLang="en-US" smtClean="0"/>
              <a:t>2025/7/11</a:t>
            </a:fld>
            <a:endParaRPr kumimoji="1" lang="ja-JP" altLang="en-US" dirty="0"/>
          </a:p>
        </p:txBody>
      </p:sp>
      <p:sp>
        <p:nvSpPr>
          <p:cNvPr id="37" name="フッター プレースホルダー 3">
            <a:extLst>
              <a:ext uri="{FF2B5EF4-FFF2-40B4-BE49-F238E27FC236}">
                <a16:creationId xmlns:a16="http://schemas.microsoft.com/office/drawing/2014/main" id="{A7BB9627-8E0E-463B-977F-5F02D77C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8285" y="10167722"/>
            <a:ext cx="5102781" cy="525957"/>
          </a:xfrm>
        </p:spPr>
        <p:txBody>
          <a:bodyPr/>
          <a:lstStyle/>
          <a:p>
            <a:r>
              <a:rPr kumimoji="1" lang="en-US" altLang="ja-JP" dirty="0"/>
              <a:t>© 2020 </a:t>
            </a:r>
            <a:r>
              <a:rPr kumimoji="1" lang="en-US" altLang="ja-JP" dirty="0" err="1"/>
              <a:t>ExFINESSE</a:t>
            </a:r>
            <a:r>
              <a:rPr kumimoji="1" lang="en-US" altLang="ja-JP" dirty="0"/>
              <a:t> Co., Ltd.</a:t>
            </a:r>
            <a:endParaRPr kumimoji="1" lang="ja-JP" altLang="en-US" dirty="0"/>
          </a:p>
        </p:txBody>
      </p:sp>
      <p:sp>
        <p:nvSpPr>
          <p:cNvPr id="38" name="スライド番号プレースホルダー 4">
            <a:extLst>
              <a:ext uri="{FF2B5EF4-FFF2-40B4-BE49-F238E27FC236}">
                <a16:creationId xmlns:a16="http://schemas.microsoft.com/office/drawing/2014/main" id="{F09AD1F8-8B5E-4D80-9C2F-18B5820D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041" y="10167722"/>
            <a:ext cx="3401854" cy="525957"/>
          </a:xfrm>
        </p:spPr>
        <p:txBody>
          <a:bodyPr/>
          <a:lstStyle/>
          <a:p>
            <a:fld id="{825D8381-AF79-48D8-B17B-A8C015C14544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CE2CC49-53B1-4C48-916C-C95248DFAE90}"/>
              </a:ext>
            </a:extLst>
          </p:cNvPr>
          <p:cNvSpPr/>
          <p:nvPr/>
        </p:nvSpPr>
        <p:spPr>
          <a:xfrm>
            <a:off x="695325" y="1065591"/>
            <a:ext cx="44005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1600" b="1" cap="none" spc="0" dirty="0" smtClean="0">
                <a:ln w="0"/>
              </a:rPr>
              <a:t>作業フォルダ</a:t>
            </a:r>
            <a:r>
              <a:rPr lang="ja-JP" altLang="en-US" sz="1600" b="1" dirty="0">
                <a:ln w="0"/>
              </a:rPr>
              <a:t>（ローカル）</a:t>
            </a:r>
          </a:p>
          <a:p>
            <a:endParaRPr lang="ja-JP" altLang="en-US" sz="1600" b="1" cap="none" spc="0" dirty="0">
              <a:ln w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2080843" y="1955610"/>
            <a:ext cx="3853981" cy="528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000XXXXX_【</a:t>
            </a:r>
            <a:r>
              <a:rPr lang="en-US" altLang="ja-JP" sz="1200" b="1" dirty="0">
                <a:solidFill>
                  <a:schemeClr val="tx1"/>
                </a:solidFill>
              </a:rPr>
              <a:t>924】20250408_4termadd.tsv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CE2CC49-53B1-4C48-916C-C95248DFAE90}"/>
              </a:ext>
            </a:extLst>
          </p:cNvPr>
          <p:cNvSpPr/>
          <p:nvPr/>
        </p:nvSpPr>
        <p:spPr>
          <a:xfrm>
            <a:off x="8932727" y="1157028"/>
            <a:ext cx="4023420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ja-JP" sz="1600" b="1" dirty="0" err="1" smtClean="0">
                <a:ln w="0"/>
              </a:rPr>
              <a:t>ThincaClone</a:t>
            </a:r>
            <a:r>
              <a:rPr lang="ja-JP" altLang="en-US" sz="1600" b="1" dirty="0" smtClean="0">
                <a:ln w="0"/>
              </a:rPr>
              <a:t>（</a:t>
            </a:r>
            <a:r>
              <a:rPr lang="ja-JP" altLang="en-US" sz="1600" b="1" dirty="0">
                <a:ln w="0"/>
              </a:rPr>
              <a:t>ローカル</a:t>
            </a:r>
            <a:r>
              <a:rPr lang="ja-JP" altLang="en-US" sz="1600" b="1" dirty="0" smtClean="0">
                <a:ln w="0"/>
              </a:rPr>
              <a:t>）</a:t>
            </a:r>
            <a:endParaRPr lang="ja-JP" altLang="en-US" sz="1600" b="1" dirty="0">
              <a:ln w="0"/>
            </a:endParaRPr>
          </a:p>
        </p:txBody>
      </p:sp>
      <p:sp>
        <p:nvSpPr>
          <p:cNvPr id="63" name="正方形/長方形 62"/>
          <p:cNvSpPr/>
          <p:nvPr/>
        </p:nvSpPr>
        <p:spPr>
          <a:xfrm>
            <a:off x="2107204" y="4577167"/>
            <a:ext cx="2367864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キー：加盟店コード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20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桁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正方形/長方形 75"/>
          <p:cNvSpPr/>
          <p:nvPr/>
        </p:nvSpPr>
        <p:spPr>
          <a:xfrm>
            <a:off x="9794602" y="4157931"/>
            <a:ext cx="3564909" cy="8466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THINCA_COMMON_M_MERCHANT</a:t>
            </a:r>
          </a:p>
        </p:txBody>
      </p:sp>
      <p:cxnSp>
        <p:nvCxnSpPr>
          <p:cNvPr id="97" name="直線コネクタ 96"/>
          <p:cNvCxnSpPr/>
          <p:nvPr/>
        </p:nvCxnSpPr>
        <p:spPr>
          <a:xfrm>
            <a:off x="8440242" y="1110166"/>
            <a:ext cx="12700" cy="8839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線矢印コネクタ 3"/>
          <p:cNvCxnSpPr/>
          <p:nvPr/>
        </p:nvCxnSpPr>
        <p:spPr>
          <a:xfrm>
            <a:off x="4475068" y="4793413"/>
            <a:ext cx="50782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A0D525B-5C4B-66EA-0C2C-24B813721073}"/>
              </a:ext>
            </a:extLst>
          </p:cNvPr>
          <p:cNvSpPr/>
          <p:nvPr/>
        </p:nvSpPr>
        <p:spPr>
          <a:xfrm>
            <a:off x="5575460" y="4349728"/>
            <a:ext cx="2454286" cy="363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キーと一致するものから</a:t>
            </a:r>
            <a:endParaRPr lang="en-US" altLang="ja-JP" sz="12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「加盟店名」を取得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コネクタ: カギ線 28">
            <a:extLst>
              <a:ext uri="{FF2B5EF4-FFF2-40B4-BE49-F238E27FC236}">
                <a16:creationId xmlns:a16="http://schemas.microsoft.com/office/drawing/2014/main" id="{F3D96517-29B1-096E-A086-B22B9FAC70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6569" y="4274710"/>
            <a:ext cx="519029" cy="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A0D525B-5C4B-66EA-0C2C-24B813721073}"/>
              </a:ext>
            </a:extLst>
          </p:cNvPr>
          <p:cNvSpPr/>
          <p:nvPr/>
        </p:nvSpPr>
        <p:spPr>
          <a:xfrm>
            <a:off x="3686135" y="3785616"/>
            <a:ext cx="643399" cy="363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</a:rPr>
              <a:t>取得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A0D525B-5C4B-66EA-0C2C-24B813721073}"/>
              </a:ext>
            </a:extLst>
          </p:cNvPr>
          <p:cNvSpPr/>
          <p:nvPr/>
        </p:nvSpPr>
        <p:spPr>
          <a:xfrm>
            <a:off x="9663709" y="3741270"/>
            <a:ext cx="678829" cy="31237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読込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正方形/長方形 40"/>
          <p:cNvSpPr/>
          <p:nvPr/>
        </p:nvSpPr>
        <p:spPr>
          <a:xfrm>
            <a:off x="2080843" y="2600092"/>
            <a:ext cx="3853981" cy="528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000XXXXX_【924】</a:t>
            </a:r>
            <a:r>
              <a:rPr lang="en-US" altLang="ja-JP" sz="1200" b="1" dirty="0">
                <a:solidFill>
                  <a:schemeClr val="tx1"/>
                </a:solidFill>
              </a:rPr>
              <a:t>yyyymmdd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_6brandadd.tsv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4" name="正方形/長方形 53"/>
          <p:cNvSpPr/>
          <p:nvPr/>
        </p:nvSpPr>
        <p:spPr>
          <a:xfrm>
            <a:off x="442284" y="2647056"/>
            <a:ext cx="1333872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N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ファイル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2073445" y="3199897"/>
            <a:ext cx="1022179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・・・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093963" y="1972807"/>
            <a:ext cx="1022179" cy="51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←端末追加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6093963" y="2647056"/>
            <a:ext cx="1347859" cy="5111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←ブランド追加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137595" y="5665030"/>
            <a:ext cx="7554003" cy="2218483"/>
          </a:xfrm>
          <a:prstGeom prst="rect">
            <a:avLst/>
          </a:prstGeom>
          <a:ln>
            <a:solidFill>
              <a:srgbClr val="00B0F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コネクタ: カギ線 28">
            <a:extLst>
              <a:ext uri="{FF2B5EF4-FFF2-40B4-BE49-F238E27FC236}">
                <a16:creationId xmlns:a16="http://schemas.microsoft.com/office/drawing/2014/main" id="{F3D96517-29B1-096E-A086-B22B9FAC70D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33228" y="5269792"/>
            <a:ext cx="519029" cy="9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A0D525B-5C4B-66EA-0C2C-24B813721073}"/>
              </a:ext>
            </a:extLst>
          </p:cNvPr>
          <p:cNvSpPr/>
          <p:nvPr/>
        </p:nvSpPr>
        <p:spPr>
          <a:xfrm>
            <a:off x="3662977" y="5121517"/>
            <a:ext cx="643399" cy="36342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書換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正方形/長方形 63"/>
          <p:cNvSpPr/>
          <p:nvPr/>
        </p:nvSpPr>
        <p:spPr>
          <a:xfrm>
            <a:off x="2107204" y="5929708"/>
            <a:ext cx="3853981" cy="528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000XXXXX_【</a:t>
            </a:r>
            <a:r>
              <a:rPr lang="en-US" altLang="ja-JP" sz="1200" b="1" dirty="0">
                <a:solidFill>
                  <a:schemeClr val="tx1"/>
                </a:solidFill>
              </a:rPr>
              <a:t>924】20250408_4termadd.tsv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5" name="正方形/長方形 64"/>
          <p:cNvSpPr/>
          <p:nvPr/>
        </p:nvSpPr>
        <p:spPr>
          <a:xfrm>
            <a:off x="2115658" y="6652651"/>
            <a:ext cx="3853981" cy="5283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000XXXXX_【924】</a:t>
            </a:r>
            <a:r>
              <a:rPr lang="en-US" altLang="ja-JP" sz="1200" b="1" dirty="0">
                <a:solidFill>
                  <a:schemeClr val="tx1"/>
                </a:solidFill>
              </a:rPr>
              <a:t>yyyymmdd</a:t>
            </a:r>
            <a:r>
              <a:rPr lang="en-US" altLang="ja-JP" sz="1200" b="1" dirty="0" smtClean="0">
                <a:solidFill>
                  <a:schemeClr val="tx1"/>
                </a:solidFill>
              </a:rPr>
              <a:t>_6brandadd.tsv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6" name="正方形/長方形 65"/>
          <p:cNvSpPr/>
          <p:nvPr/>
        </p:nvSpPr>
        <p:spPr>
          <a:xfrm>
            <a:off x="2107204" y="7346225"/>
            <a:ext cx="3468256" cy="419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↑加盟店名・設置店名のみ修正されたファイル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349667" y="5929708"/>
            <a:ext cx="1545465" cy="7025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smtClean="0">
                <a:solidFill>
                  <a:schemeClr val="tx1"/>
                </a:solidFill>
              </a:rPr>
              <a:t>out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379012" y="1819473"/>
            <a:ext cx="1545465" cy="70250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 smtClean="0">
                <a:solidFill>
                  <a:schemeClr val="tx1"/>
                </a:solidFill>
              </a:rPr>
              <a:t>in</a:t>
            </a:r>
            <a:endParaRPr kumimoji="1"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E2CC49-53B1-4C48-916C-C95248DFAE90}"/>
              </a:ext>
            </a:extLst>
          </p:cNvPr>
          <p:cNvSpPr/>
          <p:nvPr/>
        </p:nvSpPr>
        <p:spPr>
          <a:xfrm>
            <a:off x="1100036" y="202173"/>
            <a:ext cx="5247045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2800" b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プログラム内容</a:t>
            </a:r>
            <a:endParaRPr lang="ja-JP" altLang="en-US" sz="28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6" name="日付プレースホルダー 2">
            <a:extLst>
              <a:ext uri="{FF2B5EF4-FFF2-40B4-BE49-F238E27FC236}">
                <a16:creationId xmlns:a16="http://schemas.microsoft.com/office/drawing/2014/main" id="{0787E99D-2875-49FE-8B8E-D627CACB7E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9455" y="10167722"/>
            <a:ext cx="3401854" cy="525957"/>
          </a:xfrm>
        </p:spPr>
        <p:txBody>
          <a:bodyPr/>
          <a:lstStyle/>
          <a:p>
            <a:fld id="{4A6849C2-9572-42C7-A133-D6EDFEC74D64}" type="datetime1">
              <a:rPr kumimoji="1" lang="ja-JP" altLang="en-US" smtClean="0"/>
              <a:t>2025/7/11</a:t>
            </a:fld>
            <a:endParaRPr kumimoji="1" lang="ja-JP" altLang="en-US" dirty="0"/>
          </a:p>
        </p:txBody>
      </p:sp>
      <p:sp>
        <p:nvSpPr>
          <p:cNvPr id="37" name="フッター プレースホルダー 3">
            <a:extLst>
              <a:ext uri="{FF2B5EF4-FFF2-40B4-BE49-F238E27FC236}">
                <a16:creationId xmlns:a16="http://schemas.microsoft.com/office/drawing/2014/main" id="{A7BB9627-8E0E-463B-977F-5F02D77C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08285" y="10167722"/>
            <a:ext cx="5102781" cy="525957"/>
          </a:xfrm>
        </p:spPr>
        <p:txBody>
          <a:bodyPr/>
          <a:lstStyle/>
          <a:p>
            <a:r>
              <a:rPr kumimoji="1" lang="en-US" altLang="ja-JP" dirty="0"/>
              <a:t>© 2020 </a:t>
            </a:r>
            <a:r>
              <a:rPr kumimoji="1" lang="en-US" altLang="ja-JP" dirty="0" err="1"/>
              <a:t>ExFINESSE</a:t>
            </a:r>
            <a:r>
              <a:rPr kumimoji="1" lang="en-US" altLang="ja-JP" dirty="0"/>
              <a:t> Co., Ltd.</a:t>
            </a:r>
            <a:endParaRPr kumimoji="1" lang="ja-JP" altLang="en-US" dirty="0"/>
          </a:p>
        </p:txBody>
      </p:sp>
      <p:sp>
        <p:nvSpPr>
          <p:cNvPr id="38" name="スライド番号プレースホルダー 4">
            <a:extLst>
              <a:ext uri="{FF2B5EF4-FFF2-40B4-BE49-F238E27FC236}">
                <a16:creationId xmlns:a16="http://schemas.microsoft.com/office/drawing/2014/main" id="{F09AD1F8-8B5E-4D80-9C2F-18B5820DA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041" y="10167722"/>
            <a:ext cx="3401854" cy="525957"/>
          </a:xfrm>
        </p:spPr>
        <p:txBody>
          <a:bodyPr/>
          <a:lstStyle/>
          <a:p>
            <a:fld id="{825D8381-AF79-48D8-B17B-A8C015C14544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CE2CC49-53B1-4C48-916C-C95248DFAE90}"/>
              </a:ext>
            </a:extLst>
          </p:cNvPr>
          <p:cNvSpPr/>
          <p:nvPr/>
        </p:nvSpPr>
        <p:spPr>
          <a:xfrm>
            <a:off x="362540" y="6930573"/>
            <a:ext cx="263799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1600" b="1" dirty="0" smtClean="0">
                <a:ln w="0"/>
              </a:rPr>
              <a:t>今後組み込みたいチェック</a:t>
            </a:r>
            <a:endParaRPr lang="ja-JP" altLang="en-US" sz="1600" b="1" cap="none" spc="0" dirty="0">
              <a:ln w="0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37172" y="1705708"/>
            <a:ext cx="5046588" cy="496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smtClean="0">
                <a:solidFill>
                  <a:schemeClr val="tx1"/>
                </a:solidFill>
              </a:rPr>
              <a:t>BAT</a:t>
            </a:r>
            <a:r>
              <a:rPr lang="ja-JP" altLang="en-US" sz="1200" b="1" dirty="0">
                <a:solidFill>
                  <a:schemeClr val="tx1"/>
                </a:solidFill>
              </a:rPr>
              <a:t>引数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取得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A0D525B-5C4B-66EA-0C2C-24B813721073}"/>
              </a:ext>
            </a:extLst>
          </p:cNvPr>
          <p:cNvSpPr/>
          <p:nvPr/>
        </p:nvSpPr>
        <p:spPr>
          <a:xfrm>
            <a:off x="225991" y="7306647"/>
            <a:ext cx="2190507" cy="544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 smtClean="0">
                <a:solidFill>
                  <a:schemeClr val="tx1"/>
                </a:solidFill>
              </a:rPr>
              <a:t>①</a:t>
            </a:r>
            <a:r>
              <a:rPr lang="en-US" altLang="ja-JP" sz="1200" dirty="0" smtClean="0">
                <a:solidFill>
                  <a:schemeClr val="tx1"/>
                </a:solidFill>
              </a:rPr>
              <a:t>DB</a:t>
            </a:r>
            <a:r>
              <a:rPr lang="ja-JP" altLang="en-US" sz="1200" dirty="0" smtClean="0">
                <a:solidFill>
                  <a:schemeClr val="tx1"/>
                </a:solidFill>
              </a:rPr>
              <a:t>の更新時間チェック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6CE2CC49-53B1-4C48-916C-C95248DFAE90}"/>
              </a:ext>
            </a:extLst>
          </p:cNvPr>
          <p:cNvSpPr/>
          <p:nvPr/>
        </p:nvSpPr>
        <p:spPr>
          <a:xfrm>
            <a:off x="337173" y="1065591"/>
            <a:ext cx="1968145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ja-JP" altLang="en-US" sz="1600" b="1" cap="none" spc="0" dirty="0" smtClean="0">
                <a:ln w="0"/>
              </a:rPr>
              <a:t>処理の順番</a:t>
            </a:r>
            <a:endParaRPr lang="ja-JP" altLang="en-US" sz="1600" b="1" cap="none" spc="0" dirty="0">
              <a:ln w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2A0D525B-5C4B-66EA-0C2C-24B813721073}"/>
              </a:ext>
            </a:extLst>
          </p:cNvPr>
          <p:cNvSpPr/>
          <p:nvPr/>
        </p:nvSpPr>
        <p:spPr>
          <a:xfrm>
            <a:off x="1" y="7720242"/>
            <a:ext cx="2416498" cy="54414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②ファイル名チェック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362540" y="5141565"/>
            <a:ext cx="5046588" cy="5320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200" b="1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ログ</a:t>
            </a:r>
            <a:r>
              <a:rPr lang="ja-JP" altLang="en-US" sz="1200" b="1" dirty="0">
                <a:solidFill>
                  <a:schemeClr val="tx1"/>
                </a:solidFill>
              </a:rPr>
              <a:t>出力</a:t>
            </a:r>
          </a:p>
          <a:p>
            <a:pPr algn="ctr"/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59" name="正方形/長方形 58"/>
          <p:cNvSpPr/>
          <p:nvPr/>
        </p:nvSpPr>
        <p:spPr>
          <a:xfrm>
            <a:off x="337172" y="2416775"/>
            <a:ext cx="5046588" cy="496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 smtClean="0">
                <a:solidFill>
                  <a:schemeClr val="tx1"/>
                </a:solidFill>
              </a:rPr>
              <a:t>ini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読み込み（</a:t>
            </a:r>
            <a:r>
              <a:rPr lang="ja-JP" altLang="en-US" sz="1200" b="1" dirty="0">
                <a:solidFill>
                  <a:schemeClr val="tx1"/>
                </a:solidFill>
              </a:rPr>
              <a:t>使用しない</a:t>
            </a:r>
            <a:r>
              <a:rPr lang="ja-JP" altLang="en-US" sz="1200" b="1" dirty="0" smtClean="0">
                <a:solidFill>
                  <a:schemeClr val="tx1"/>
                </a:solidFill>
              </a:rPr>
              <a:t>予定→やっぱりする！）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362540" y="3102441"/>
            <a:ext cx="5046588" cy="496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設定値</a:t>
            </a:r>
            <a:r>
              <a:rPr lang="ja-JP" altLang="en-US" sz="1200" b="1" dirty="0">
                <a:solidFill>
                  <a:schemeClr val="tx1"/>
                </a:solidFill>
              </a:rPr>
              <a:t>チェック（引数の数、各パス、</a:t>
            </a:r>
            <a:r>
              <a:rPr lang="en-US" altLang="ja-JP" sz="1200" b="1" dirty="0" err="1">
                <a:solidFill>
                  <a:schemeClr val="tx1"/>
                </a:solidFill>
              </a:rPr>
              <a:t>etc</a:t>
            </a:r>
            <a:r>
              <a:rPr lang="ja-JP" altLang="en-US" sz="1200" b="1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61" name="正方形/長方形 60"/>
          <p:cNvSpPr/>
          <p:nvPr/>
        </p:nvSpPr>
        <p:spPr>
          <a:xfrm>
            <a:off x="362540" y="3764059"/>
            <a:ext cx="5046588" cy="496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処理（別紙プログラムフロー図参照）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362540" y="4425677"/>
            <a:ext cx="5046588" cy="4965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b="1" dirty="0" smtClean="0">
                <a:solidFill>
                  <a:schemeClr val="tx1"/>
                </a:solidFill>
              </a:rPr>
              <a:t>メッセージ（エラー時、警告時）</a:t>
            </a:r>
            <a:endParaRPr lang="ja-JP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966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 rtlCol="0" anchor="ctr"/>
      <a:lstStyle>
        <a:defPPr algn="ctr">
          <a:defRPr kumimoji="1" sz="1200" dirty="0">
            <a:solidFill>
              <a:schemeClr val="tx1"/>
            </a:solidFill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4822</TotalTime>
  <Words>169</Words>
  <Application>Microsoft Office PowerPoint</Application>
  <PresentationFormat>ユーザー設定</PresentationFormat>
  <Paragraphs>48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【目的】 　STORES_924案件において、端末追加とブランド追加の依頼書記載の加盟店名がThincaCloudの加盟店名と 相違していることがある。そのため運用ツールを通す前に加盟店名を修正するVBAを使用しているが、利便性等も鑑み、EXEを作成しJob_Assistに組み込んで対応したい。また他案件にも対応するべく汎用的に作成したい。  【概要】 　言語C＃。端末追加とブランド追加の依頼書記載の加盟店名を加盟店コードをキーにThincaCloudの加盟店名に修正する。使用 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水本 忍</dc:creator>
  <cp:lastModifiedBy>PAA-3144</cp:lastModifiedBy>
  <cp:revision>346</cp:revision>
  <dcterms:created xsi:type="dcterms:W3CDTF">2019-12-16T07:25:00Z</dcterms:created>
  <dcterms:modified xsi:type="dcterms:W3CDTF">2025-07-11T12:10:47Z</dcterms:modified>
</cp:coreProperties>
</file>