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Lst>
  <p:sldSz cy="5143500" cx="9144000"/>
  <p:notesSz cx="6858000" cy="9144000"/>
  <p:embeddedFontLst>
    <p:embeddedFont>
      <p:font typeface="Montserrat"/>
      <p:regular r:id="rId66"/>
      <p:bold r:id="rId67"/>
      <p:italic r:id="rId68"/>
      <p:boldItalic r:id="rId69"/>
    </p:embeddedFont>
    <p:embeddedFont>
      <p:font typeface="Bebas Neue"/>
      <p:regular r:id="rId70"/>
    </p:embeddedFont>
    <p:embeddedFont>
      <p:font typeface="Archivo Black"/>
      <p:regular r:id="rId71"/>
    </p:embeddedFont>
    <p:embeddedFont>
      <p:font typeface="Comfortaa Medium"/>
      <p:regular r:id="rId72"/>
      <p:bold r:id="rId73"/>
    </p:embeddedFont>
    <p:embeddedFont>
      <p:font typeface="Comfortaa"/>
      <p:regular r:id="rId74"/>
      <p:bold r:id="rId7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font" Target="fonts/ComfortaaMedium-bold.fntdata"/><Relationship Id="rId72" Type="http://schemas.openxmlformats.org/officeDocument/2006/relationships/font" Target="fonts/ComfortaaMedium-regular.fntdata"/><Relationship Id="rId31" Type="http://schemas.openxmlformats.org/officeDocument/2006/relationships/slide" Target="slides/slide26.xml"/><Relationship Id="rId75" Type="http://schemas.openxmlformats.org/officeDocument/2006/relationships/font" Target="fonts/Comfortaa-bold.fntdata"/><Relationship Id="rId30" Type="http://schemas.openxmlformats.org/officeDocument/2006/relationships/slide" Target="slides/slide25.xml"/><Relationship Id="rId74" Type="http://schemas.openxmlformats.org/officeDocument/2006/relationships/font" Target="fonts/Comfortaa-regular.fntdata"/><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71" Type="http://schemas.openxmlformats.org/officeDocument/2006/relationships/font" Target="fonts/ArchivoBlack-regular.fntdata"/><Relationship Id="rId70" Type="http://schemas.openxmlformats.org/officeDocument/2006/relationships/font" Target="fonts/BebasNeue-regular.fntdata"/><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font" Target="fonts/Montserrat-regular.fntdata"/><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font" Target="fonts/Montserrat-italic.fntdata"/><Relationship Id="rId23" Type="http://schemas.openxmlformats.org/officeDocument/2006/relationships/slide" Target="slides/slide18.xml"/><Relationship Id="rId67" Type="http://schemas.openxmlformats.org/officeDocument/2006/relationships/font" Target="fonts/Montserrat-bold.fntdata"/><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font" Target="fonts/Montserrat-boldItalic.fntdata"/><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13bb84463e1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13bb84463e1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2680da8f2f3_5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2680da8f2f3_5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2680da8f2f3_5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2680da8f2f3_5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2680da8f2f3_5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9" name="Google Shape;399;g2680da8f2f3_5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2680da8f2f3_5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2680da8f2f3_5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2680da8f2f3_5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3" name="Google Shape;413;g2680da8f2f3_5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2680da8f2f3_5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0" name="Google Shape;420;g2680da8f2f3_5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g2680da8f2f3_5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6" name="Google Shape;426;g2680da8f2f3_5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g2680da8f2f3_5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3" name="Google Shape;433;g2680da8f2f3_5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g2680da8f2f3_5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9" name="Google Shape;439;g2680da8f2f3_5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g2680da8f2f3_0_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7" name="Google Shape;447;g2680da8f2f3_0_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6f624231c7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6f624231c7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Flow of Presentation: Joseph &gt; Nicole &gt; Charmaine &gt; Andrew</a:t>
            </a:r>
            <a:endParaRPr/>
          </a:p>
          <a:p>
            <a:pPr indent="-298450" lvl="0" marL="457200" rtl="0" algn="l">
              <a:spcBef>
                <a:spcPts val="0"/>
              </a:spcBef>
              <a:spcAft>
                <a:spcPts val="0"/>
              </a:spcAft>
              <a:buSzPts val="1100"/>
              <a:buAutoNum type="arabicPeriod"/>
            </a:pPr>
            <a:r>
              <a:rPr lang="en"/>
              <a:t>Intro of company</a:t>
            </a:r>
            <a:endParaRPr/>
          </a:p>
          <a:p>
            <a:pPr indent="-298450" lvl="0" marL="457200" rtl="0" algn="l">
              <a:spcBef>
                <a:spcPts val="0"/>
              </a:spcBef>
              <a:spcAft>
                <a:spcPts val="0"/>
              </a:spcAft>
              <a:buSzPts val="1100"/>
              <a:buAutoNum type="arabicPeriod"/>
            </a:pPr>
            <a:r>
              <a:rPr lang="en"/>
              <a:t>Business Objective </a:t>
            </a:r>
            <a:endParaRPr/>
          </a:p>
          <a:p>
            <a:pPr indent="-298450" lvl="0" marL="457200" rtl="0" algn="l">
              <a:spcBef>
                <a:spcPts val="0"/>
              </a:spcBef>
              <a:spcAft>
                <a:spcPts val="0"/>
              </a:spcAft>
              <a:buSzPts val="1100"/>
              <a:buAutoNum type="arabicPeriod"/>
            </a:pPr>
            <a:r>
              <a:rPr lang="en">
                <a:solidFill>
                  <a:schemeClr val="dk1"/>
                </a:solidFill>
              </a:rPr>
              <a:t>Dashboard - with our EDA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Individuals:</a:t>
            </a:r>
            <a:endParaRPr>
              <a:solidFill>
                <a:schemeClr val="dk1"/>
              </a:solidFill>
            </a:endParaRPr>
          </a:p>
          <a:p>
            <a:pPr indent="-298450" lvl="0" marL="457200" rtl="0" algn="l">
              <a:spcBef>
                <a:spcPts val="0"/>
              </a:spcBef>
              <a:spcAft>
                <a:spcPts val="0"/>
              </a:spcAft>
              <a:buSzPts val="1100"/>
              <a:buAutoNum type="arabicPeriod"/>
            </a:pPr>
            <a:r>
              <a:rPr lang="en"/>
              <a:t>Hypothesis (by 1 individual)</a:t>
            </a:r>
            <a:endParaRPr/>
          </a:p>
          <a:p>
            <a:pPr indent="-298450" lvl="0" marL="457200" rtl="0" algn="l">
              <a:spcBef>
                <a:spcPts val="0"/>
              </a:spcBef>
              <a:spcAft>
                <a:spcPts val="0"/>
              </a:spcAft>
              <a:buSzPts val="1100"/>
              <a:buAutoNum type="arabicPeriod"/>
            </a:pPr>
            <a:r>
              <a:rPr lang="en"/>
              <a:t>Individual Databricks screenshot (models + comparison + tuning)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Andrew:</a:t>
            </a:r>
            <a:endParaRPr/>
          </a:p>
          <a:p>
            <a:pPr indent="-298450" lvl="0" marL="457200" rtl="0" algn="l">
              <a:spcBef>
                <a:spcPts val="0"/>
              </a:spcBef>
              <a:spcAft>
                <a:spcPts val="0"/>
              </a:spcAft>
              <a:buSzPts val="1100"/>
              <a:buAutoNum type="arabicPeriod"/>
            </a:pPr>
            <a:r>
              <a:rPr lang="en"/>
              <a:t>Combined Databricks + streaming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g2680da8f2f3_0_3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9" name="Google Shape;489;g2680da8f2f3_0_3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g2680da8f2f3_0_4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5" name="Google Shape;495;g2680da8f2f3_0_4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0" name="Shape 500"/>
        <p:cNvGrpSpPr/>
        <p:nvPr/>
      </p:nvGrpSpPr>
      <p:grpSpPr>
        <a:xfrm>
          <a:off x="0" y="0"/>
          <a:ext cx="0" cy="0"/>
          <a:chOff x="0" y="0"/>
          <a:chExt cx="0" cy="0"/>
        </a:xfrm>
      </p:grpSpPr>
      <p:sp>
        <p:nvSpPr>
          <p:cNvPr id="501" name="Google Shape;501;g2680da8f2f3_0_3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2" name="Google Shape;502;g2680da8f2f3_0_3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g2680da8f2f3_0_3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9" name="Google Shape;509;g2680da8f2f3_0_3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4" name="Shape 514"/>
        <p:cNvGrpSpPr/>
        <p:nvPr/>
      </p:nvGrpSpPr>
      <p:grpSpPr>
        <a:xfrm>
          <a:off x="0" y="0"/>
          <a:ext cx="0" cy="0"/>
          <a:chOff x="0" y="0"/>
          <a:chExt cx="0" cy="0"/>
        </a:xfrm>
      </p:grpSpPr>
      <p:sp>
        <p:nvSpPr>
          <p:cNvPr id="515" name="Google Shape;515;g2680da8f2f3_0_3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6" name="Google Shape;516;g2680da8f2f3_0_3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1" name="Shape 521"/>
        <p:cNvGrpSpPr/>
        <p:nvPr/>
      </p:nvGrpSpPr>
      <p:grpSpPr>
        <a:xfrm>
          <a:off x="0" y="0"/>
          <a:ext cx="0" cy="0"/>
          <a:chOff x="0" y="0"/>
          <a:chExt cx="0" cy="0"/>
        </a:xfrm>
      </p:grpSpPr>
      <p:sp>
        <p:nvSpPr>
          <p:cNvPr id="522" name="Google Shape;522;g2680da8f2f3_0_3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3" name="Google Shape;523;g2680da8f2f3_0_3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8" name="Shape 528"/>
        <p:cNvGrpSpPr/>
        <p:nvPr/>
      </p:nvGrpSpPr>
      <p:grpSpPr>
        <a:xfrm>
          <a:off x="0" y="0"/>
          <a:ext cx="0" cy="0"/>
          <a:chOff x="0" y="0"/>
          <a:chExt cx="0" cy="0"/>
        </a:xfrm>
      </p:grpSpPr>
      <p:sp>
        <p:nvSpPr>
          <p:cNvPr id="529" name="Google Shape;529;g2680da8f2f3_0_3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0" name="Google Shape;530;g2680da8f2f3_0_3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5" name="Shape 535"/>
        <p:cNvGrpSpPr/>
        <p:nvPr/>
      </p:nvGrpSpPr>
      <p:grpSpPr>
        <a:xfrm>
          <a:off x="0" y="0"/>
          <a:ext cx="0" cy="0"/>
          <a:chOff x="0" y="0"/>
          <a:chExt cx="0" cy="0"/>
        </a:xfrm>
      </p:grpSpPr>
      <p:sp>
        <p:nvSpPr>
          <p:cNvPr id="536" name="Google Shape;536;g2680da8f2f3_0_3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7" name="Google Shape;537;g2680da8f2f3_0_3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2" name="Shape 542"/>
        <p:cNvGrpSpPr/>
        <p:nvPr/>
      </p:nvGrpSpPr>
      <p:grpSpPr>
        <a:xfrm>
          <a:off x="0" y="0"/>
          <a:ext cx="0" cy="0"/>
          <a:chOff x="0" y="0"/>
          <a:chExt cx="0" cy="0"/>
        </a:xfrm>
      </p:grpSpPr>
      <p:sp>
        <p:nvSpPr>
          <p:cNvPr id="543" name="Google Shape;543;g2680da8f2f3_0_4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4" name="Google Shape;544;g2680da8f2f3_0_4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9" name="Shape 549"/>
        <p:cNvGrpSpPr/>
        <p:nvPr/>
      </p:nvGrpSpPr>
      <p:grpSpPr>
        <a:xfrm>
          <a:off x="0" y="0"/>
          <a:ext cx="0" cy="0"/>
          <a:chOff x="0" y="0"/>
          <a:chExt cx="0" cy="0"/>
        </a:xfrm>
      </p:grpSpPr>
      <p:sp>
        <p:nvSpPr>
          <p:cNvPr id="550" name="Google Shape;550;g2680da8f2f3_0_3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1" name="Google Shape;551;g2680da8f2f3_0_3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6f624231c7_0_10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6f624231c7_0_10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6" name="Shape 556"/>
        <p:cNvGrpSpPr/>
        <p:nvPr/>
      </p:nvGrpSpPr>
      <p:grpSpPr>
        <a:xfrm>
          <a:off x="0" y="0"/>
          <a:ext cx="0" cy="0"/>
          <a:chOff x="0" y="0"/>
          <a:chExt cx="0" cy="0"/>
        </a:xfrm>
      </p:grpSpPr>
      <p:sp>
        <p:nvSpPr>
          <p:cNvPr id="557" name="Google Shape;557;g23bc0f87ea1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8" name="Google Shape;558;g23bc0f87ea1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3" name="Shape 563"/>
        <p:cNvGrpSpPr/>
        <p:nvPr/>
      </p:nvGrpSpPr>
      <p:grpSpPr>
        <a:xfrm>
          <a:off x="0" y="0"/>
          <a:ext cx="0" cy="0"/>
          <a:chOff x="0" y="0"/>
          <a:chExt cx="0" cy="0"/>
        </a:xfrm>
      </p:grpSpPr>
      <p:sp>
        <p:nvSpPr>
          <p:cNvPr id="564" name="Google Shape;564;g2680da8f2f3_0_4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5" name="Google Shape;565;g2680da8f2f3_0_4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0" name="Shape 570"/>
        <p:cNvGrpSpPr/>
        <p:nvPr/>
      </p:nvGrpSpPr>
      <p:grpSpPr>
        <a:xfrm>
          <a:off x="0" y="0"/>
          <a:ext cx="0" cy="0"/>
          <a:chOff x="0" y="0"/>
          <a:chExt cx="0" cy="0"/>
        </a:xfrm>
      </p:grpSpPr>
      <p:sp>
        <p:nvSpPr>
          <p:cNvPr id="571" name="Google Shape;571;g26dd1c8be0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2" name="Google Shape;572;g26dd1c8be0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6" name="Shape 576"/>
        <p:cNvGrpSpPr/>
        <p:nvPr/>
      </p:nvGrpSpPr>
      <p:grpSpPr>
        <a:xfrm>
          <a:off x="0" y="0"/>
          <a:ext cx="0" cy="0"/>
          <a:chOff x="0" y="0"/>
          <a:chExt cx="0" cy="0"/>
        </a:xfrm>
      </p:grpSpPr>
      <p:sp>
        <p:nvSpPr>
          <p:cNvPr id="577" name="Google Shape;577;g2680da8f2f3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8" name="Google Shape;578;g2680da8f2f3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8" name="Shape 618"/>
        <p:cNvGrpSpPr/>
        <p:nvPr/>
      </p:nvGrpSpPr>
      <p:grpSpPr>
        <a:xfrm>
          <a:off x="0" y="0"/>
          <a:ext cx="0" cy="0"/>
          <a:chOff x="0" y="0"/>
          <a:chExt cx="0" cy="0"/>
        </a:xfrm>
      </p:grpSpPr>
      <p:sp>
        <p:nvSpPr>
          <p:cNvPr id="619" name="Google Shape;619;g2680da8f2f3_3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0" name="Google Shape;620;g2680da8f2f3_3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4" name="Shape 624"/>
        <p:cNvGrpSpPr/>
        <p:nvPr/>
      </p:nvGrpSpPr>
      <p:grpSpPr>
        <a:xfrm>
          <a:off x="0" y="0"/>
          <a:ext cx="0" cy="0"/>
          <a:chOff x="0" y="0"/>
          <a:chExt cx="0" cy="0"/>
        </a:xfrm>
      </p:grpSpPr>
      <p:sp>
        <p:nvSpPr>
          <p:cNvPr id="625" name="Google Shape;625;g2680da8f2f3_3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6" name="Google Shape;626;g2680da8f2f3_3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0" name="Shape 630"/>
        <p:cNvGrpSpPr/>
        <p:nvPr/>
      </p:nvGrpSpPr>
      <p:grpSpPr>
        <a:xfrm>
          <a:off x="0" y="0"/>
          <a:ext cx="0" cy="0"/>
          <a:chOff x="0" y="0"/>
          <a:chExt cx="0" cy="0"/>
        </a:xfrm>
      </p:grpSpPr>
      <p:sp>
        <p:nvSpPr>
          <p:cNvPr id="631" name="Google Shape;631;g2680da8f2f3_3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2" name="Google Shape;632;g2680da8f2f3_3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7" name="Shape 637"/>
        <p:cNvGrpSpPr/>
        <p:nvPr/>
      </p:nvGrpSpPr>
      <p:grpSpPr>
        <a:xfrm>
          <a:off x="0" y="0"/>
          <a:ext cx="0" cy="0"/>
          <a:chOff x="0" y="0"/>
          <a:chExt cx="0" cy="0"/>
        </a:xfrm>
      </p:grpSpPr>
      <p:sp>
        <p:nvSpPr>
          <p:cNvPr id="638" name="Google Shape;638;g2680da8f2f3_3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9" name="Google Shape;639;g2680da8f2f3_3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3" name="Shape 643"/>
        <p:cNvGrpSpPr/>
        <p:nvPr/>
      </p:nvGrpSpPr>
      <p:grpSpPr>
        <a:xfrm>
          <a:off x="0" y="0"/>
          <a:ext cx="0" cy="0"/>
          <a:chOff x="0" y="0"/>
          <a:chExt cx="0" cy="0"/>
        </a:xfrm>
      </p:grpSpPr>
      <p:sp>
        <p:nvSpPr>
          <p:cNvPr id="644" name="Google Shape;644;g2680da8f2f3_6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5" name="Google Shape;645;g2680da8f2f3_6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0" name="Shape 650"/>
        <p:cNvGrpSpPr/>
        <p:nvPr/>
      </p:nvGrpSpPr>
      <p:grpSpPr>
        <a:xfrm>
          <a:off x="0" y="0"/>
          <a:ext cx="0" cy="0"/>
          <a:chOff x="0" y="0"/>
          <a:chExt cx="0" cy="0"/>
        </a:xfrm>
      </p:grpSpPr>
      <p:sp>
        <p:nvSpPr>
          <p:cNvPr id="651" name="Google Shape;651;g2680da8f2f3_3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2" name="Google Shape;652;g2680da8f2f3_3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2680da8f2f3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2680da8f2f3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6" name="Shape 656"/>
        <p:cNvGrpSpPr/>
        <p:nvPr/>
      </p:nvGrpSpPr>
      <p:grpSpPr>
        <a:xfrm>
          <a:off x="0" y="0"/>
          <a:ext cx="0" cy="0"/>
          <a:chOff x="0" y="0"/>
          <a:chExt cx="0" cy="0"/>
        </a:xfrm>
      </p:grpSpPr>
      <p:sp>
        <p:nvSpPr>
          <p:cNvPr id="657" name="Google Shape;657;g2680da8f2f3_6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8" name="Google Shape;658;g2680da8f2f3_6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(too high of recall and precision) too accurate. Won’t use </a:t>
            </a:r>
            <a:r>
              <a:rPr lang="en"/>
              <a:t>because of overfitting.</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4" name="Shape 664"/>
        <p:cNvGrpSpPr/>
        <p:nvPr/>
      </p:nvGrpSpPr>
      <p:grpSpPr>
        <a:xfrm>
          <a:off x="0" y="0"/>
          <a:ext cx="0" cy="0"/>
          <a:chOff x="0" y="0"/>
          <a:chExt cx="0" cy="0"/>
        </a:xfrm>
      </p:grpSpPr>
      <p:sp>
        <p:nvSpPr>
          <p:cNvPr id="665" name="Google Shape;665;g2680da8f2f3_6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6" name="Google Shape;666;g2680da8f2f3_6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(too high of recall and precision) too accurate. Won’t use because of overfitting.</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1" name="Shape 671"/>
        <p:cNvGrpSpPr/>
        <p:nvPr/>
      </p:nvGrpSpPr>
      <p:grpSpPr>
        <a:xfrm>
          <a:off x="0" y="0"/>
          <a:ext cx="0" cy="0"/>
          <a:chOff x="0" y="0"/>
          <a:chExt cx="0" cy="0"/>
        </a:xfrm>
      </p:grpSpPr>
      <p:sp>
        <p:nvSpPr>
          <p:cNvPr id="672" name="Google Shape;672;g2680da8f2f3_6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3" name="Google Shape;673;g2680da8f2f3_6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8" name="Shape 678"/>
        <p:cNvGrpSpPr/>
        <p:nvPr/>
      </p:nvGrpSpPr>
      <p:grpSpPr>
        <a:xfrm>
          <a:off x="0" y="0"/>
          <a:ext cx="0" cy="0"/>
          <a:chOff x="0" y="0"/>
          <a:chExt cx="0" cy="0"/>
        </a:xfrm>
      </p:grpSpPr>
      <p:sp>
        <p:nvSpPr>
          <p:cNvPr id="679" name="Google Shape;679;g2680da8f2f3_6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0" name="Google Shape;680;g2680da8f2f3_6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6" name="Shape 686"/>
        <p:cNvGrpSpPr/>
        <p:nvPr/>
      </p:nvGrpSpPr>
      <p:grpSpPr>
        <a:xfrm>
          <a:off x="0" y="0"/>
          <a:ext cx="0" cy="0"/>
          <a:chOff x="0" y="0"/>
          <a:chExt cx="0" cy="0"/>
        </a:xfrm>
      </p:grpSpPr>
      <p:sp>
        <p:nvSpPr>
          <p:cNvPr id="687" name="Google Shape;687;g2680da8f2f3_3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8" name="Google Shape;688;g2680da8f2f3_3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3" name="Shape 693"/>
        <p:cNvGrpSpPr/>
        <p:nvPr/>
      </p:nvGrpSpPr>
      <p:grpSpPr>
        <a:xfrm>
          <a:off x="0" y="0"/>
          <a:ext cx="0" cy="0"/>
          <a:chOff x="0" y="0"/>
          <a:chExt cx="0" cy="0"/>
        </a:xfrm>
      </p:grpSpPr>
      <p:sp>
        <p:nvSpPr>
          <p:cNvPr id="694" name="Google Shape;694;g2680da8f2f3_3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5" name="Google Shape;695;g2680da8f2f3_3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0" name="Shape 700"/>
        <p:cNvGrpSpPr/>
        <p:nvPr/>
      </p:nvGrpSpPr>
      <p:grpSpPr>
        <a:xfrm>
          <a:off x="0" y="0"/>
          <a:ext cx="0" cy="0"/>
          <a:chOff x="0" y="0"/>
          <a:chExt cx="0" cy="0"/>
        </a:xfrm>
      </p:grpSpPr>
      <p:sp>
        <p:nvSpPr>
          <p:cNvPr id="701" name="Google Shape;701;g2680da8f2f3_0_2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2" name="Google Shape;702;g2680da8f2f3_0_2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Thank you, Charmaine. I’m Andrew and I will talk about my process of developing models to verify whether the hypothesis is true and identifying patients who are likely to have heart disease.</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2" name="Shape 742"/>
        <p:cNvGrpSpPr/>
        <p:nvPr/>
      </p:nvGrpSpPr>
      <p:grpSpPr>
        <a:xfrm>
          <a:off x="0" y="0"/>
          <a:ext cx="0" cy="0"/>
          <a:chOff x="0" y="0"/>
          <a:chExt cx="0" cy="0"/>
        </a:xfrm>
      </p:grpSpPr>
      <p:sp>
        <p:nvSpPr>
          <p:cNvPr id="743" name="Google Shape;743;g2680da8f2f3_2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4" name="Google Shape;744;g2680da8f2f3_2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is my process. Firstly, I train default models without target variables using different sampling methods. Next, I determine the best sampling approach and perform further model tuning. Afterward, I </a:t>
            </a:r>
            <a:r>
              <a:rPr lang="en"/>
              <a:t>evaluate</a:t>
            </a:r>
            <a:r>
              <a:rPr lang="en"/>
              <a:t> the best model based on the recall, precision, and number of false negatives. Lastly, I identify the best model and check its performance.</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8" name="Shape 748"/>
        <p:cNvGrpSpPr/>
        <p:nvPr/>
      </p:nvGrpSpPr>
      <p:grpSpPr>
        <a:xfrm>
          <a:off x="0" y="0"/>
          <a:ext cx="0" cy="0"/>
          <a:chOff x="0" y="0"/>
          <a:chExt cx="0" cy="0"/>
        </a:xfrm>
      </p:grpSpPr>
      <p:sp>
        <p:nvSpPr>
          <p:cNvPr id="749" name="Google Shape;749;g2680da8f2f3_2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0" name="Google Shape;750;g2680da8f2f3_2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are the models I used. There are a total of 5 models as seen on the screen.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5" name="Shape 755"/>
        <p:cNvGrpSpPr/>
        <p:nvPr/>
      </p:nvGrpSpPr>
      <p:grpSpPr>
        <a:xfrm>
          <a:off x="0" y="0"/>
          <a:ext cx="0" cy="0"/>
          <a:chOff x="0" y="0"/>
          <a:chExt cx="0" cy="0"/>
        </a:xfrm>
      </p:grpSpPr>
      <p:sp>
        <p:nvSpPr>
          <p:cNvPr id="756" name="Google Shape;756;g2680da8f2f3_2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7" name="Google Shape;757;g2680da8f2f3_2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Firstly, the default model training with different sampling methods and size. After training the model on all types of sampling methods, I sorted the result based on their recall. Looking at the recall and precision, LinearSVC, Gradient Boosting, Logistic Regression, and Random Forest are the top 4 models. Although the first LinearSVC with a 50:50 ratio after SMOTE has the highest recall, the precision and recall difference is high, which could indicate the model’s inability to learn patterns to identify the true negatives. Therefore, the best sampling method is random undersampling at a 50:50 ratio.</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2680da8f2f3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2680da8f2f3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7" name="Shape 767"/>
        <p:cNvGrpSpPr/>
        <p:nvPr/>
      </p:nvGrpSpPr>
      <p:grpSpPr>
        <a:xfrm>
          <a:off x="0" y="0"/>
          <a:ext cx="0" cy="0"/>
          <a:chOff x="0" y="0"/>
          <a:chExt cx="0" cy="0"/>
        </a:xfrm>
      </p:grpSpPr>
      <p:sp>
        <p:nvSpPr>
          <p:cNvPr id="768" name="Google Shape;768;g2680da8f2f3_2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9" name="Google Shape;769;g2680da8f2f3_2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After identifying the top models and the sampling method, I went on to try some tunings on the models. My goal is to reduce the model’s false negative, which is in the recall.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Liblinear is for large-scale linear classification and C value of 1.1 reduces generalization of data.</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7" name="Shape 777"/>
        <p:cNvGrpSpPr/>
        <p:nvPr/>
      </p:nvGrpSpPr>
      <p:grpSpPr>
        <a:xfrm>
          <a:off x="0" y="0"/>
          <a:ext cx="0" cy="0"/>
          <a:chOff x="0" y="0"/>
          <a:chExt cx="0" cy="0"/>
        </a:xfrm>
      </p:grpSpPr>
      <p:sp>
        <p:nvSpPr>
          <p:cNvPr id="778" name="Google Shape;778;g2680da8f2f3_2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9" name="Google Shape;779;g2680da8f2f3_2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addition to hyperparameter tuning, I did feature selection on tree based models as they have the feature importance. Here, you can see the feature importance chart of the Random Forest and Gradient Boosting classifier. In both charts, the AgeCategory and GenHealth has the highest importance.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I’ve tried feature selection with this information, setting a minimum feature importance of 0.015. However, after retraining the model </a:t>
            </a:r>
            <a:r>
              <a:rPr lang="en"/>
              <a:t>without</a:t>
            </a:r>
            <a:r>
              <a:rPr lang="en"/>
              <a:t> the low importance feature, the number of false positives and negatives increased.</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8" name="Shape 788"/>
        <p:cNvGrpSpPr/>
        <p:nvPr/>
      </p:nvGrpSpPr>
      <p:grpSpPr>
        <a:xfrm>
          <a:off x="0" y="0"/>
          <a:ext cx="0" cy="0"/>
          <a:chOff x="0" y="0"/>
          <a:chExt cx="0" cy="0"/>
        </a:xfrm>
      </p:grpSpPr>
      <p:sp>
        <p:nvSpPr>
          <p:cNvPr id="789" name="Google Shape;789;g2680da8f2f3_2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0" name="Google Shape;790;g2680da8f2f3_2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you can see that the false positives and negatives increasing slightly after feature selection. This could be due to the low importance feature still providing a bit of information on the class the record should be assigned to. Therefore, I will continue using the original data.</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2" name="Shape 802"/>
        <p:cNvGrpSpPr/>
        <p:nvPr/>
      </p:nvGrpSpPr>
      <p:grpSpPr>
        <a:xfrm>
          <a:off x="0" y="0"/>
          <a:ext cx="0" cy="0"/>
          <a:chOff x="0" y="0"/>
          <a:chExt cx="0" cy="0"/>
        </a:xfrm>
      </p:grpSpPr>
      <p:sp>
        <p:nvSpPr>
          <p:cNvPr id="803" name="Google Shape;803;g2680da8f2f3_2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4" name="Google Shape;804;g2680da8f2f3_2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is my evaluation of the models. I check their precision and recall for the 1 class and look at the number of false negatives for each model. In the end, the Gradient Boosting Classifier has the best result as it has the highest recall and the precision recall difference is not large.</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3" name="Shape 813"/>
        <p:cNvGrpSpPr/>
        <p:nvPr/>
      </p:nvGrpSpPr>
      <p:grpSpPr>
        <a:xfrm>
          <a:off x="0" y="0"/>
          <a:ext cx="0" cy="0"/>
          <a:chOff x="0" y="0"/>
          <a:chExt cx="0" cy="0"/>
        </a:xfrm>
      </p:grpSpPr>
      <p:sp>
        <p:nvSpPr>
          <p:cNvPr id="814" name="Google Shape;814;g26dd1c8be0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5" name="Google Shape;815;g26dd1c8be0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was my tuning of the model. The only hyperparameter I added was a lower learning rate, allowing the model to move slower toward identifying the optimal weights. This result in a good balance between recall and precision, showing that the model works well with both classes.</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4" name="Shape 824"/>
        <p:cNvGrpSpPr/>
        <p:nvPr/>
      </p:nvGrpSpPr>
      <p:grpSpPr>
        <a:xfrm>
          <a:off x="0" y="0"/>
          <a:ext cx="0" cy="0"/>
          <a:chOff x="0" y="0"/>
          <a:chExt cx="0" cy="0"/>
        </a:xfrm>
      </p:grpSpPr>
      <p:sp>
        <p:nvSpPr>
          <p:cNvPr id="825" name="Google Shape;825;g2680da8f2f3_2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6" name="Google Shape;826;g2680da8f2f3_2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After getting the best model, there is the question of whether the model is over or under fitted. Therefore, I look at the AUC_ROC and learning curve. The AUC_ROC curve is relatively higher than the line for random guessing, with an AUC_ROC score of 0.81.</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learning curve also becomes similar, within a range of 0.005 from 10,000 records onward. The similarity in learning curve accuracies suggests that the model is not over or under fitted.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Ignore: </a:t>
            </a:r>
            <a:r>
              <a:rPr lang="en"/>
              <a:t>It is normal that the training accuracy goes down when the dataset size grows. Think of it this way: when you have fewer samples, it is easy to fit a model that has good accuracy for the training data. However, that fitted model is not going to generalize well for test data. As the dataset size increase, the model is able to learn more pattern and fit the training data, helping the model generalize better for the validation data.</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4" name="Shape 834"/>
        <p:cNvGrpSpPr/>
        <p:nvPr/>
      </p:nvGrpSpPr>
      <p:grpSpPr>
        <a:xfrm>
          <a:off x="0" y="0"/>
          <a:ext cx="0" cy="0"/>
          <a:chOff x="0" y="0"/>
          <a:chExt cx="0" cy="0"/>
        </a:xfrm>
      </p:grpSpPr>
      <p:sp>
        <p:nvSpPr>
          <p:cNvPr id="835" name="Google Shape;835;g2680da8f2f3_2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6" name="Google Shape;836;g2680da8f2f3_2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Next, I look at the model’s explainability using LIME.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For each record, I can obtain the probability score of each class, get the weightage of each feature, and look at the overall visual for determining the record’s class.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For this case, the probability for class 1 is 0.85. Looking at the feature’s score,.AgeCategory and GenHealth have a high score of 0.48 while the negative values total to around negative 0.15. Since the positive probability is higher than negative, the record is classified as positive.</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4" name="Shape 844"/>
        <p:cNvGrpSpPr/>
        <p:nvPr/>
      </p:nvGrpSpPr>
      <p:grpSpPr>
        <a:xfrm>
          <a:off x="0" y="0"/>
          <a:ext cx="0" cy="0"/>
          <a:chOff x="0" y="0"/>
          <a:chExt cx="0" cy="0"/>
        </a:xfrm>
      </p:grpSpPr>
      <p:sp>
        <p:nvSpPr>
          <p:cNvPr id="845" name="Google Shape;845;g2680da8f2f3_2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6" name="Google Shape;846;g2680da8f2f3_2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Next, I look at the partial dependency plot. Looking at the overall partial dependency plot, only AgeCategory and GenHealth has a significant impact on the patient’s outcome as their dependency score can range from 1.0 to more than negative 2.0, meaning a higher weightage in model predictions.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However, BMI’s range is only from 0.05 to negative 0.30.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3" name="Shape 853"/>
        <p:cNvGrpSpPr/>
        <p:nvPr/>
      </p:nvGrpSpPr>
      <p:grpSpPr>
        <a:xfrm>
          <a:off x="0" y="0"/>
          <a:ext cx="0" cy="0"/>
          <a:chOff x="0" y="0"/>
          <a:chExt cx="0" cy="0"/>
        </a:xfrm>
      </p:grpSpPr>
      <p:sp>
        <p:nvSpPr>
          <p:cNvPr id="854" name="Google Shape;854;g2680da8f2f3_2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5" name="Google Shape;855;g2680da8f2f3_2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Therefore, is the hypothesis correct? The answer is no! Looking at the feature importance, partial dependency, and some LIME examples, the BMI contributes little to the likelihood of a patient developing Heart Disease.</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7" name="Shape 867"/>
        <p:cNvGrpSpPr/>
        <p:nvPr/>
      </p:nvGrpSpPr>
      <p:grpSpPr>
        <a:xfrm>
          <a:off x="0" y="0"/>
          <a:ext cx="0" cy="0"/>
          <a:chOff x="0" y="0"/>
          <a:chExt cx="0" cy="0"/>
        </a:xfrm>
      </p:grpSpPr>
      <p:sp>
        <p:nvSpPr>
          <p:cNvPr id="868" name="Google Shape;868;g23bc4153ce5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9" name="Google Shape;869;g23bc4153ce5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conclude, here is my recommendations to HCA in identifying patients who are likely to develop heart disease. Pay more attention to patients of a higher age category which is 45 years old and above, and patients with a poorer stated general health like poor or fair.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 also recommend integrating this gradient boosting classifier to HCA’s electronic health records system for automation of detection, which could help HCA focus on my important tasks like treating those flagged patients.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2680da8f2f3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2680da8f2f3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3" name="Shape 873"/>
        <p:cNvGrpSpPr/>
        <p:nvPr/>
      </p:nvGrpSpPr>
      <p:grpSpPr>
        <a:xfrm>
          <a:off x="0" y="0"/>
          <a:ext cx="0" cy="0"/>
          <a:chOff x="0" y="0"/>
          <a:chExt cx="0" cy="0"/>
        </a:xfrm>
      </p:grpSpPr>
      <p:sp>
        <p:nvSpPr>
          <p:cNvPr id="874" name="Google Shape;874;g23bc4153ce5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5" name="Google Shape;875;g23bc4153ce5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2680da8f2f3_5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2680da8f2f3_5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2680da8f2f3_5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2680da8f2f3_5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2680da8f2f3_5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2680da8f2f3_5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1931250" y="1201063"/>
            <a:ext cx="5281500" cy="2211000"/>
          </a:xfrm>
          <a:prstGeom prst="rect">
            <a:avLst/>
          </a:prstGeom>
        </p:spPr>
        <p:txBody>
          <a:bodyPr anchorCtr="0" anchor="t" bIns="91425" lIns="91425" spcFirstLastPara="1" rIns="91425" wrap="square" tIns="91425">
            <a:noAutofit/>
          </a:bodyPr>
          <a:lstStyle>
            <a:lvl1pPr lvl="0" algn="ctr">
              <a:lnSpc>
                <a:spcPct val="80000"/>
              </a:lnSpc>
              <a:spcBef>
                <a:spcPts val="0"/>
              </a:spcBef>
              <a:spcAft>
                <a:spcPts val="0"/>
              </a:spcAft>
              <a:buSzPts val="5200"/>
              <a:buNone/>
              <a:defRPr sz="8500">
                <a:latin typeface="Archivo Black"/>
                <a:ea typeface="Archivo Black"/>
                <a:cs typeface="Archivo Black"/>
                <a:sym typeface="Archivo Black"/>
              </a:defRPr>
            </a:lvl1pPr>
            <a:lvl2pPr lvl="1" algn="ctr">
              <a:spcBef>
                <a:spcPts val="20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2243200" y="3532937"/>
            <a:ext cx="4661100" cy="409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600">
                <a:solidFill>
                  <a:schemeClr val="dk1"/>
                </a:solidFill>
                <a:latin typeface="Comfortaa"/>
                <a:ea typeface="Comfortaa"/>
                <a:cs typeface="Comfortaa"/>
                <a:sym typeface="Comfortaa"/>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2" name="Google Shape;12;p2"/>
          <p:cNvSpPr/>
          <p:nvPr/>
        </p:nvSpPr>
        <p:spPr>
          <a:xfrm>
            <a:off x="299801" y="999194"/>
            <a:ext cx="122989" cy="192024"/>
          </a:xfrm>
          <a:custGeom>
            <a:rect b="b" l="l" r="r" t="t"/>
            <a:pathLst>
              <a:path extrusionOk="0" h="9588" w="6141">
                <a:moveTo>
                  <a:pt x="5935" y="366"/>
                </a:moveTo>
                <a:lnTo>
                  <a:pt x="5935" y="366"/>
                </a:lnTo>
                <a:cubicBezTo>
                  <a:pt x="5821" y="3356"/>
                  <a:pt x="5547" y="6369"/>
                  <a:pt x="5090" y="9336"/>
                </a:cubicBezTo>
                <a:cubicBezTo>
                  <a:pt x="3424" y="8811"/>
                  <a:pt x="1826" y="8081"/>
                  <a:pt x="274" y="7373"/>
                </a:cubicBezTo>
                <a:cubicBezTo>
                  <a:pt x="1895" y="4840"/>
                  <a:pt x="3789" y="2489"/>
                  <a:pt x="5935" y="366"/>
                </a:cubicBezTo>
                <a:close/>
                <a:moveTo>
                  <a:pt x="6095" y="1"/>
                </a:moveTo>
                <a:cubicBezTo>
                  <a:pt x="6049" y="1"/>
                  <a:pt x="6003" y="1"/>
                  <a:pt x="5958" y="24"/>
                </a:cubicBezTo>
                <a:cubicBezTo>
                  <a:pt x="3721" y="2238"/>
                  <a:pt x="1712" y="4703"/>
                  <a:pt x="23" y="7350"/>
                </a:cubicBezTo>
                <a:cubicBezTo>
                  <a:pt x="0" y="7396"/>
                  <a:pt x="0" y="7419"/>
                  <a:pt x="23" y="7442"/>
                </a:cubicBezTo>
                <a:cubicBezTo>
                  <a:pt x="23" y="7465"/>
                  <a:pt x="46" y="7510"/>
                  <a:pt x="69" y="7510"/>
                </a:cubicBezTo>
                <a:cubicBezTo>
                  <a:pt x="1689" y="8264"/>
                  <a:pt x="3378" y="9040"/>
                  <a:pt x="5159" y="9565"/>
                </a:cubicBezTo>
                <a:cubicBezTo>
                  <a:pt x="5159" y="9587"/>
                  <a:pt x="5182" y="9587"/>
                  <a:pt x="5182" y="9587"/>
                </a:cubicBezTo>
                <a:cubicBezTo>
                  <a:pt x="5204" y="9587"/>
                  <a:pt x="5227" y="9565"/>
                  <a:pt x="5250" y="9565"/>
                </a:cubicBezTo>
                <a:cubicBezTo>
                  <a:pt x="5273" y="9542"/>
                  <a:pt x="5296" y="9519"/>
                  <a:pt x="5296" y="9496"/>
                </a:cubicBezTo>
                <a:cubicBezTo>
                  <a:pt x="5752" y="6392"/>
                  <a:pt x="6049" y="3242"/>
                  <a:pt x="6140" y="115"/>
                </a:cubicBezTo>
                <a:cubicBezTo>
                  <a:pt x="6140" y="69"/>
                  <a:pt x="6117" y="24"/>
                  <a:pt x="60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a:off x="5914460" y="364705"/>
            <a:ext cx="164586" cy="54655"/>
          </a:xfrm>
          <a:custGeom>
            <a:rect b="b" l="l" r="r" t="t"/>
            <a:pathLst>
              <a:path extrusionOk="0" h="2729" w="8218">
                <a:moveTo>
                  <a:pt x="3698" y="948"/>
                </a:moveTo>
                <a:cubicBezTo>
                  <a:pt x="3835" y="1017"/>
                  <a:pt x="3972" y="1131"/>
                  <a:pt x="4064" y="1245"/>
                </a:cubicBezTo>
                <a:cubicBezTo>
                  <a:pt x="4315" y="1496"/>
                  <a:pt x="4406" y="1839"/>
                  <a:pt x="4315" y="2113"/>
                </a:cubicBezTo>
                <a:cubicBezTo>
                  <a:pt x="4269" y="2272"/>
                  <a:pt x="4132" y="2409"/>
                  <a:pt x="3995" y="2478"/>
                </a:cubicBezTo>
                <a:cubicBezTo>
                  <a:pt x="3927" y="2501"/>
                  <a:pt x="3858" y="2512"/>
                  <a:pt x="3793" y="2512"/>
                </a:cubicBezTo>
                <a:cubicBezTo>
                  <a:pt x="3727" y="2512"/>
                  <a:pt x="3664" y="2501"/>
                  <a:pt x="3607" y="2478"/>
                </a:cubicBezTo>
                <a:cubicBezTo>
                  <a:pt x="3288" y="2341"/>
                  <a:pt x="3219" y="1861"/>
                  <a:pt x="3379" y="1473"/>
                </a:cubicBezTo>
                <a:cubicBezTo>
                  <a:pt x="3447" y="1291"/>
                  <a:pt x="3562" y="1108"/>
                  <a:pt x="3698" y="948"/>
                </a:cubicBezTo>
                <a:close/>
                <a:moveTo>
                  <a:pt x="5462" y="0"/>
                </a:moveTo>
                <a:cubicBezTo>
                  <a:pt x="5246" y="0"/>
                  <a:pt x="5022" y="24"/>
                  <a:pt x="4794" y="81"/>
                </a:cubicBezTo>
                <a:cubicBezTo>
                  <a:pt x="4360" y="172"/>
                  <a:pt x="3950" y="401"/>
                  <a:pt x="3653" y="697"/>
                </a:cubicBezTo>
                <a:cubicBezTo>
                  <a:pt x="3420" y="620"/>
                  <a:pt x="3177" y="574"/>
                  <a:pt x="2923" y="574"/>
                </a:cubicBezTo>
                <a:cubicBezTo>
                  <a:pt x="2804" y="574"/>
                  <a:pt x="2682" y="584"/>
                  <a:pt x="2557" y="606"/>
                </a:cubicBezTo>
                <a:cubicBezTo>
                  <a:pt x="1918" y="697"/>
                  <a:pt x="1347" y="1063"/>
                  <a:pt x="982" y="1336"/>
                </a:cubicBezTo>
                <a:cubicBezTo>
                  <a:pt x="617" y="1588"/>
                  <a:pt x="183" y="1976"/>
                  <a:pt x="1" y="2501"/>
                </a:cubicBezTo>
                <a:cubicBezTo>
                  <a:pt x="1" y="2546"/>
                  <a:pt x="24" y="2615"/>
                  <a:pt x="69" y="2615"/>
                </a:cubicBezTo>
                <a:cubicBezTo>
                  <a:pt x="86" y="2620"/>
                  <a:pt x="102" y="2623"/>
                  <a:pt x="116" y="2623"/>
                </a:cubicBezTo>
                <a:cubicBezTo>
                  <a:pt x="159" y="2623"/>
                  <a:pt x="189" y="2598"/>
                  <a:pt x="206" y="2546"/>
                </a:cubicBezTo>
                <a:cubicBezTo>
                  <a:pt x="366" y="2090"/>
                  <a:pt x="777" y="1747"/>
                  <a:pt x="1119" y="1496"/>
                </a:cubicBezTo>
                <a:cubicBezTo>
                  <a:pt x="1667" y="1108"/>
                  <a:pt x="2146" y="880"/>
                  <a:pt x="2603" y="811"/>
                </a:cubicBezTo>
                <a:cubicBezTo>
                  <a:pt x="2702" y="796"/>
                  <a:pt x="2803" y="789"/>
                  <a:pt x="2905" y="789"/>
                </a:cubicBezTo>
                <a:cubicBezTo>
                  <a:pt x="3108" y="789"/>
                  <a:pt x="3310" y="819"/>
                  <a:pt x="3493" y="880"/>
                </a:cubicBezTo>
                <a:cubicBezTo>
                  <a:pt x="3356" y="1040"/>
                  <a:pt x="3242" y="1222"/>
                  <a:pt x="3173" y="1405"/>
                </a:cubicBezTo>
                <a:cubicBezTo>
                  <a:pt x="2991" y="1861"/>
                  <a:pt x="3082" y="2478"/>
                  <a:pt x="3516" y="2683"/>
                </a:cubicBezTo>
                <a:cubicBezTo>
                  <a:pt x="3607" y="2706"/>
                  <a:pt x="3698" y="2729"/>
                  <a:pt x="3767" y="2729"/>
                </a:cubicBezTo>
                <a:cubicBezTo>
                  <a:pt x="3881" y="2729"/>
                  <a:pt x="3972" y="2706"/>
                  <a:pt x="4064" y="2660"/>
                </a:cubicBezTo>
                <a:cubicBezTo>
                  <a:pt x="4292" y="2569"/>
                  <a:pt x="4452" y="2386"/>
                  <a:pt x="4520" y="2181"/>
                </a:cubicBezTo>
                <a:cubicBezTo>
                  <a:pt x="4634" y="1839"/>
                  <a:pt x="4520" y="1405"/>
                  <a:pt x="4223" y="1085"/>
                </a:cubicBezTo>
                <a:cubicBezTo>
                  <a:pt x="4109" y="971"/>
                  <a:pt x="3995" y="880"/>
                  <a:pt x="3858" y="789"/>
                </a:cubicBezTo>
                <a:cubicBezTo>
                  <a:pt x="4109" y="560"/>
                  <a:pt x="4475" y="355"/>
                  <a:pt x="4840" y="286"/>
                </a:cubicBezTo>
                <a:cubicBezTo>
                  <a:pt x="5051" y="237"/>
                  <a:pt x="5259" y="216"/>
                  <a:pt x="5460" y="216"/>
                </a:cubicBezTo>
                <a:cubicBezTo>
                  <a:pt x="5995" y="216"/>
                  <a:pt x="6477" y="365"/>
                  <a:pt x="6826" y="515"/>
                </a:cubicBezTo>
                <a:cubicBezTo>
                  <a:pt x="7191" y="675"/>
                  <a:pt x="7875" y="1040"/>
                  <a:pt x="8012" y="1702"/>
                </a:cubicBezTo>
                <a:cubicBezTo>
                  <a:pt x="8012" y="1770"/>
                  <a:pt x="8081" y="1793"/>
                  <a:pt x="8127" y="1793"/>
                </a:cubicBezTo>
                <a:cubicBezTo>
                  <a:pt x="8195" y="1770"/>
                  <a:pt x="8218" y="1724"/>
                  <a:pt x="8218" y="1656"/>
                </a:cubicBezTo>
                <a:cubicBezTo>
                  <a:pt x="8058" y="903"/>
                  <a:pt x="7328" y="492"/>
                  <a:pt x="6894" y="309"/>
                </a:cubicBezTo>
                <a:cubicBezTo>
                  <a:pt x="6531" y="161"/>
                  <a:pt x="6025" y="0"/>
                  <a:pt x="54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flipH="1">
            <a:off x="4246038" y="4746665"/>
            <a:ext cx="68123" cy="64985"/>
          </a:xfrm>
          <a:custGeom>
            <a:rect b="b" l="l" r="r" t="t"/>
            <a:pathLst>
              <a:path extrusionOk="0" h="5074" w="5319">
                <a:moveTo>
                  <a:pt x="3013" y="212"/>
                </a:moveTo>
                <a:cubicBezTo>
                  <a:pt x="3378" y="212"/>
                  <a:pt x="3675" y="281"/>
                  <a:pt x="3949" y="418"/>
                </a:cubicBezTo>
                <a:cubicBezTo>
                  <a:pt x="4565" y="714"/>
                  <a:pt x="5022" y="1422"/>
                  <a:pt x="5067" y="2198"/>
                </a:cubicBezTo>
                <a:cubicBezTo>
                  <a:pt x="5113" y="3020"/>
                  <a:pt x="4816" y="3773"/>
                  <a:pt x="4291" y="4184"/>
                </a:cubicBezTo>
                <a:cubicBezTo>
                  <a:pt x="3766" y="4617"/>
                  <a:pt x="3105" y="4846"/>
                  <a:pt x="2420" y="4846"/>
                </a:cubicBezTo>
                <a:cubicBezTo>
                  <a:pt x="2392" y="4847"/>
                  <a:pt x="2364" y="4847"/>
                  <a:pt x="2337" y="4847"/>
                </a:cubicBezTo>
                <a:cubicBezTo>
                  <a:pt x="1705" y="4847"/>
                  <a:pt x="1103" y="4599"/>
                  <a:pt x="754" y="4184"/>
                </a:cubicBezTo>
                <a:cubicBezTo>
                  <a:pt x="502" y="3864"/>
                  <a:pt x="343" y="3430"/>
                  <a:pt x="297" y="2905"/>
                </a:cubicBezTo>
                <a:cubicBezTo>
                  <a:pt x="229" y="2221"/>
                  <a:pt x="365" y="1604"/>
                  <a:pt x="708" y="1171"/>
                </a:cubicBezTo>
                <a:cubicBezTo>
                  <a:pt x="1027" y="783"/>
                  <a:pt x="1530" y="486"/>
                  <a:pt x="2191" y="326"/>
                </a:cubicBezTo>
                <a:cubicBezTo>
                  <a:pt x="2488" y="258"/>
                  <a:pt x="2762" y="212"/>
                  <a:pt x="3013" y="212"/>
                </a:cubicBezTo>
                <a:close/>
                <a:moveTo>
                  <a:pt x="3043" y="1"/>
                </a:moveTo>
                <a:cubicBezTo>
                  <a:pt x="2763" y="1"/>
                  <a:pt x="2463" y="42"/>
                  <a:pt x="2146" y="121"/>
                </a:cubicBezTo>
                <a:cubicBezTo>
                  <a:pt x="1415" y="303"/>
                  <a:pt x="890" y="600"/>
                  <a:pt x="548" y="1034"/>
                </a:cubicBezTo>
                <a:cubicBezTo>
                  <a:pt x="183" y="1513"/>
                  <a:pt x="0" y="2175"/>
                  <a:pt x="69" y="2928"/>
                </a:cubicBezTo>
                <a:cubicBezTo>
                  <a:pt x="137" y="3499"/>
                  <a:pt x="320" y="3978"/>
                  <a:pt x="594" y="4321"/>
                </a:cubicBezTo>
                <a:cubicBezTo>
                  <a:pt x="1005" y="4800"/>
                  <a:pt x="1667" y="5074"/>
                  <a:pt x="2397" y="5074"/>
                </a:cubicBezTo>
                <a:lnTo>
                  <a:pt x="2420" y="5074"/>
                </a:lnTo>
                <a:cubicBezTo>
                  <a:pt x="3150" y="5051"/>
                  <a:pt x="3858" y="4800"/>
                  <a:pt x="4428" y="4343"/>
                </a:cubicBezTo>
                <a:cubicBezTo>
                  <a:pt x="4999" y="3887"/>
                  <a:pt x="5319" y="3088"/>
                  <a:pt x="5273" y="2198"/>
                </a:cubicBezTo>
                <a:cubicBezTo>
                  <a:pt x="5227" y="1331"/>
                  <a:pt x="4725" y="554"/>
                  <a:pt x="4040" y="212"/>
                </a:cubicBezTo>
                <a:cubicBezTo>
                  <a:pt x="3743" y="70"/>
                  <a:pt x="3409" y="1"/>
                  <a:pt x="304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5735881">
            <a:off x="7022084" y="4811589"/>
            <a:ext cx="143061" cy="117729"/>
          </a:xfrm>
          <a:custGeom>
            <a:rect b="b" l="l" r="r" t="t"/>
            <a:pathLst>
              <a:path extrusionOk="0" h="9588" w="6141">
                <a:moveTo>
                  <a:pt x="5935" y="366"/>
                </a:moveTo>
                <a:lnTo>
                  <a:pt x="5935" y="366"/>
                </a:lnTo>
                <a:cubicBezTo>
                  <a:pt x="5821" y="3356"/>
                  <a:pt x="5547" y="6369"/>
                  <a:pt x="5090" y="9336"/>
                </a:cubicBezTo>
                <a:cubicBezTo>
                  <a:pt x="3424" y="8811"/>
                  <a:pt x="1826" y="8081"/>
                  <a:pt x="274" y="7373"/>
                </a:cubicBezTo>
                <a:cubicBezTo>
                  <a:pt x="1895" y="4840"/>
                  <a:pt x="3789" y="2489"/>
                  <a:pt x="5935" y="366"/>
                </a:cubicBezTo>
                <a:close/>
                <a:moveTo>
                  <a:pt x="6095" y="1"/>
                </a:moveTo>
                <a:cubicBezTo>
                  <a:pt x="6049" y="1"/>
                  <a:pt x="6003" y="1"/>
                  <a:pt x="5958" y="24"/>
                </a:cubicBezTo>
                <a:cubicBezTo>
                  <a:pt x="3721" y="2238"/>
                  <a:pt x="1712" y="4703"/>
                  <a:pt x="23" y="7350"/>
                </a:cubicBezTo>
                <a:cubicBezTo>
                  <a:pt x="0" y="7396"/>
                  <a:pt x="0" y="7419"/>
                  <a:pt x="23" y="7442"/>
                </a:cubicBezTo>
                <a:cubicBezTo>
                  <a:pt x="23" y="7465"/>
                  <a:pt x="46" y="7510"/>
                  <a:pt x="69" y="7510"/>
                </a:cubicBezTo>
                <a:cubicBezTo>
                  <a:pt x="1689" y="8264"/>
                  <a:pt x="3378" y="9040"/>
                  <a:pt x="5159" y="9565"/>
                </a:cubicBezTo>
                <a:cubicBezTo>
                  <a:pt x="5159" y="9587"/>
                  <a:pt x="5182" y="9587"/>
                  <a:pt x="5182" y="9587"/>
                </a:cubicBezTo>
                <a:cubicBezTo>
                  <a:pt x="5204" y="9587"/>
                  <a:pt x="5227" y="9565"/>
                  <a:pt x="5250" y="9565"/>
                </a:cubicBezTo>
                <a:cubicBezTo>
                  <a:pt x="5273" y="9542"/>
                  <a:pt x="5296" y="9519"/>
                  <a:pt x="5296" y="9496"/>
                </a:cubicBezTo>
                <a:cubicBezTo>
                  <a:pt x="5752" y="6392"/>
                  <a:pt x="6049" y="3242"/>
                  <a:pt x="6140" y="115"/>
                </a:cubicBezTo>
                <a:cubicBezTo>
                  <a:pt x="6140" y="69"/>
                  <a:pt x="6117" y="24"/>
                  <a:pt x="60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flipH="1">
            <a:off x="8644681" y="2578906"/>
            <a:ext cx="68096" cy="64973"/>
          </a:xfrm>
          <a:custGeom>
            <a:rect b="b" l="l" r="r" t="t"/>
            <a:pathLst>
              <a:path extrusionOk="0" h="5074" w="5319">
                <a:moveTo>
                  <a:pt x="3013" y="212"/>
                </a:moveTo>
                <a:cubicBezTo>
                  <a:pt x="3378" y="212"/>
                  <a:pt x="3675" y="281"/>
                  <a:pt x="3949" y="418"/>
                </a:cubicBezTo>
                <a:cubicBezTo>
                  <a:pt x="4565" y="714"/>
                  <a:pt x="5022" y="1422"/>
                  <a:pt x="5067" y="2198"/>
                </a:cubicBezTo>
                <a:cubicBezTo>
                  <a:pt x="5113" y="3020"/>
                  <a:pt x="4816" y="3773"/>
                  <a:pt x="4291" y="4184"/>
                </a:cubicBezTo>
                <a:cubicBezTo>
                  <a:pt x="3766" y="4617"/>
                  <a:pt x="3105" y="4846"/>
                  <a:pt x="2420" y="4846"/>
                </a:cubicBezTo>
                <a:cubicBezTo>
                  <a:pt x="2392" y="4847"/>
                  <a:pt x="2364" y="4847"/>
                  <a:pt x="2337" y="4847"/>
                </a:cubicBezTo>
                <a:cubicBezTo>
                  <a:pt x="1705" y="4847"/>
                  <a:pt x="1103" y="4599"/>
                  <a:pt x="754" y="4184"/>
                </a:cubicBezTo>
                <a:cubicBezTo>
                  <a:pt x="502" y="3864"/>
                  <a:pt x="343" y="3430"/>
                  <a:pt x="297" y="2905"/>
                </a:cubicBezTo>
                <a:cubicBezTo>
                  <a:pt x="229" y="2221"/>
                  <a:pt x="365" y="1604"/>
                  <a:pt x="708" y="1171"/>
                </a:cubicBezTo>
                <a:cubicBezTo>
                  <a:pt x="1027" y="783"/>
                  <a:pt x="1530" y="486"/>
                  <a:pt x="2191" y="326"/>
                </a:cubicBezTo>
                <a:cubicBezTo>
                  <a:pt x="2488" y="258"/>
                  <a:pt x="2762" y="212"/>
                  <a:pt x="3013" y="212"/>
                </a:cubicBezTo>
                <a:close/>
                <a:moveTo>
                  <a:pt x="3043" y="1"/>
                </a:moveTo>
                <a:cubicBezTo>
                  <a:pt x="2763" y="1"/>
                  <a:pt x="2463" y="42"/>
                  <a:pt x="2146" y="121"/>
                </a:cubicBezTo>
                <a:cubicBezTo>
                  <a:pt x="1415" y="303"/>
                  <a:pt x="890" y="600"/>
                  <a:pt x="548" y="1034"/>
                </a:cubicBezTo>
                <a:cubicBezTo>
                  <a:pt x="183" y="1513"/>
                  <a:pt x="0" y="2175"/>
                  <a:pt x="69" y="2928"/>
                </a:cubicBezTo>
                <a:cubicBezTo>
                  <a:pt x="137" y="3499"/>
                  <a:pt x="320" y="3978"/>
                  <a:pt x="594" y="4321"/>
                </a:cubicBezTo>
                <a:cubicBezTo>
                  <a:pt x="1005" y="4800"/>
                  <a:pt x="1667" y="5074"/>
                  <a:pt x="2397" y="5074"/>
                </a:cubicBezTo>
                <a:lnTo>
                  <a:pt x="2420" y="5074"/>
                </a:lnTo>
                <a:cubicBezTo>
                  <a:pt x="3150" y="5051"/>
                  <a:pt x="3858" y="4800"/>
                  <a:pt x="4428" y="4343"/>
                </a:cubicBezTo>
                <a:cubicBezTo>
                  <a:pt x="4999" y="3887"/>
                  <a:pt x="5319" y="3088"/>
                  <a:pt x="5273" y="2198"/>
                </a:cubicBezTo>
                <a:cubicBezTo>
                  <a:pt x="5227" y="1331"/>
                  <a:pt x="4725" y="554"/>
                  <a:pt x="4040" y="212"/>
                </a:cubicBezTo>
                <a:cubicBezTo>
                  <a:pt x="3743" y="70"/>
                  <a:pt x="3409" y="1"/>
                  <a:pt x="304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948512" y="289764"/>
            <a:ext cx="204519" cy="204519"/>
          </a:xfrm>
          <a:custGeom>
            <a:rect b="b" l="l" r="r" t="t"/>
            <a:pathLst>
              <a:path extrusionOk="0" h="7579" w="7579">
                <a:moveTo>
                  <a:pt x="2625" y="1"/>
                </a:moveTo>
                <a:cubicBezTo>
                  <a:pt x="2397" y="1"/>
                  <a:pt x="2214" y="183"/>
                  <a:pt x="2214" y="412"/>
                </a:cubicBezTo>
                <a:lnTo>
                  <a:pt x="2214" y="1781"/>
                </a:lnTo>
                <a:cubicBezTo>
                  <a:pt x="2214" y="2032"/>
                  <a:pt x="2032" y="2215"/>
                  <a:pt x="1804" y="2215"/>
                </a:cubicBezTo>
                <a:lnTo>
                  <a:pt x="411" y="2215"/>
                </a:lnTo>
                <a:cubicBezTo>
                  <a:pt x="183" y="2215"/>
                  <a:pt x="0" y="2397"/>
                  <a:pt x="0" y="2626"/>
                </a:cubicBezTo>
                <a:lnTo>
                  <a:pt x="0" y="4954"/>
                </a:lnTo>
                <a:cubicBezTo>
                  <a:pt x="0" y="5182"/>
                  <a:pt x="183" y="5365"/>
                  <a:pt x="411" y="5365"/>
                </a:cubicBezTo>
                <a:lnTo>
                  <a:pt x="1804" y="5365"/>
                </a:lnTo>
                <a:cubicBezTo>
                  <a:pt x="2032" y="5365"/>
                  <a:pt x="2214" y="5547"/>
                  <a:pt x="2214" y="5775"/>
                </a:cubicBezTo>
                <a:lnTo>
                  <a:pt x="2214" y="7168"/>
                </a:lnTo>
                <a:cubicBezTo>
                  <a:pt x="2214" y="7396"/>
                  <a:pt x="2397" y="7579"/>
                  <a:pt x="2625" y="7579"/>
                </a:cubicBezTo>
                <a:lnTo>
                  <a:pt x="4953" y="7579"/>
                </a:lnTo>
                <a:cubicBezTo>
                  <a:pt x="5182" y="7579"/>
                  <a:pt x="5364" y="7396"/>
                  <a:pt x="5364" y="7168"/>
                </a:cubicBezTo>
                <a:lnTo>
                  <a:pt x="5364" y="5775"/>
                </a:lnTo>
                <a:cubicBezTo>
                  <a:pt x="5364" y="5547"/>
                  <a:pt x="5570" y="5365"/>
                  <a:pt x="5798" y="5365"/>
                </a:cubicBezTo>
                <a:lnTo>
                  <a:pt x="7168" y="5365"/>
                </a:lnTo>
                <a:cubicBezTo>
                  <a:pt x="7396" y="5365"/>
                  <a:pt x="7578" y="5182"/>
                  <a:pt x="7578" y="4954"/>
                </a:cubicBezTo>
                <a:lnTo>
                  <a:pt x="7578" y="2626"/>
                </a:lnTo>
                <a:cubicBezTo>
                  <a:pt x="7578" y="2397"/>
                  <a:pt x="7396" y="2215"/>
                  <a:pt x="7168" y="2215"/>
                </a:cubicBezTo>
                <a:lnTo>
                  <a:pt x="5798" y="2215"/>
                </a:lnTo>
                <a:cubicBezTo>
                  <a:pt x="5570" y="2215"/>
                  <a:pt x="5364" y="2032"/>
                  <a:pt x="5364" y="1781"/>
                </a:cubicBezTo>
                <a:lnTo>
                  <a:pt x="5364" y="412"/>
                </a:lnTo>
                <a:cubicBezTo>
                  <a:pt x="5364" y="183"/>
                  <a:pt x="5182" y="1"/>
                  <a:pt x="495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flipH="1">
            <a:off x="1615123" y="4262367"/>
            <a:ext cx="164586" cy="54655"/>
          </a:xfrm>
          <a:custGeom>
            <a:rect b="b" l="l" r="r" t="t"/>
            <a:pathLst>
              <a:path extrusionOk="0" h="2729" w="8218">
                <a:moveTo>
                  <a:pt x="3698" y="948"/>
                </a:moveTo>
                <a:cubicBezTo>
                  <a:pt x="3835" y="1017"/>
                  <a:pt x="3972" y="1131"/>
                  <a:pt x="4064" y="1245"/>
                </a:cubicBezTo>
                <a:cubicBezTo>
                  <a:pt x="4315" y="1496"/>
                  <a:pt x="4406" y="1839"/>
                  <a:pt x="4315" y="2113"/>
                </a:cubicBezTo>
                <a:cubicBezTo>
                  <a:pt x="4269" y="2272"/>
                  <a:pt x="4132" y="2409"/>
                  <a:pt x="3995" y="2478"/>
                </a:cubicBezTo>
                <a:cubicBezTo>
                  <a:pt x="3927" y="2501"/>
                  <a:pt x="3858" y="2512"/>
                  <a:pt x="3793" y="2512"/>
                </a:cubicBezTo>
                <a:cubicBezTo>
                  <a:pt x="3727" y="2512"/>
                  <a:pt x="3664" y="2501"/>
                  <a:pt x="3607" y="2478"/>
                </a:cubicBezTo>
                <a:cubicBezTo>
                  <a:pt x="3288" y="2341"/>
                  <a:pt x="3219" y="1861"/>
                  <a:pt x="3379" y="1473"/>
                </a:cubicBezTo>
                <a:cubicBezTo>
                  <a:pt x="3447" y="1291"/>
                  <a:pt x="3562" y="1108"/>
                  <a:pt x="3698" y="948"/>
                </a:cubicBezTo>
                <a:close/>
                <a:moveTo>
                  <a:pt x="5462" y="0"/>
                </a:moveTo>
                <a:cubicBezTo>
                  <a:pt x="5246" y="0"/>
                  <a:pt x="5022" y="24"/>
                  <a:pt x="4794" y="81"/>
                </a:cubicBezTo>
                <a:cubicBezTo>
                  <a:pt x="4360" y="172"/>
                  <a:pt x="3950" y="401"/>
                  <a:pt x="3653" y="697"/>
                </a:cubicBezTo>
                <a:cubicBezTo>
                  <a:pt x="3420" y="620"/>
                  <a:pt x="3177" y="574"/>
                  <a:pt x="2923" y="574"/>
                </a:cubicBezTo>
                <a:cubicBezTo>
                  <a:pt x="2804" y="574"/>
                  <a:pt x="2682" y="584"/>
                  <a:pt x="2557" y="606"/>
                </a:cubicBezTo>
                <a:cubicBezTo>
                  <a:pt x="1918" y="697"/>
                  <a:pt x="1347" y="1063"/>
                  <a:pt x="982" y="1336"/>
                </a:cubicBezTo>
                <a:cubicBezTo>
                  <a:pt x="617" y="1588"/>
                  <a:pt x="183" y="1976"/>
                  <a:pt x="1" y="2501"/>
                </a:cubicBezTo>
                <a:cubicBezTo>
                  <a:pt x="1" y="2546"/>
                  <a:pt x="24" y="2615"/>
                  <a:pt x="69" y="2615"/>
                </a:cubicBezTo>
                <a:cubicBezTo>
                  <a:pt x="86" y="2620"/>
                  <a:pt x="102" y="2623"/>
                  <a:pt x="116" y="2623"/>
                </a:cubicBezTo>
                <a:cubicBezTo>
                  <a:pt x="159" y="2623"/>
                  <a:pt x="189" y="2598"/>
                  <a:pt x="206" y="2546"/>
                </a:cubicBezTo>
                <a:cubicBezTo>
                  <a:pt x="366" y="2090"/>
                  <a:pt x="777" y="1747"/>
                  <a:pt x="1119" y="1496"/>
                </a:cubicBezTo>
                <a:cubicBezTo>
                  <a:pt x="1667" y="1108"/>
                  <a:pt x="2146" y="880"/>
                  <a:pt x="2603" y="811"/>
                </a:cubicBezTo>
                <a:cubicBezTo>
                  <a:pt x="2702" y="796"/>
                  <a:pt x="2803" y="789"/>
                  <a:pt x="2905" y="789"/>
                </a:cubicBezTo>
                <a:cubicBezTo>
                  <a:pt x="3108" y="789"/>
                  <a:pt x="3310" y="819"/>
                  <a:pt x="3493" y="880"/>
                </a:cubicBezTo>
                <a:cubicBezTo>
                  <a:pt x="3356" y="1040"/>
                  <a:pt x="3242" y="1222"/>
                  <a:pt x="3173" y="1405"/>
                </a:cubicBezTo>
                <a:cubicBezTo>
                  <a:pt x="2991" y="1861"/>
                  <a:pt x="3082" y="2478"/>
                  <a:pt x="3516" y="2683"/>
                </a:cubicBezTo>
                <a:cubicBezTo>
                  <a:pt x="3607" y="2706"/>
                  <a:pt x="3698" y="2729"/>
                  <a:pt x="3767" y="2729"/>
                </a:cubicBezTo>
                <a:cubicBezTo>
                  <a:pt x="3881" y="2729"/>
                  <a:pt x="3972" y="2706"/>
                  <a:pt x="4064" y="2660"/>
                </a:cubicBezTo>
                <a:cubicBezTo>
                  <a:pt x="4292" y="2569"/>
                  <a:pt x="4452" y="2386"/>
                  <a:pt x="4520" y="2181"/>
                </a:cubicBezTo>
                <a:cubicBezTo>
                  <a:pt x="4634" y="1839"/>
                  <a:pt x="4520" y="1405"/>
                  <a:pt x="4223" y="1085"/>
                </a:cubicBezTo>
                <a:cubicBezTo>
                  <a:pt x="4109" y="971"/>
                  <a:pt x="3995" y="880"/>
                  <a:pt x="3858" y="789"/>
                </a:cubicBezTo>
                <a:cubicBezTo>
                  <a:pt x="4109" y="560"/>
                  <a:pt x="4475" y="355"/>
                  <a:pt x="4840" y="286"/>
                </a:cubicBezTo>
                <a:cubicBezTo>
                  <a:pt x="5051" y="237"/>
                  <a:pt x="5259" y="216"/>
                  <a:pt x="5460" y="216"/>
                </a:cubicBezTo>
                <a:cubicBezTo>
                  <a:pt x="5995" y="216"/>
                  <a:pt x="6477" y="365"/>
                  <a:pt x="6826" y="515"/>
                </a:cubicBezTo>
                <a:cubicBezTo>
                  <a:pt x="7191" y="675"/>
                  <a:pt x="7875" y="1040"/>
                  <a:pt x="8012" y="1702"/>
                </a:cubicBezTo>
                <a:cubicBezTo>
                  <a:pt x="8012" y="1770"/>
                  <a:pt x="8081" y="1793"/>
                  <a:pt x="8127" y="1793"/>
                </a:cubicBezTo>
                <a:cubicBezTo>
                  <a:pt x="8195" y="1770"/>
                  <a:pt x="8218" y="1724"/>
                  <a:pt x="8218" y="1656"/>
                </a:cubicBezTo>
                <a:cubicBezTo>
                  <a:pt x="8058" y="903"/>
                  <a:pt x="7328" y="492"/>
                  <a:pt x="6894" y="309"/>
                </a:cubicBezTo>
                <a:cubicBezTo>
                  <a:pt x="6531" y="161"/>
                  <a:pt x="6025" y="0"/>
                  <a:pt x="54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flipH="1">
            <a:off x="5090631" y="837601"/>
            <a:ext cx="174640" cy="113416"/>
          </a:xfrm>
          <a:custGeom>
            <a:rect b="b" l="l" r="r" t="t"/>
            <a:pathLst>
              <a:path extrusionOk="0" h="5663" w="8720">
                <a:moveTo>
                  <a:pt x="5592" y="207"/>
                </a:moveTo>
                <a:cubicBezTo>
                  <a:pt x="5958" y="207"/>
                  <a:pt x="6323" y="230"/>
                  <a:pt x="6688" y="298"/>
                </a:cubicBezTo>
                <a:cubicBezTo>
                  <a:pt x="7053" y="344"/>
                  <a:pt x="7487" y="435"/>
                  <a:pt x="7829" y="686"/>
                </a:cubicBezTo>
                <a:cubicBezTo>
                  <a:pt x="8035" y="823"/>
                  <a:pt x="8217" y="1097"/>
                  <a:pt x="8263" y="1371"/>
                </a:cubicBezTo>
                <a:cubicBezTo>
                  <a:pt x="5707" y="1417"/>
                  <a:pt x="3150" y="1599"/>
                  <a:pt x="617" y="1965"/>
                </a:cubicBezTo>
                <a:cubicBezTo>
                  <a:pt x="845" y="1736"/>
                  <a:pt x="1096" y="1554"/>
                  <a:pt x="1256" y="1440"/>
                </a:cubicBezTo>
                <a:cubicBezTo>
                  <a:pt x="2534" y="641"/>
                  <a:pt x="4086" y="207"/>
                  <a:pt x="5592" y="207"/>
                </a:cubicBezTo>
                <a:close/>
                <a:moveTo>
                  <a:pt x="8263" y="1577"/>
                </a:moveTo>
                <a:cubicBezTo>
                  <a:pt x="8263" y="1622"/>
                  <a:pt x="8263" y="1645"/>
                  <a:pt x="8240" y="1668"/>
                </a:cubicBezTo>
                <a:cubicBezTo>
                  <a:pt x="8172" y="1942"/>
                  <a:pt x="7943" y="2170"/>
                  <a:pt x="7738" y="2353"/>
                </a:cubicBezTo>
                <a:cubicBezTo>
                  <a:pt x="7213" y="2764"/>
                  <a:pt x="6711" y="3129"/>
                  <a:pt x="6414" y="3243"/>
                </a:cubicBezTo>
                <a:cubicBezTo>
                  <a:pt x="5119" y="3770"/>
                  <a:pt x="3698" y="4043"/>
                  <a:pt x="2292" y="4043"/>
                </a:cubicBezTo>
                <a:cubicBezTo>
                  <a:pt x="2236" y="4043"/>
                  <a:pt x="2179" y="4043"/>
                  <a:pt x="2123" y="4042"/>
                </a:cubicBezTo>
                <a:cubicBezTo>
                  <a:pt x="1735" y="4019"/>
                  <a:pt x="1324" y="3996"/>
                  <a:pt x="959" y="3836"/>
                </a:cubicBezTo>
                <a:cubicBezTo>
                  <a:pt x="571" y="3654"/>
                  <a:pt x="297" y="3334"/>
                  <a:pt x="229" y="2992"/>
                </a:cubicBezTo>
                <a:cubicBezTo>
                  <a:pt x="183" y="2695"/>
                  <a:pt x="274" y="2444"/>
                  <a:pt x="434" y="2193"/>
                </a:cubicBezTo>
                <a:cubicBezTo>
                  <a:pt x="3013" y="1828"/>
                  <a:pt x="5661" y="1622"/>
                  <a:pt x="8263" y="1577"/>
                </a:cubicBezTo>
                <a:close/>
                <a:moveTo>
                  <a:pt x="8377" y="1942"/>
                </a:moveTo>
                <a:cubicBezTo>
                  <a:pt x="8423" y="2353"/>
                  <a:pt x="8468" y="2764"/>
                  <a:pt x="8491" y="3174"/>
                </a:cubicBezTo>
                <a:cubicBezTo>
                  <a:pt x="8514" y="3311"/>
                  <a:pt x="8514" y="3425"/>
                  <a:pt x="8468" y="3540"/>
                </a:cubicBezTo>
                <a:cubicBezTo>
                  <a:pt x="8446" y="3631"/>
                  <a:pt x="8354" y="3722"/>
                  <a:pt x="8240" y="3813"/>
                </a:cubicBezTo>
                <a:cubicBezTo>
                  <a:pt x="8035" y="3996"/>
                  <a:pt x="7784" y="4179"/>
                  <a:pt x="7441" y="4361"/>
                </a:cubicBezTo>
                <a:cubicBezTo>
                  <a:pt x="6193" y="5075"/>
                  <a:pt x="4756" y="5461"/>
                  <a:pt x="3323" y="5461"/>
                </a:cubicBezTo>
                <a:cubicBezTo>
                  <a:pt x="3105" y="5461"/>
                  <a:pt x="2888" y="5452"/>
                  <a:pt x="2671" y="5434"/>
                </a:cubicBezTo>
                <a:cubicBezTo>
                  <a:pt x="2169" y="5388"/>
                  <a:pt x="1758" y="5320"/>
                  <a:pt x="1393" y="5206"/>
                </a:cubicBezTo>
                <a:cubicBezTo>
                  <a:pt x="936" y="5046"/>
                  <a:pt x="639" y="4863"/>
                  <a:pt x="480" y="4612"/>
                </a:cubicBezTo>
                <a:cubicBezTo>
                  <a:pt x="274" y="4293"/>
                  <a:pt x="251" y="3928"/>
                  <a:pt x="251" y="3540"/>
                </a:cubicBezTo>
                <a:lnTo>
                  <a:pt x="251" y="3540"/>
                </a:lnTo>
                <a:cubicBezTo>
                  <a:pt x="388" y="3745"/>
                  <a:pt x="594" y="3905"/>
                  <a:pt x="868" y="4019"/>
                </a:cubicBezTo>
                <a:cubicBezTo>
                  <a:pt x="1256" y="4202"/>
                  <a:pt x="1735" y="4247"/>
                  <a:pt x="2123" y="4247"/>
                </a:cubicBezTo>
                <a:lnTo>
                  <a:pt x="2374" y="4247"/>
                </a:lnTo>
                <a:cubicBezTo>
                  <a:pt x="3789" y="4247"/>
                  <a:pt x="5204" y="3973"/>
                  <a:pt x="6505" y="3425"/>
                </a:cubicBezTo>
                <a:cubicBezTo>
                  <a:pt x="6871" y="3289"/>
                  <a:pt x="7441" y="2855"/>
                  <a:pt x="7852" y="2512"/>
                </a:cubicBezTo>
                <a:cubicBezTo>
                  <a:pt x="8058" y="2353"/>
                  <a:pt x="8240" y="2170"/>
                  <a:pt x="8377" y="1942"/>
                </a:cubicBezTo>
                <a:close/>
                <a:moveTo>
                  <a:pt x="5642" y="0"/>
                </a:moveTo>
                <a:cubicBezTo>
                  <a:pt x="4073" y="0"/>
                  <a:pt x="2479" y="440"/>
                  <a:pt x="1142" y="1257"/>
                </a:cubicBezTo>
                <a:cubicBezTo>
                  <a:pt x="708" y="1531"/>
                  <a:pt x="23" y="2079"/>
                  <a:pt x="0" y="2786"/>
                </a:cubicBezTo>
                <a:cubicBezTo>
                  <a:pt x="0" y="2809"/>
                  <a:pt x="0" y="2832"/>
                  <a:pt x="0" y="2832"/>
                </a:cubicBezTo>
                <a:cubicBezTo>
                  <a:pt x="23" y="3037"/>
                  <a:pt x="23" y="3243"/>
                  <a:pt x="23" y="3448"/>
                </a:cubicBezTo>
                <a:cubicBezTo>
                  <a:pt x="46" y="3882"/>
                  <a:pt x="46" y="4338"/>
                  <a:pt x="297" y="4726"/>
                </a:cubicBezTo>
                <a:cubicBezTo>
                  <a:pt x="502" y="5023"/>
                  <a:pt x="822" y="5229"/>
                  <a:pt x="1324" y="5388"/>
                </a:cubicBezTo>
                <a:cubicBezTo>
                  <a:pt x="1712" y="5525"/>
                  <a:pt x="2146" y="5594"/>
                  <a:pt x="2648" y="5640"/>
                </a:cubicBezTo>
                <a:cubicBezTo>
                  <a:pt x="2876" y="5662"/>
                  <a:pt x="3082" y="5662"/>
                  <a:pt x="3310" y="5662"/>
                </a:cubicBezTo>
                <a:cubicBezTo>
                  <a:pt x="4794" y="5662"/>
                  <a:pt x="6277" y="5274"/>
                  <a:pt x="7555" y="4544"/>
                </a:cubicBezTo>
                <a:cubicBezTo>
                  <a:pt x="7898" y="4361"/>
                  <a:pt x="8149" y="4179"/>
                  <a:pt x="8377" y="3973"/>
                </a:cubicBezTo>
                <a:cubicBezTo>
                  <a:pt x="8514" y="3882"/>
                  <a:pt x="8628" y="3768"/>
                  <a:pt x="8674" y="3608"/>
                </a:cubicBezTo>
                <a:cubicBezTo>
                  <a:pt x="8720" y="3448"/>
                  <a:pt x="8720" y="3289"/>
                  <a:pt x="8720" y="3174"/>
                </a:cubicBezTo>
                <a:cubicBezTo>
                  <a:pt x="8651" y="2490"/>
                  <a:pt x="8583" y="1828"/>
                  <a:pt x="8468" y="1143"/>
                </a:cubicBezTo>
                <a:cubicBezTo>
                  <a:pt x="8468" y="1120"/>
                  <a:pt x="8423" y="1074"/>
                  <a:pt x="8400" y="1074"/>
                </a:cubicBezTo>
                <a:cubicBezTo>
                  <a:pt x="8286" y="846"/>
                  <a:pt x="8126" y="641"/>
                  <a:pt x="7943" y="504"/>
                </a:cubicBezTo>
                <a:cubicBezTo>
                  <a:pt x="7578" y="230"/>
                  <a:pt x="7099" y="139"/>
                  <a:pt x="6711" y="70"/>
                </a:cubicBezTo>
                <a:cubicBezTo>
                  <a:pt x="6358" y="23"/>
                  <a:pt x="6001" y="0"/>
                  <a:pt x="564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1784100" y="1100100"/>
            <a:ext cx="5575800" cy="1237500"/>
          </a:xfrm>
          <a:prstGeom prst="rect">
            <a:avLst/>
          </a:prstGeom>
        </p:spPr>
        <p:txBody>
          <a:bodyPr anchorCtr="0" anchor="ctr" bIns="91425" lIns="91425" spcFirstLastPara="1" rIns="91425" wrap="square" tIns="91425">
            <a:noAutofit/>
          </a:bodyPr>
          <a:lstStyle>
            <a:lvl1pPr lvl="0" algn="ctr">
              <a:spcBef>
                <a:spcPts val="0"/>
              </a:spcBef>
              <a:spcAft>
                <a:spcPts val="0"/>
              </a:spcAft>
              <a:buSzPts val="9600"/>
              <a:buNone/>
              <a:defRPr sz="9600">
                <a:solidFill>
                  <a:schemeClr val="accent4"/>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48" name="Google Shape;48;p11"/>
          <p:cNvSpPr txBox="1"/>
          <p:nvPr>
            <p:ph idx="1" type="subTitle"/>
          </p:nvPr>
        </p:nvSpPr>
        <p:spPr>
          <a:xfrm>
            <a:off x="1784075" y="2306450"/>
            <a:ext cx="5575800" cy="942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49" name="Shape 49"/>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0" name="Shape 20"/>
        <p:cNvGrpSpPr/>
        <p:nvPr/>
      </p:nvGrpSpPr>
      <p:grpSpPr>
        <a:xfrm>
          <a:off x="0" y="0"/>
          <a:ext cx="0" cy="0"/>
          <a:chOff x="0" y="0"/>
          <a:chExt cx="0" cy="0"/>
        </a:xfrm>
      </p:grpSpPr>
      <p:sp>
        <p:nvSpPr>
          <p:cNvPr id="21" name="Google Shape;21;p3"/>
          <p:cNvSpPr txBox="1"/>
          <p:nvPr>
            <p:ph type="title"/>
          </p:nvPr>
        </p:nvSpPr>
        <p:spPr>
          <a:xfrm>
            <a:off x="3056400" y="927775"/>
            <a:ext cx="5049000" cy="531000"/>
          </a:xfrm>
          <a:prstGeom prst="rect">
            <a:avLst/>
          </a:prstGeom>
        </p:spPr>
        <p:txBody>
          <a:bodyPr anchorCtr="0" anchor="b" bIns="91425" lIns="91425" spcFirstLastPara="1" rIns="91425" wrap="square" tIns="91425">
            <a:noAutofit/>
          </a:bodyPr>
          <a:lstStyle>
            <a:lvl1pPr lvl="0" algn="l">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2" name="Google Shape;22;p3"/>
          <p:cNvSpPr txBox="1"/>
          <p:nvPr>
            <p:ph hasCustomPrompt="1" idx="2" type="title"/>
          </p:nvPr>
        </p:nvSpPr>
        <p:spPr>
          <a:xfrm>
            <a:off x="1407525" y="976275"/>
            <a:ext cx="1331700" cy="826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6000">
                <a:solidFill>
                  <a:schemeClr val="accent4"/>
                </a:solidFill>
              </a:defRPr>
            </a:lvl1pPr>
            <a:lvl2pPr lvl="1" rtl="0" algn="ctr">
              <a:spcBef>
                <a:spcPts val="0"/>
              </a:spcBef>
              <a:spcAft>
                <a:spcPts val="0"/>
              </a:spcAft>
              <a:buSzPts val="6000"/>
              <a:buFont typeface="Archivo Black"/>
              <a:buNone/>
              <a:defRPr sz="6000">
                <a:latin typeface="Archivo Black"/>
                <a:ea typeface="Archivo Black"/>
                <a:cs typeface="Archivo Black"/>
                <a:sym typeface="Archivo Black"/>
              </a:defRPr>
            </a:lvl2pPr>
            <a:lvl3pPr lvl="2" rtl="0" algn="ctr">
              <a:spcBef>
                <a:spcPts val="0"/>
              </a:spcBef>
              <a:spcAft>
                <a:spcPts val="0"/>
              </a:spcAft>
              <a:buSzPts val="6000"/>
              <a:buFont typeface="Archivo Black"/>
              <a:buNone/>
              <a:defRPr sz="6000">
                <a:latin typeface="Archivo Black"/>
                <a:ea typeface="Archivo Black"/>
                <a:cs typeface="Archivo Black"/>
                <a:sym typeface="Archivo Black"/>
              </a:defRPr>
            </a:lvl3pPr>
            <a:lvl4pPr lvl="3" rtl="0" algn="ctr">
              <a:spcBef>
                <a:spcPts val="0"/>
              </a:spcBef>
              <a:spcAft>
                <a:spcPts val="0"/>
              </a:spcAft>
              <a:buSzPts val="6000"/>
              <a:buFont typeface="Archivo Black"/>
              <a:buNone/>
              <a:defRPr sz="6000">
                <a:latin typeface="Archivo Black"/>
                <a:ea typeface="Archivo Black"/>
                <a:cs typeface="Archivo Black"/>
                <a:sym typeface="Archivo Black"/>
              </a:defRPr>
            </a:lvl4pPr>
            <a:lvl5pPr lvl="4" rtl="0" algn="ctr">
              <a:spcBef>
                <a:spcPts val="0"/>
              </a:spcBef>
              <a:spcAft>
                <a:spcPts val="0"/>
              </a:spcAft>
              <a:buSzPts val="6000"/>
              <a:buFont typeface="Archivo Black"/>
              <a:buNone/>
              <a:defRPr sz="6000">
                <a:latin typeface="Archivo Black"/>
                <a:ea typeface="Archivo Black"/>
                <a:cs typeface="Archivo Black"/>
                <a:sym typeface="Archivo Black"/>
              </a:defRPr>
            </a:lvl5pPr>
            <a:lvl6pPr lvl="5" rtl="0" algn="ctr">
              <a:spcBef>
                <a:spcPts val="0"/>
              </a:spcBef>
              <a:spcAft>
                <a:spcPts val="0"/>
              </a:spcAft>
              <a:buSzPts val="6000"/>
              <a:buFont typeface="Archivo Black"/>
              <a:buNone/>
              <a:defRPr sz="6000">
                <a:latin typeface="Archivo Black"/>
                <a:ea typeface="Archivo Black"/>
                <a:cs typeface="Archivo Black"/>
                <a:sym typeface="Archivo Black"/>
              </a:defRPr>
            </a:lvl6pPr>
            <a:lvl7pPr lvl="6" rtl="0" algn="ctr">
              <a:spcBef>
                <a:spcPts val="0"/>
              </a:spcBef>
              <a:spcAft>
                <a:spcPts val="0"/>
              </a:spcAft>
              <a:buSzPts val="6000"/>
              <a:buFont typeface="Archivo Black"/>
              <a:buNone/>
              <a:defRPr sz="6000">
                <a:latin typeface="Archivo Black"/>
                <a:ea typeface="Archivo Black"/>
                <a:cs typeface="Archivo Black"/>
                <a:sym typeface="Archivo Black"/>
              </a:defRPr>
            </a:lvl7pPr>
            <a:lvl8pPr lvl="7" rtl="0" algn="ctr">
              <a:spcBef>
                <a:spcPts val="0"/>
              </a:spcBef>
              <a:spcAft>
                <a:spcPts val="0"/>
              </a:spcAft>
              <a:buSzPts val="6000"/>
              <a:buFont typeface="Archivo Black"/>
              <a:buNone/>
              <a:defRPr sz="6000">
                <a:latin typeface="Archivo Black"/>
                <a:ea typeface="Archivo Black"/>
                <a:cs typeface="Archivo Black"/>
                <a:sym typeface="Archivo Black"/>
              </a:defRPr>
            </a:lvl8pPr>
            <a:lvl9pPr lvl="8" rtl="0" algn="ctr">
              <a:spcBef>
                <a:spcPts val="0"/>
              </a:spcBef>
              <a:spcAft>
                <a:spcPts val="0"/>
              </a:spcAft>
              <a:buSzPts val="6000"/>
              <a:buFont typeface="Archivo Black"/>
              <a:buNone/>
              <a:defRPr sz="6000">
                <a:latin typeface="Archivo Black"/>
                <a:ea typeface="Archivo Black"/>
                <a:cs typeface="Archivo Black"/>
                <a:sym typeface="Archivo Black"/>
              </a:defRPr>
            </a:lvl9pPr>
          </a:lstStyle>
          <a:p>
            <a:r>
              <a:t>xx%</a:t>
            </a:r>
          </a:p>
        </p:txBody>
      </p:sp>
      <p:sp>
        <p:nvSpPr>
          <p:cNvPr id="23" name="Google Shape;23;p3"/>
          <p:cNvSpPr txBox="1"/>
          <p:nvPr>
            <p:ph idx="1" type="subTitle"/>
          </p:nvPr>
        </p:nvSpPr>
        <p:spPr>
          <a:xfrm>
            <a:off x="3056400" y="1556377"/>
            <a:ext cx="4680000" cy="612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4" name="Shape 24"/>
        <p:cNvGrpSpPr/>
        <p:nvPr/>
      </p:nvGrpSpPr>
      <p:grpSpPr>
        <a:xfrm>
          <a:off x="0" y="0"/>
          <a:ext cx="0" cy="0"/>
          <a:chOff x="0" y="0"/>
          <a:chExt cx="0" cy="0"/>
        </a:xfrm>
      </p:grpSpPr>
      <p:sp>
        <p:nvSpPr>
          <p:cNvPr id="25" name="Google Shape;25;p4"/>
          <p:cNvSpPr txBox="1"/>
          <p:nvPr>
            <p:ph type="title"/>
          </p:nvPr>
        </p:nvSpPr>
        <p:spPr>
          <a:xfrm>
            <a:off x="720000" y="445025"/>
            <a:ext cx="7704000" cy="93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20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6" name="Google Shape;26;p4"/>
          <p:cNvSpPr txBox="1"/>
          <p:nvPr>
            <p:ph idx="1" type="body"/>
          </p:nvPr>
        </p:nvSpPr>
        <p:spPr>
          <a:xfrm>
            <a:off x="720000" y="1543050"/>
            <a:ext cx="7704000" cy="3065400"/>
          </a:xfrm>
          <a:prstGeom prst="rect">
            <a:avLst/>
          </a:prstGeom>
          <a:noFill/>
        </p:spPr>
        <p:txBody>
          <a:bodyPr anchorCtr="0" anchor="t" bIns="91425" lIns="91425" spcFirstLastPara="1" rIns="91425" wrap="square" tIns="91425">
            <a:noAutofit/>
          </a:bodyPr>
          <a:lstStyle>
            <a:lvl1pPr indent="-304800" lvl="0" marL="457200" rtl="0">
              <a:lnSpc>
                <a:spcPct val="115000"/>
              </a:lnSpc>
              <a:spcBef>
                <a:spcPts val="0"/>
              </a:spcBef>
              <a:spcAft>
                <a:spcPts val="0"/>
              </a:spcAft>
              <a:buClr>
                <a:srgbClr val="434343"/>
              </a:buClr>
              <a:buSzPts val="1200"/>
              <a:buFont typeface="Anaheim"/>
              <a:buChar char="●"/>
              <a:defRPr sz="1400"/>
            </a:lvl1pPr>
            <a:lvl2pPr indent="-304800" lvl="1" marL="914400" rtl="0">
              <a:lnSpc>
                <a:spcPct val="115000"/>
              </a:lnSpc>
              <a:spcBef>
                <a:spcPts val="1600"/>
              </a:spcBef>
              <a:spcAft>
                <a:spcPts val="0"/>
              </a:spcAft>
              <a:buClr>
                <a:srgbClr val="434343"/>
              </a:buClr>
              <a:buSzPts val="1200"/>
              <a:buFont typeface="Roboto Condensed Light"/>
              <a:buChar char="○"/>
              <a:defRPr>
                <a:solidFill>
                  <a:srgbClr val="434343"/>
                </a:solidFill>
              </a:defRPr>
            </a:lvl2pPr>
            <a:lvl3pPr indent="-304800" lvl="2" marL="1371600" rtl="0">
              <a:lnSpc>
                <a:spcPct val="115000"/>
              </a:lnSpc>
              <a:spcBef>
                <a:spcPts val="0"/>
              </a:spcBef>
              <a:spcAft>
                <a:spcPts val="0"/>
              </a:spcAft>
              <a:buClr>
                <a:srgbClr val="434343"/>
              </a:buClr>
              <a:buSzPts val="1200"/>
              <a:buFont typeface="Roboto Condensed Light"/>
              <a:buChar char="■"/>
              <a:defRPr>
                <a:solidFill>
                  <a:srgbClr val="434343"/>
                </a:solidFill>
              </a:defRPr>
            </a:lvl3pPr>
            <a:lvl4pPr indent="-304800" lvl="3" marL="1828800" rtl="0">
              <a:lnSpc>
                <a:spcPct val="115000"/>
              </a:lnSpc>
              <a:spcBef>
                <a:spcPts val="0"/>
              </a:spcBef>
              <a:spcAft>
                <a:spcPts val="0"/>
              </a:spcAft>
              <a:buClr>
                <a:srgbClr val="434343"/>
              </a:buClr>
              <a:buSzPts val="1200"/>
              <a:buFont typeface="Roboto Condensed Light"/>
              <a:buChar char="●"/>
              <a:defRPr>
                <a:solidFill>
                  <a:srgbClr val="434343"/>
                </a:solidFill>
              </a:defRPr>
            </a:lvl4pPr>
            <a:lvl5pPr indent="-304800" lvl="4" marL="2286000" rtl="0">
              <a:lnSpc>
                <a:spcPct val="115000"/>
              </a:lnSpc>
              <a:spcBef>
                <a:spcPts val="0"/>
              </a:spcBef>
              <a:spcAft>
                <a:spcPts val="0"/>
              </a:spcAft>
              <a:buClr>
                <a:srgbClr val="434343"/>
              </a:buClr>
              <a:buSzPts val="1200"/>
              <a:buFont typeface="Roboto Condensed Light"/>
              <a:buChar char="○"/>
              <a:defRPr>
                <a:solidFill>
                  <a:srgbClr val="434343"/>
                </a:solidFill>
              </a:defRPr>
            </a:lvl5pPr>
            <a:lvl6pPr indent="-304800" lvl="5" marL="2743200" rtl="0">
              <a:lnSpc>
                <a:spcPct val="115000"/>
              </a:lnSpc>
              <a:spcBef>
                <a:spcPts val="0"/>
              </a:spcBef>
              <a:spcAft>
                <a:spcPts val="0"/>
              </a:spcAft>
              <a:buClr>
                <a:srgbClr val="434343"/>
              </a:buClr>
              <a:buSzPts val="1200"/>
              <a:buFont typeface="Roboto Condensed Light"/>
              <a:buChar char="■"/>
              <a:defRPr>
                <a:solidFill>
                  <a:srgbClr val="434343"/>
                </a:solidFill>
              </a:defRPr>
            </a:lvl6pPr>
            <a:lvl7pPr indent="-304800" lvl="6" marL="3200400" rtl="0">
              <a:lnSpc>
                <a:spcPct val="115000"/>
              </a:lnSpc>
              <a:spcBef>
                <a:spcPts val="0"/>
              </a:spcBef>
              <a:spcAft>
                <a:spcPts val="0"/>
              </a:spcAft>
              <a:buClr>
                <a:srgbClr val="434343"/>
              </a:buClr>
              <a:buSzPts val="1200"/>
              <a:buFont typeface="Roboto Condensed Light"/>
              <a:buChar char="●"/>
              <a:defRPr>
                <a:solidFill>
                  <a:srgbClr val="434343"/>
                </a:solidFill>
              </a:defRPr>
            </a:lvl7pPr>
            <a:lvl8pPr indent="-304800" lvl="7" marL="3657600" rtl="0">
              <a:lnSpc>
                <a:spcPct val="115000"/>
              </a:lnSpc>
              <a:spcBef>
                <a:spcPts val="0"/>
              </a:spcBef>
              <a:spcAft>
                <a:spcPts val="0"/>
              </a:spcAft>
              <a:buClr>
                <a:srgbClr val="434343"/>
              </a:buClr>
              <a:buSzPts val="1200"/>
              <a:buFont typeface="Roboto Condensed Light"/>
              <a:buChar char="○"/>
              <a:defRPr>
                <a:solidFill>
                  <a:srgbClr val="434343"/>
                </a:solidFill>
              </a:defRPr>
            </a:lvl8pPr>
            <a:lvl9pPr indent="-304800" lvl="8" marL="4114800" rtl="0">
              <a:lnSpc>
                <a:spcPct val="115000"/>
              </a:lnSpc>
              <a:spcBef>
                <a:spcPts val="0"/>
              </a:spcBef>
              <a:spcAft>
                <a:spcPts val="0"/>
              </a:spcAft>
              <a:buClr>
                <a:srgbClr val="434343"/>
              </a:buClr>
              <a:buSzPts val="1200"/>
              <a:buFont typeface="Roboto Condensed Light"/>
              <a:buChar char="■"/>
              <a:defRPr>
                <a:solidFill>
                  <a:srgbClr val="434343"/>
                </a:solidFil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7" name="Shape 27"/>
        <p:cNvGrpSpPr/>
        <p:nvPr/>
      </p:nvGrpSpPr>
      <p:grpSpPr>
        <a:xfrm>
          <a:off x="0" y="0"/>
          <a:ext cx="0" cy="0"/>
          <a:chOff x="0" y="0"/>
          <a:chExt cx="0" cy="0"/>
        </a:xfrm>
      </p:grpSpPr>
      <p:sp>
        <p:nvSpPr>
          <p:cNvPr id="28" name="Google Shape;28;p5"/>
          <p:cNvSpPr txBox="1"/>
          <p:nvPr>
            <p:ph idx="1" type="subTitle"/>
          </p:nvPr>
        </p:nvSpPr>
        <p:spPr>
          <a:xfrm>
            <a:off x="849775" y="2573200"/>
            <a:ext cx="3348600" cy="421800"/>
          </a:xfrm>
          <a:prstGeom prst="rect">
            <a:avLst/>
          </a:prstGeom>
        </p:spPr>
        <p:txBody>
          <a:bodyPr anchorCtr="0" anchor="b" bIns="91425" lIns="91425" spcFirstLastPara="1" rIns="91425" wrap="square" tIns="91425">
            <a:noAutofit/>
          </a:bodyPr>
          <a:lstStyle>
            <a:lvl1pPr lvl="0" algn="ctr">
              <a:lnSpc>
                <a:spcPct val="100000"/>
              </a:lnSpc>
              <a:spcBef>
                <a:spcPts val="0"/>
              </a:spcBef>
              <a:spcAft>
                <a:spcPts val="0"/>
              </a:spcAft>
              <a:buClr>
                <a:schemeClr val="dk1"/>
              </a:buClr>
              <a:buSzPts val="2400"/>
              <a:buFont typeface="Bebas Neue"/>
              <a:buNone/>
              <a:defRPr sz="2000">
                <a:solidFill>
                  <a:schemeClr val="accent1"/>
                </a:solidFill>
                <a:latin typeface="Archivo Black"/>
                <a:ea typeface="Archivo Black"/>
                <a:cs typeface="Archivo Black"/>
                <a:sym typeface="Archivo Black"/>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29" name="Google Shape;29;p5"/>
          <p:cNvSpPr txBox="1"/>
          <p:nvPr>
            <p:ph idx="2" type="subTitle"/>
          </p:nvPr>
        </p:nvSpPr>
        <p:spPr>
          <a:xfrm>
            <a:off x="4945650" y="2573200"/>
            <a:ext cx="3348600" cy="4218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2000">
                <a:solidFill>
                  <a:schemeClr val="accent1"/>
                </a:solidFill>
                <a:latin typeface="Archivo Black"/>
                <a:ea typeface="Archivo Black"/>
                <a:cs typeface="Archivo Black"/>
                <a:sym typeface="Archivo Black"/>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30" name="Google Shape;30;p5"/>
          <p:cNvSpPr txBox="1"/>
          <p:nvPr>
            <p:ph idx="3" type="subTitle"/>
          </p:nvPr>
        </p:nvSpPr>
        <p:spPr>
          <a:xfrm>
            <a:off x="849775" y="2995075"/>
            <a:ext cx="3348600" cy="1006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1" name="Google Shape;31;p5"/>
          <p:cNvSpPr txBox="1"/>
          <p:nvPr>
            <p:ph idx="4" type="subTitle"/>
          </p:nvPr>
        </p:nvSpPr>
        <p:spPr>
          <a:xfrm>
            <a:off x="4945650" y="2995075"/>
            <a:ext cx="3348600" cy="1006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2" name="Google Shape;32;p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3" name="Shape 33"/>
        <p:cNvGrpSpPr/>
        <p:nvPr/>
      </p:nvGrpSpPr>
      <p:grpSpPr>
        <a:xfrm>
          <a:off x="0" y="0"/>
          <a:ext cx="0" cy="0"/>
          <a:chOff x="0" y="0"/>
          <a:chExt cx="0" cy="0"/>
        </a:xfrm>
      </p:grpSpPr>
      <p:sp>
        <p:nvSpPr>
          <p:cNvPr id="34" name="Google Shape;34;p6"/>
          <p:cNvSpPr txBox="1"/>
          <p:nvPr>
            <p:ph type="title"/>
          </p:nvPr>
        </p:nvSpPr>
        <p:spPr>
          <a:xfrm>
            <a:off x="720000" y="445025"/>
            <a:ext cx="7704000" cy="936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20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5" name="Shape 35"/>
        <p:cNvGrpSpPr/>
        <p:nvPr/>
      </p:nvGrpSpPr>
      <p:grpSpPr>
        <a:xfrm>
          <a:off x="0" y="0"/>
          <a:ext cx="0" cy="0"/>
          <a:chOff x="0" y="0"/>
          <a:chExt cx="0" cy="0"/>
        </a:xfrm>
      </p:grpSpPr>
      <p:sp>
        <p:nvSpPr>
          <p:cNvPr id="36" name="Google Shape;36;p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7" name="Google Shape;37;p7"/>
          <p:cNvSpPr txBox="1"/>
          <p:nvPr>
            <p:ph idx="1" type="body"/>
          </p:nvPr>
        </p:nvSpPr>
        <p:spPr>
          <a:xfrm>
            <a:off x="720000" y="1784750"/>
            <a:ext cx="4695600" cy="22980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rgbClr val="434343"/>
              </a:buClr>
              <a:buSzPts val="1400"/>
              <a:buChar char="●"/>
              <a:defRPr sz="1400">
                <a:solidFill>
                  <a:srgbClr val="434343"/>
                </a:solidFill>
              </a:defRPr>
            </a:lvl1pPr>
            <a:lvl2pPr indent="-317500" lvl="1" marL="914400" rtl="0">
              <a:lnSpc>
                <a:spcPct val="115000"/>
              </a:lnSpc>
              <a:spcBef>
                <a:spcPts val="0"/>
              </a:spcBef>
              <a:spcAft>
                <a:spcPts val="0"/>
              </a:spcAft>
              <a:buClr>
                <a:srgbClr val="434343"/>
              </a:buClr>
              <a:buSzPts val="1400"/>
              <a:buChar char="○"/>
              <a:defRPr>
                <a:solidFill>
                  <a:srgbClr val="434343"/>
                </a:solidFill>
              </a:defRPr>
            </a:lvl2pPr>
            <a:lvl3pPr indent="-317500" lvl="2" marL="1371600" rtl="0">
              <a:lnSpc>
                <a:spcPct val="115000"/>
              </a:lnSpc>
              <a:spcBef>
                <a:spcPts val="0"/>
              </a:spcBef>
              <a:spcAft>
                <a:spcPts val="0"/>
              </a:spcAft>
              <a:buClr>
                <a:srgbClr val="434343"/>
              </a:buClr>
              <a:buSzPts val="1400"/>
              <a:buChar char="■"/>
              <a:defRPr>
                <a:solidFill>
                  <a:srgbClr val="434343"/>
                </a:solidFill>
              </a:defRPr>
            </a:lvl3pPr>
            <a:lvl4pPr indent="-317500" lvl="3" marL="1828800" rtl="0">
              <a:lnSpc>
                <a:spcPct val="115000"/>
              </a:lnSpc>
              <a:spcBef>
                <a:spcPts val="0"/>
              </a:spcBef>
              <a:spcAft>
                <a:spcPts val="0"/>
              </a:spcAft>
              <a:buClr>
                <a:srgbClr val="434343"/>
              </a:buClr>
              <a:buSzPts val="1400"/>
              <a:buChar char="●"/>
              <a:defRPr>
                <a:solidFill>
                  <a:srgbClr val="434343"/>
                </a:solidFill>
              </a:defRPr>
            </a:lvl4pPr>
            <a:lvl5pPr indent="-317500" lvl="4" marL="2286000" rtl="0">
              <a:lnSpc>
                <a:spcPct val="115000"/>
              </a:lnSpc>
              <a:spcBef>
                <a:spcPts val="0"/>
              </a:spcBef>
              <a:spcAft>
                <a:spcPts val="0"/>
              </a:spcAft>
              <a:buClr>
                <a:srgbClr val="434343"/>
              </a:buClr>
              <a:buSzPts val="1400"/>
              <a:buChar char="○"/>
              <a:defRPr>
                <a:solidFill>
                  <a:srgbClr val="434343"/>
                </a:solidFill>
              </a:defRPr>
            </a:lvl5pPr>
            <a:lvl6pPr indent="-317500" lvl="5" marL="2743200" rtl="0">
              <a:lnSpc>
                <a:spcPct val="115000"/>
              </a:lnSpc>
              <a:spcBef>
                <a:spcPts val="0"/>
              </a:spcBef>
              <a:spcAft>
                <a:spcPts val="0"/>
              </a:spcAft>
              <a:buClr>
                <a:srgbClr val="434343"/>
              </a:buClr>
              <a:buSzPts val="1400"/>
              <a:buChar char="■"/>
              <a:defRPr>
                <a:solidFill>
                  <a:srgbClr val="434343"/>
                </a:solidFill>
              </a:defRPr>
            </a:lvl6pPr>
            <a:lvl7pPr indent="-317500" lvl="6" marL="3200400" rtl="0">
              <a:lnSpc>
                <a:spcPct val="115000"/>
              </a:lnSpc>
              <a:spcBef>
                <a:spcPts val="0"/>
              </a:spcBef>
              <a:spcAft>
                <a:spcPts val="0"/>
              </a:spcAft>
              <a:buClr>
                <a:srgbClr val="434343"/>
              </a:buClr>
              <a:buSzPts val="1400"/>
              <a:buChar char="●"/>
              <a:defRPr>
                <a:solidFill>
                  <a:srgbClr val="434343"/>
                </a:solidFill>
              </a:defRPr>
            </a:lvl7pPr>
            <a:lvl8pPr indent="-317500" lvl="7" marL="3657600" rtl="0">
              <a:lnSpc>
                <a:spcPct val="115000"/>
              </a:lnSpc>
              <a:spcBef>
                <a:spcPts val="0"/>
              </a:spcBef>
              <a:spcAft>
                <a:spcPts val="0"/>
              </a:spcAft>
              <a:buClr>
                <a:srgbClr val="434343"/>
              </a:buClr>
              <a:buSzPts val="1400"/>
              <a:buChar char="○"/>
              <a:defRPr>
                <a:solidFill>
                  <a:srgbClr val="434343"/>
                </a:solidFill>
              </a:defRPr>
            </a:lvl8pPr>
            <a:lvl9pPr indent="-317500" lvl="8" marL="4114800" rtl="0">
              <a:lnSpc>
                <a:spcPct val="115000"/>
              </a:lnSpc>
              <a:spcBef>
                <a:spcPts val="0"/>
              </a:spcBef>
              <a:spcAft>
                <a:spcPts val="0"/>
              </a:spcAft>
              <a:buClr>
                <a:srgbClr val="434343"/>
              </a:buClr>
              <a:buSzPts val="1400"/>
              <a:buChar char="■"/>
              <a:defRPr>
                <a:solidFill>
                  <a:srgbClr val="434343"/>
                </a:solidFill>
              </a:defRPr>
            </a:lvl9pPr>
          </a:lstStyle>
          <a:p/>
        </p:txBody>
      </p:sp>
      <p:sp>
        <p:nvSpPr>
          <p:cNvPr id="38" name="Google Shape;38;p7"/>
          <p:cNvSpPr/>
          <p:nvPr>
            <p:ph idx="2" type="pic"/>
          </p:nvPr>
        </p:nvSpPr>
        <p:spPr>
          <a:xfrm>
            <a:off x="5431536" y="1426464"/>
            <a:ext cx="2825400" cy="2825400"/>
          </a:xfrm>
          <a:prstGeom prst="ellipse">
            <a:avLst/>
          </a:prstGeom>
          <a:noFill/>
          <a:ln>
            <a:no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1388100" y="1221400"/>
            <a:ext cx="6367800" cy="2529300"/>
          </a:xfrm>
          <a:prstGeom prst="rect">
            <a:avLst/>
          </a:prstGeom>
        </p:spPr>
        <p:txBody>
          <a:bodyPr anchorCtr="0" anchor="ctr" bIns="91425" lIns="91425" spcFirstLastPara="1" rIns="91425" wrap="square" tIns="91425">
            <a:noAutofit/>
          </a:bodyPr>
          <a:lstStyle>
            <a:lvl1pPr lvl="0" algn="ctr">
              <a:lnSpc>
                <a:spcPct val="80000"/>
              </a:lnSpc>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txBox="1"/>
          <p:nvPr>
            <p:ph type="title"/>
          </p:nvPr>
        </p:nvSpPr>
        <p:spPr>
          <a:xfrm>
            <a:off x="1905025" y="814650"/>
            <a:ext cx="5334000" cy="841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600"/>
              <a:buNone/>
              <a:defRPr sz="45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43" name="Google Shape;43;p9"/>
          <p:cNvSpPr txBox="1"/>
          <p:nvPr>
            <p:ph idx="1" type="subTitle"/>
          </p:nvPr>
        </p:nvSpPr>
        <p:spPr>
          <a:xfrm>
            <a:off x="2170400" y="1656450"/>
            <a:ext cx="4803300" cy="1339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4" name="Shape 44"/>
        <p:cNvGrpSpPr/>
        <p:nvPr/>
      </p:nvGrpSpPr>
      <p:grpSpPr>
        <a:xfrm>
          <a:off x="0" y="0"/>
          <a:ext cx="0" cy="0"/>
          <a:chOff x="0" y="0"/>
          <a:chExt cx="0" cy="0"/>
        </a:xfrm>
      </p:grpSpPr>
      <p:sp>
        <p:nvSpPr>
          <p:cNvPr id="45" name="Google Shape;45;p10"/>
          <p:cNvSpPr txBox="1"/>
          <p:nvPr>
            <p:ph type="title"/>
          </p:nvPr>
        </p:nvSpPr>
        <p:spPr>
          <a:xfrm>
            <a:off x="4124100" y="444775"/>
            <a:ext cx="4299900" cy="14205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0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5050" y="445025"/>
            <a:ext cx="7713900" cy="5727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Clr>
                <a:schemeClr val="accent1"/>
              </a:buClr>
              <a:buSzPts val="3000"/>
              <a:buFont typeface="Archivo Black"/>
              <a:buNone/>
              <a:defRPr sz="3000">
                <a:solidFill>
                  <a:schemeClr val="accent1"/>
                </a:solidFill>
                <a:latin typeface="Archivo Black"/>
                <a:ea typeface="Archivo Black"/>
                <a:cs typeface="Archivo Black"/>
                <a:sym typeface="Archivo Black"/>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p:txBody>
      </p:sp>
      <p:sp>
        <p:nvSpPr>
          <p:cNvPr id="7" name="Google Shape;7;p1"/>
          <p:cNvSpPr txBox="1"/>
          <p:nvPr>
            <p:ph idx="1" type="body"/>
          </p:nvPr>
        </p:nvSpPr>
        <p:spPr>
          <a:xfrm>
            <a:off x="715100" y="1152475"/>
            <a:ext cx="7713900" cy="3416400"/>
          </a:xfrm>
          <a:prstGeom prst="rect">
            <a:avLst/>
          </a:prstGeom>
          <a:noFill/>
          <a:ln>
            <a:noFill/>
          </a:ln>
        </p:spPr>
        <p:txBody>
          <a:bodyPr anchorCtr="0" anchor="t" bIns="91425" lIns="91425" spcFirstLastPara="1" rIns="91425" wrap="square" tIns="91425">
            <a:noAutofit/>
          </a:bodyPr>
          <a:lstStyle>
            <a:lvl1pPr indent="-317500" lvl="0" marL="457200">
              <a:lnSpc>
                <a:spcPct val="100000"/>
              </a:lnSpc>
              <a:spcBef>
                <a:spcPts val="0"/>
              </a:spcBef>
              <a:spcAft>
                <a:spcPts val="0"/>
              </a:spcAft>
              <a:buClr>
                <a:schemeClr val="dk1"/>
              </a:buClr>
              <a:buSzPts val="1400"/>
              <a:buFont typeface="Comfortaa"/>
              <a:buChar char="●"/>
              <a:defRPr>
                <a:solidFill>
                  <a:schemeClr val="dk1"/>
                </a:solidFill>
                <a:latin typeface="Comfortaa"/>
                <a:ea typeface="Comfortaa"/>
                <a:cs typeface="Comfortaa"/>
                <a:sym typeface="Comfortaa"/>
              </a:defRPr>
            </a:lvl1pPr>
            <a:lvl2pPr indent="-317500" lvl="1" marL="914400">
              <a:lnSpc>
                <a:spcPct val="100000"/>
              </a:lnSpc>
              <a:spcBef>
                <a:spcPts val="1600"/>
              </a:spcBef>
              <a:spcAft>
                <a:spcPts val="0"/>
              </a:spcAft>
              <a:buClr>
                <a:schemeClr val="dk1"/>
              </a:buClr>
              <a:buSzPts val="1400"/>
              <a:buFont typeface="Comfortaa"/>
              <a:buChar char="○"/>
              <a:defRPr>
                <a:solidFill>
                  <a:schemeClr val="dk1"/>
                </a:solidFill>
                <a:latin typeface="Comfortaa"/>
                <a:ea typeface="Comfortaa"/>
                <a:cs typeface="Comfortaa"/>
                <a:sym typeface="Comfortaa"/>
              </a:defRPr>
            </a:lvl2pPr>
            <a:lvl3pPr indent="-317500" lvl="2" marL="1371600">
              <a:lnSpc>
                <a:spcPct val="100000"/>
              </a:lnSpc>
              <a:spcBef>
                <a:spcPts val="1600"/>
              </a:spcBef>
              <a:spcAft>
                <a:spcPts val="0"/>
              </a:spcAft>
              <a:buClr>
                <a:schemeClr val="dk1"/>
              </a:buClr>
              <a:buSzPts val="1400"/>
              <a:buFont typeface="Comfortaa"/>
              <a:buChar char="■"/>
              <a:defRPr>
                <a:solidFill>
                  <a:schemeClr val="dk1"/>
                </a:solidFill>
                <a:latin typeface="Comfortaa"/>
                <a:ea typeface="Comfortaa"/>
                <a:cs typeface="Comfortaa"/>
                <a:sym typeface="Comfortaa"/>
              </a:defRPr>
            </a:lvl3pPr>
            <a:lvl4pPr indent="-317500" lvl="3" marL="1828800">
              <a:lnSpc>
                <a:spcPct val="100000"/>
              </a:lnSpc>
              <a:spcBef>
                <a:spcPts val="1600"/>
              </a:spcBef>
              <a:spcAft>
                <a:spcPts val="0"/>
              </a:spcAft>
              <a:buClr>
                <a:schemeClr val="dk1"/>
              </a:buClr>
              <a:buSzPts val="1400"/>
              <a:buFont typeface="Comfortaa"/>
              <a:buChar char="●"/>
              <a:defRPr>
                <a:solidFill>
                  <a:schemeClr val="dk1"/>
                </a:solidFill>
                <a:latin typeface="Comfortaa"/>
                <a:ea typeface="Comfortaa"/>
                <a:cs typeface="Comfortaa"/>
                <a:sym typeface="Comfortaa"/>
              </a:defRPr>
            </a:lvl4pPr>
            <a:lvl5pPr indent="-317500" lvl="4" marL="2286000">
              <a:lnSpc>
                <a:spcPct val="100000"/>
              </a:lnSpc>
              <a:spcBef>
                <a:spcPts val="1600"/>
              </a:spcBef>
              <a:spcAft>
                <a:spcPts val="0"/>
              </a:spcAft>
              <a:buClr>
                <a:schemeClr val="dk1"/>
              </a:buClr>
              <a:buSzPts val="1400"/>
              <a:buFont typeface="Comfortaa"/>
              <a:buChar char="○"/>
              <a:defRPr>
                <a:solidFill>
                  <a:schemeClr val="dk1"/>
                </a:solidFill>
                <a:latin typeface="Comfortaa"/>
                <a:ea typeface="Comfortaa"/>
                <a:cs typeface="Comfortaa"/>
                <a:sym typeface="Comfortaa"/>
              </a:defRPr>
            </a:lvl5pPr>
            <a:lvl6pPr indent="-317500" lvl="5" marL="2743200">
              <a:lnSpc>
                <a:spcPct val="100000"/>
              </a:lnSpc>
              <a:spcBef>
                <a:spcPts val="1600"/>
              </a:spcBef>
              <a:spcAft>
                <a:spcPts val="0"/>
              </a:spcAft>
              <a:buClr>
                <a:schemeClr val="dk1"/>
              </a:buClr>
              <a:buSzPts val="1400"/>
              <a:buFont typeface="Comfortaa"/>
              <a:buChar char="■"/>
              <a:defRPr>
                <a:solidFill>
                  <a:schemeClr val="dk1"/>
                </a:solidFill>
                <a:latin typeface="Comfortaa"/>
                <a:ea typeface="Comfortaa"/>
                <a:cs typeface="Comfortaa"/>
                <a:sym typeface="Comfortaa"/>
              </a:defRPr>
            </a:lvl6pPr>
            <a:lvl7pPr indent="-317500" lvl="6" marL="3200400">
              <a:lnSpc>
                <a:spcPct val="100000"/>
              </a:lnSpc>
              <a:spcBef>
                <a:spcPts val="1600"/>
              </a:spcBef>
              <a:spcAft>
                <a:spcPts val="0"/>
              </a:spcAft>
              <a:buClr>
                <a:schemeClr val="dk1"/>
              </a:buClr>
              <a:buSzPts val="1400"/>
              <a:buFont typeface="Comfortaa"/>
              <a:buChar char="●"/>
              <a:defRPr>
                <a:solidFill>
                  <a:schemeClr val="dk1"/>
                </a:solidFill>
                <a:latin typeface="Comfortaa"/>
                <a:ea typeface="Comfortaa"/>
                <a:cs typeface="Comfortaa"/>
                <a:sym typeface="Comfortaa"/>
              </a:defRPr>
            </a:lvl7pPr>
            <a:lvl8pPr indent="-317500" lvl="7" marL="3657600">
              <a:lnSpc>
                <a:spcPct val="100000"/>
              </a:lnSpc>
              <a:spcBef>
                <a:spcPts val="1600"/>
              </a:spcBef>
              <a:spcAft>
                <a:spcPts val="0"/>
              </a:spcAft>
              <a:buClr>
                <a:schemeClr val="dk1"/>
              </a:buClr>
              <a:buSzPts val="1400"/>
              <a:buFont typeface="Comfortaa"/>
              <a:buChar char="○"/>
              <a:defRPr>
                <a:solidFill>
                  <a:schemeClr val="dk1"/>
                </a:solidFill>
                <a:latin typeface="Comfortaa"/>
                <a:ea typeface="Comfortaa"/>
                <a:cs typeface="Comfortaa"/>
                <a:sym typeface="Comfortaa"/>
              </a:defRPr>
            </a:lvl8pPr>
            <a:lvl9pPr indent="-317500" lvl="8" marL="4114800">
              <a:lnSpc>
                <a:spcPct val="100000"/>
              </a:lnSpc>
              <a:spcBef>
                <a:spcPts val="1600"/>
              </a:spcBef>
              <a:spcAft>
                <a:spcPts val="1600"/>
              </a:spcAft>
              <a:buClr>
                <a:schemeClr val="dk1"/>
              </a:buClr>
              <a:buSzPts val="1400"/>
              <a:buFont typeface="Comfortaa"/>
              <a:buChar char="■"/>
              <a:defRPr>
                <a:solidFill>
                  <a:schemeClr val="dk1"/>
                </a:solidFill>
                <a:latin typeface="Comfortaa"/>
                <a:ea typeface="Comfortaa"/>
                <a:cs typeface="Comfortaa"/>
                <a:sym typeface="Comfortaa"/>
              </a:defRPr>
            </a:lvl9pPr>
          </a:lstStyle>
          <a:p/>
        </p:txBody>
      </p:sp>
      <p:sp>
        <p:nvSpPr>
          <p:cNvPr id="8" name="Google Shape;8;p1"/>
          <p:cNvSpPr txBox="1"/>
          <p:nvPr>
            <p:ph idx="12" type="sldNum"/>
          </p:nvPr>
        </p:nvSpPr>
        <p:spPr>
          <a:xfrm>
            <a:off x="8404384" y="4673651"/>
            <a:ext cx="548700" cy="393600"/>
          </a:xfrm>
          <a:prstGeom prst="rect">
            <a:avLst/>
          </a:prstGeom>
          <a:noFill/>
          <a:ln>
            <a:noFill/>
          </a:ln>
        </p:spPr>
        <p:txBody>
          <a:bodyPr anchorCtr="0" anchor="t" bIns="91425" lIns="91425" spcFirstLastPara="1" rIns="91425" wrap="square" tIns="91425">
            <a:noAutofit/>
          </a:bodyPr>
          <a:lstStyle>
            <a:lvl1pPr lvl="0" rtl="0" algn="r">
              <a:buNone/>
              <a:defRPr sz="1300">
                <a:solidFill>
                  <a:schemeClr val="dk2"/>
                </a:solidFill>
                <a:latin typeface="Bebas Neue"/>
                <a:ea typeface="Bebas Neue"/>
                <a:cs typeface="Bebas Neue"/>
                <a:sym typeface="Bebas Neue"/>
              </a:defRPr>
            </a:lvl1pPr>
            <a:lvl2pPr lvl="1" rtl="0" algn="r">
              <a:buNone/>
              <a:defRPr sz="1300">
                <a:solidFill>
                  <a:schemeClr val="dk2"/>
                </a:solidFill>
                <a:latin typeface="Bebas Neue"/>
                <a:ea typeface="Bebas Neue"/>
                <a:cs typeface="Bebas Neue"/>
                <a:sym typeface="Bebas Neue"/>
              </a:defRPr>
            </a:lvl2pPr>
            <a:lvl3pPr lvl="2" rtl="0" algn="r">
              <a:buNone/>
              <a:defRPr sz="1300">
                <a:solidFill>
                  <a:schemeClr val="dk2"/>
                </a:solidFill>
                <a:latin typeface="Bebas Neue"/>
                <a:ea typeface="Bebas Neue"/>
                <a:cs typeface="Bebas Neue"/>
                <a:sym typeface="Bebas Neue"/>
              </a:defRPr>
            </a:lvl3pPr>
            <a:lvl4pPr lvl="3" rtl="0" algn="r">
              <a:buNone/>
              <a:defRPr sz="1300">
                <a:solidFill>
                  <a:schemeClr val="dk2"/>
                </a:solidFill>
                <a:latin typeface="Bebas Neue"/>
                <a:ea typeface="Bebas Neue"/>
                <a:cs typeface="Bebas Neue"/>
                <a:sym typeface="Bebas Neue"/>
              </a:defRPr>
            </a:lvl4pPr>
            <a:lvl5pPr lvl="4" rtl="0" algn="r">
              <a:buNone/>
              <a:defRPr sz="1300">
                <a:solidFill>
                  <a:schemeClr val="dk2"/>
                </a:solidFill>
                <a:latin typeface="Bebas Neue"/>
                <a:ea typeface="Bebas Neue"/>
                <a:cs typeface="Bebas Neue"/>
                <a:sym typeface="Bebas Neue"/>
              </a:defRPr>
            </a:lvl5pPr>
            <a:lvl6pPr lvl="5" rtl="0" algn="r">
              <a:buNone/>
              <a:defRPr sz="1300">
                <a:solidFill>
                  <a:schemeClr val="dk2"/>
                </a:solidFill>
                <a:latin typeface="Bebas Neue"/>
                <a:ea typeface="Bebas Neue"/>
                <a:cs typeface="Bebas Neue"/>
                <a:sym typeface="Bebas Neue"/>
              </a:defRPr>
            </a:lvl6pPr>
            <a:lvl7pPr lvl="6" rtl="0" algn="r">
              <a:buNone/>
              <a:defRPr sz="1300">
                <a:solidFill>
                  <a:schemeClr val="dk2"/>
                </a:solidFill>
                <a:latin typeface="Bebas Neue"/>
                <a:ea typeface="Bebas Neue"/>
                <a:cs typeface="Bebas Neue"/>
                <a:sym typeface="Bebas Neue"/>
              </a:defRPr>
            </a:lvl7pPr>
            <a:lvl8pPr lvl="7" rtl="0" algn="r">
              <a:buNone/>
              <a:defRPr sz="1300">
                <a:solidFill>
                  <a:schemeClr val="dk2"/>
                </a:solidFill>
                <a:latin typeface="Bebas Neue"/>
                <a:ea typeface="Bebas Neue"/>
                <a:cs typeface="Bebas Neue"/>
                <a:sym typeface="Bebas Neue"/>
              </a:defRPr>
            </a:lvl8pPr>
            <a:lvl9pPr lvl="8" rtl="0" algn="r">
              <a:buNone/>
              <a:defRPr sz="1300">
                <a:solidFill>
                  <a:schemeClr val="dk2"/>
                </a:solidFill>
                <a:latin typeface="Bebas Neue"/>
                <a:ea typeface="Bebas Neue"/>
                <a:cs typeface="Bebas Neue"/>
                <a:sym typeface="Bebas Neu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6.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21.png"/><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2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15.png"/><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2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29.png"/><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2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4.xml"/><Relationship Id="rId3" Type="http://schemas.openxmlformats.org/officeDocument/2006/relationships/image" Target="../media/image2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34.png"/><Relationship Id="rId4" Type="http://schemas.openxmlformats.org/officeDocument/2006/relationships/image" Target="../media/image6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64.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67.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31.png"/><Relationship Id="rId4" Type="http://schemas.openxmlformats.org/officeDocument/2006/relationships/image" Target="../media/image26.png"/><Relationship Id="rId5" Type="http://schemas.openxmlformats.org/officeDocument/2006/relationships/image" Target="../media/image35.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26.png"/><Relationship Id="rId4" Type="http://schemas.openxmlformats.org/officeDocument/2006/relationships/image" Target="../media/image32.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26.png"/><Relationship Id="rId4" Type="http://schemas.openxmlformats.org/officeDocument/2006/relationships/image" Target="../media/image52.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51.png"/><Relationship Id="rId4" Type="http://schemas.openxmlformats.org/officeDocument/2006/relationships/image" Target="../media/image44.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4.xml"/><Relationship Id="rId3" Type="http://schemas.openxmlformats.org/officeDocument/2006/relationships/image" Target="../media/image39.png"/><Relationship Id="rId4" Type="http://schemas.openxmlformats.org/officeDocument/2006/relationships/image" Target="../media/image27.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5.xml"/><Relationship Id="rId3" Type="http://schemas.openxmlformats.org/officeDocument/2006/relationships/image" Target="../media/image67.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 Id="rId3" Type="http://schemas.openxmlformats.org/officeDocument/2006/relationships/image" Target="../media/image38.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9.xml"/><Relationship Id="rId3" Type="http://schemas.openxmlformats.org/officeDocument/2006/relationships/image" Target="../media/image3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0.xml"/><Relationship Id="rId3" Type="http://schemas.openxmlformats.org/officeDocument/2006/relationships/image" Target="../media/image30.png"/><Relationship Id="rId4" Type="http://schemas.openxmlformats.org/officeDocument/2006/relationships/image" Target="../media/image36.png"/><Relationship Id="rId5" Type="http://schemas.openxmlformats.org/officeDocument/2006/relationships/image" Target="../media/image37.png"/><Relationship Id="rId6" Type="http://schemas.openxmlformats.org/officeDocument/2006/relationships/image" Target="../media/image45.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1.xml"/><Relationship Id="rId3" Type="http://schemas.openxmlformats.org/officeDocument/2006/relationships/image" Target="../media/image41.png"/><Relationship Id="rId4" Type="http://schemas.openxmlformats.org/officeDocument/2006/relationships/image" Target="../media/image40.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2.xml"/><Relationship Id="rId3" Type="http://schemas.openxmlformats.org/officeDocument/2006/relationships/image" Target="../media/image43.png"/><Relationship Id="rId4" Type="http://schemas.openxmlformats.org/officeDocument/2006/relationships/image" Target="../media/image65.png"/><Relationship Id="rId5" Type="http://schemas.openxmlformats.org/officeDocument/2006/relationships/image" Target="../media/image48.png"/><Relationship Id="rId6" Type="http://schemas.openxmlformats.org/officeDocument/2006/relationships/image" Target="../media/image42.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3.xml"/><Relationship Id="rId3" Type="http://schemas.openxmlformats.org/officeDocument/2006/relationships/image" Target="../media/image49.png"/><Relationship Id="rId4" Type="http://schemas.openxmlformats.org/officeDocument/2006/relationships/image" Target="../media/image62.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4.xml"/><Relationship Id="rId3" Type="http://schemas.openxmlformats.org/officeDocument/2006/relationships/image" Target="../media/image47.png"/><Relationship Id="rId4" Type="http://schemas.openxmlformats.org/officeDocument/2006/relationships/image" Target="../media/image57.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5.xml"/><Relationship Id="rId3" Type="http://schemas.openxmlformats.org/officeDocument/2006/relationships/image" Target="../media/image46.png"/><Relationship Id="rId4" Type="http://schemas.openxmlformats.org/officeDocument/2006/relationships/image" Target="../media/image53.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6.xml"/><Relationship Id="rId3" Type="http://schemas.openxmlformats.org/officeDocument/2006/relationships/image" Target="../media/image60.png"/><Relationship Id="rId4" Type="http://schemas.openxmlformats.org/officeDocument/2006/relationships/image" Target="../media/image50.png"/><Relationship Id="rId5" Type="http://schemas.openxmlformats.org/officeDocument/2006/relationships/image" Target="../media/image54.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7.xml"/><Relationship Id="rId3" Type="http://schemas.openxmlformats.org/officeDocument/2006/relationships/image" Target="../media/image58.png"/><Relationship Id="rId4" Type="http://schemas.openxmlformats.org/officeDocument/2006/relationships/image" Target="../media/image59.png"/><Relationship Id="rId5" Type="http://schemas.openxmlformats.org/officeDocument/2006/relationships/image" Target="../media/image55.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8.xml"/><Relationship Id="rId3" Type="http://schemas.openxmlformats.org/officeDocument/2006/relationships/image" Target="../media/image41.png"/><Relationship Id="rId4" Type="http://schemas.openxmlformats.org/officeDocument/2006/relationships/image" Target="../media/image54.png"/><Relationship Id="rId5" Type="http://schemas.openxmlformats.org/officeDocument/2006/relationships/image" Target="../media/image56.png"/><Relationship Id="rId6" Type="http://schemas.openxmlformats.org/officeDocument/2006/relationships/image" Target="../media/image55.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0.xml"/><Relationship Id="rId3" Type="http://schemas.openxmlformats.org/officeDocument/2006/relationships/image" Target="../media/image66.png"/><Relationship Id="rId4" Type="http://schemas.openxmlformats.org/officeDocument/2006/relationships/image" Target="../media/image6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53" name="Shape 53"/>
        <p:cNvGrpSpPr/>
        <p:nvPr/>
      </p:nvGrpSpPr>
      <p:grpSpPr>
        <a:xfrm>
          <a:off x="0" y="0"/>
          <a:ext cx="0" cy="0"/>
          <a:chOff x="0" y="0"/>
          <a:chExt cx="0" cy="0"/>
        </a:xfrm>
      </p:grpSpPr>
      <p:sp>
        <p:nvSpPr>
          <p:cNvPr id="54" name="Google Shape;54;p13"/>
          <p:cNvSpPr/>
          <p:nvPr/>
        </p:nvSpPr>
        <p:spPr>
          <a:xfrm rot="-5400000">
            <a:off x="5011829" y="1016887"/>
            <a:ext cx="5149259" cy="3115067"/>
          </a:xfrm>
          <a:custGeom>
            <a:rect b="b" l="l" r="r" t="t"/>
            <a:pathLst>
              <a:path extrusionOk="0" h="115437" w="285317">
                <a:moveTo>
                  <a:pt x="1114" y="1"/>
                </a:moveTo>
                <a:cubicBezTo>
                  <a:pt x="743" y="1"/>
                  <a:pt x="371" y="4"/>
                  <a:pt x="0" y="10"/>
                </a:cubicBezTo>
                <a:lnTo>
                  <a:pt x="0" y="115437"/>
                </a:lnTo>
                <a:lnTo>
                  <a:pt x="285316" y="115437"/>
                </a:lnTo>
                <a:lnTo>
                  <a:pt x="285316" y="16649"/>
                </a:lnTo>
                <a:cubicBezTo>
                  <a:pt x="275981" y="17517"/>
                  <a:pt x="266737" y="22219"/>
                  <a:pt x="260505" y="29363"/>
                </a:cubicBezTo>
                <a:cubicBezTo>
                  <a:pt x="255233" y="35366"/>
                  <a:pt x="250873" y="43355"/>
                  <a:pt x="243067" y="45021"/>
                </a:cubicBezTo>
                <a:cubicBezTo>
                  <a:pt x="241949" y="45253"/>
                  <a:pt x="240817" y="45339"/>
                  <a:pt x="239680" y="45339"/>
                </a:cubicBezTo>
                <a:cubicBezTo>
                  <a:pt x="237914" y="45339"/>
                  <a:pt x="236134" y="45133"/>
                  <a:pt x="234370" y="44952"/>
                </a:cubicBezTo>
                <a:cubicBezTo>
                  <a:pt x="231734" y="44685"/>
                  <a:pt x="229019" y="44498"/>
                  <a:pt x="226316" y="44498"/>
                </a:cubicBezTo>
                <a:cubicBezTo>
                  <a:pt x="219329" y="44498"/>
                  <a:pt x="212416" y="45750"/>
                  <a:pt x="207117" y="50111"/>
                </a:cubicBezTo>
                <a:cubicBezTo>
                  <a:pt x="200087" y="55886"/>
                  <a:pt x="197850" y="65495"/>
                  <a:pt x="194997" y="74169"/>
                </a:cubicBezTo>
                <a:cubicBezTo>
                  <a:pt x="192166" y="82842"/>
                  <a:pt x="187168" y="92178"/>
                  <a:pt x="178288" y="94255"/>
                </a:cubicBezTo>
                <a:cubicBezTo>
                  <a:pt x="177041" y="94543"/>
                  <a:pt x="175796" y="94669"/>
                  <a:pt x="174551" y="94669"/>
                </a:cubicBezTo>
                <a:cubicBezTo>
                  <a:pt x="165708" y="94669"/>
                  <a:pt x="156917" y="88301"/>
                  <a:pt x="148045" y="88301"/>
                </a:cubicBezTo>
                <a:cubicBezTo>
                  <a:pt x="146875" y="88301"/>
                  <a:pt x="145703" y="88412"/>
                  <a:pt x="144530" y="88663"/>
                </a:cubicBezTo>
                <a:cubicBezTo>
                  <a:pt x="141060" y="89393"/>
                  <a:pt x="137956" y="91333"/>
                  <a:pt x="134646" y="92612"/>
                </a:cubicBezTo>
                <a:cubicBezTo>
                  <a:pt x="131720" y="93737"/>
                  <a:pt x="128631" y="94264"/>
                  <a:pt x="125532" y="94264"/>
                </a:cubicBezTo>
                <a:cubicBezTo>
                  <a:pt x="113985" y="94264"/>
                  <a:pt x="102305" y="86940"/>
                  <a:pt x="98400" y="75926"/>
                </a:cubicBezTo>
                <a:cubicBezTo>
                  <a:pt x="97190" y="72525"/>
                  <a:pt x="96642" y="68873"/>
                  <a:pt x="94930" y="65678"/>
                </a:cubicBezTo>
                <a:cubicBezTo>
                  <a:pt x="90993" y="58324"/>
                  <a:pt x="81998" y="55419"/>
                  <a:pt x="73534" y="55419"/>
                </a:cubicBezTo>
                <a:cubicBezTo>
                  <a:pt x="72724" y="55419"/>
                  <a:pt x="71919" y="55446"/>
                  <a:pt x="71124" y="55498"/>
                </a:cubicBezTo>
                <a:cubicBezTo>
                  <a:pt x="62016" y="56114"/>
                  <a:pt x="53160" y="59195"/>
                  <a:pt x="44030" y="59264"/>
                </a:cubicBezTo>
                <a:cubicBezTo>
                  <a:pt x="43906" y="59265"/>
                  <a:pt x="43782" y="59266"/>
                  <a:pt x="43658" y="59266"/>
                </a:cubicBezTo>
                <a:cubicBezTo>
                  <a:pt x="41834" y="59266"/>
                  <a:pt x="39970" y="59093"/>
                  <a:pt x="38347" y="58260"/>
                </a:cubicBezTo>
                <a:cubicBezTo>
                  <a:pt x="34261" y="56205"/>
                  <a:pt x="33120" y="50727"/>
                  <a:pt x="33964" y="46208"/>
                </a:cubicBezTo>
                <a:cubicBezTo>
                  <a:pt x="34809" y="41688"/>
                  <a:pt x="37091" y="37557"/>
                  <a:pt x="37958" y="33038"/>
                </a:cubicBezTo>
                <a:cubicBezTo>
                  <a:pt x="40241" y="21169"/>
                  <a:pt x="31864" y="9117"/>
                  <a:pt x="20908" y="3981"/>
                </a:cubicBezTo>
                <a:cubicBezTo>
                  <a:pt x="14632" y="1016"/>
                  <a:pt x="7904" y="1"/>
                  <a:pt x="1114" y="1"/>
                </a:cubicBezTo>
                <a:close/>
              </a:path>
            </a:pathLst>
          </a:custGeom>
          <a:solidFill>
            <a:srgbClr val="FFFCF2">
              <a:alpha val="402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3"/>
          <p:cNvSpPr txBox="1"/>
          <p:nvPr>
            <p:ph type="ctrTitle"/>
          </p:nvPr>
        </p:nvSpPr>
        <p:spPr>
          <a:xfrm>
            <a:off x="1960600" y="2152793"/>
            <a:ext cx="5281500" cy="904200"/>
          </a:xfrm>
          <a:prstGeom prst="rect">
            <a:avLst/>
          </a:prstGeom>
        </p:spPr>
        <p:txBody>
          <a:bodyPr anchorCtr="0" anchor="t" bIns="91425" lIns="91425" spcFirstLastPara="1" rIns="91425" wrap="square" tIns="91425">
            <a:noAutofit/>
          </a:bodyPr>
          <a:lstStyle/>
          <a:p>
            <a:pPr indent="0" lvl="0" marL="0" rtl="0" algn="ctr">
              <a:spcBef>
                <a:spcPts val="0"/>
              </a:spcBef>
              <a:spcAft>
                <a:spcPts val="200"/>
              </a:spcAft>
              <a:buNone/>
            </a:pPr>
            <a:r>
              <a:rPr lang="en" sz="3000"/>
              <a:t>HCA HEALTHCARE</a:t>
            </a:r>
            <a:endParaRPr sz="3000"/>
          </a:p>
        </p:txBody>
      </p:sp>
      <p:sp>
        <p:nvSpPr>
          <p:cNvPr id="56" name="Google Shape;56;p13"/>
          <p:cNvSpPr txBox="1"/>
          <p:nvPr>
            <p:ph idx="1" type="subTitle"/>
          </p:nvPr>
        </p:nvSpPr>
        <p:spPr>
          <a:xfrm>
            <a:off x="2241450" y="2888012"/>
            <a:ext cx="4661100" cy="409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Andrew, Charmaine, Joseph &amp; Nicole</a:t>
            </a:r>
            <a:endParaRPr/>
          </a:p>
        </p:txBody>
      </p:sp>
      <p:grpSp>
        <p:nvGrpSpPr>
          <p:cNvPr id="57" name="Google Shape;57;p13"/>
          <p:cNvGrpSpPr/>
          <p:nvPr/>
        </p:nvGrpSpPr>
        <p:grpSpPr>
          <a:xfrm>
            <a:off x="5452632" y="4136818"/>
            <a:ext cx="355216" cy="305683"/>
            <a:chOff x="2581492" y="1663973"/>
            <a:chExt cx="447094" cy="384748"/>
          </a:xfrm>
        </p:grpSpPr>
        <p:sp>
          <p:nvSpPr>
            <p:cNvPr id="58" name="Google Shape;58;p13"/>
            <p:cNvSpPr/>
            <p:nvPr/>
          </p:nvSpPr>
          <p:spPr>
            <a:xfrm flipH="1">
              <a:off x="2581492" y="1663973"/>
              <a:ext cx="447094" cy="384748"/>
            </a:xfrm>
            <a:custGeom>
              <a:rect b="b" l="l" r="r" t="t"/>
              <a:pathLst>
                <a:path extrusionOk="0" h="19211" w="22324">
                  <a:moveTo>
                    <a:pt x="17667" y="1"/>
                  </a:moveTo>
                  <a:cubicBezTo>
                    <a:pt x="17065" y="1"/>
                    <a:pt x="16463" y="115"/>
                    <a:pt x="15909" y="347"/>
                  </a:cubicBezTo>
                  <a:cubicBezTo>
                    <a:pt x="14973" y="735"/>
                    <a:pt x="14197" y="1443"/>
                    <a:pt x="13444" y="2105"/>
                  </a:cubicBezTo>
                  <a:cubicBezTo>
                    <a:pt x="10020" y="5140"/>
                    <a:pt x="6505" y="8085"/>
                    <a:pt x="2944" y="10938"/>
                  </a:cubicBezTo>
                  <a:cubicBezTo>
                    <a:pt x="2283" y="11440"/>
                    <a:pt x="1643" y="11965"/>
                    <a:pt x="1164" y="12627"/>
                  </a:cubicBezTo>
                  <a:cubicBezTo>
                    <a:pt x="0" y="14293"/>
                    <a:pt x="297" y="16827"/>
                    <a:pt x="1826" y="18174"/>
                  </a:cubicBezTo>
                  <a:cubicBezTo>
                    <a:pt x="2610" y="18875"/>
                    <a:pt x="3686" y="19211"/>
                    <a:pt x="4730" y="19211"/>
                  </a:cubicBezTo>
                  <a:cubicBezTo>
                    <a:pt x="5690" y="19211"/>
                    <a:pt x="6625" y="18926"/>
                    <a:pt x="7281" y="18379"/>
                  </a:cubicBezTo>
                  <a:cubicBezTo>
                    <a:pt x="11230" y="15115"/>
                    <a:pt x="15179" y="11874"/>
                    <a:pt x="19128" y="8610"/>
                  </a:cubicBezTo>
                  <a:cubicBezTo>
                    <a:pt x="20178" y="7742"/>
                    <a:pt x="21273" y="6829"/>
                    <a:pt x="21753" y="5551"/>
                  </a:cubicBezTo>
                  <a:cubicBezTo>
                    <a:pt x="22323" y="4022"/>
                    <a:pt x="21821" y="2127"/>
                    <a:pt x="20566" y="1055"/>
                  </a:cubicBezTo>
                  <a:cubicBezTo>
                    <a:pt x="19780" y="356"/>
                    <a:pt x="18725" y="1"/>
                    <a:pt x="1766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3"/>
            <p:cNvSpPr/>
            <p:nvPr/>
          </p:nvSpPr>
          <p:spPr>
            <a:xfrm flipH="1">
              <a:off x="2584239" y="1703363"/>
              <a:ext cx="418294" cy="345354"/>
            </a:xfrm>
            <a:custGeom>
              <a:rect b="b" l="l" r="r" t="t"/>
              <a:pathLst>
                <a:path extrusionOk="0" h="17244" w="20886">
                  <a:moveTo>
                    <a:pt x="20041" y="1"/>
                  </a:moveTo>
                  <a:cubicBezTo>
                    <a:pt x="20041" y="23"/>
                    <a:pt x="20223" y="1827"/>
                    <a:pt x="17370" y="4360"/>
                  </a:cubicBezTo>
                  <a:cubicBezTo>
                    <a:pt x="14494" y="6917"/>
                    <a:pt x="5661" y="13924"/>
                    <a:pt x="4337" y="14677"/>
                  </a:cubicBezTo>
                  <a:cubicBezTo>
                    <a:pt x="3328" y="15251"/>
                    <a:pt x="2002" y="15785"/>
                    <a:pt x="923" y="15785"/>
                  </a:cubicBezTo>
                  <a:cubicBezTo>
                    <a:pt x="585" y="15785"/>
                    <a:pt x="272" y="15733"/>
                    <a:pt x="0" y="15613"/>
                  </a:cubicBezTo>
                  <a:lnTo>
                    <a:pt x="0" y="15613"/>
                  </a:lnTo>
                  <a:cubicBezTo>
                    <a:pt x="137" y="15819"/>
                    <a:pt x="320" y="16024"/>
                    <a:pt x="525" y="16207"/>
                  </a:cubicBezTo>
                  <a:cubicBezTo>
                    <a:pt x="1309" y="16908"/>
                    <a:pt x="2385" y="17244"/>
                    <a:pt x="3429" y="17244"/>
                  </a:cubicBezTo>
                  <a:cubicBezTo>
                    <a:pt x="4389" y="17244"/>
                    <a:pt x="5324" y="16959"/>
                    <a:pt x="5980" y="16412"/>
                  </a:cubicBezTo>
                  <a:cubicBezTo>
                    <a:pt x="9929" y="13148"/>
                    <a:pt x="13878" y="9907"/>
                    <a:pt x="17827" y="6643"/>
                  </a:cubicBezTo>
                  <a:cubicBezTo>
                    <a:pt x="18877" y="5775"/>
                    <a:pt x="19972" y="4862"/>
                    <a:pt x="20452" y="3584"/>
                  </a:cubicBezTo>
                  <a:cubicBezTo>
                    <a:pt x="20885" y="2420"/>
                    <a:pt x="20703" y="1051"/>
                    <a:pt x="2004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3"/>
            <p:cNvSpPr/>
            <p:nvPr/>
          </p:nvSpPr>
          <p:spPr>
            <a:xfrm flipH="1">
              <a:off x="2754289" y="1801187"/>
              <a:ext cx="274297" cy="247520"/>
            </a:xfrm>
            <a:custGeom>
              <a:rect b="b" l="l" r="r" t="t"/>
              <a:pathLst>
                <a:path extrusionOk="0" h="12359" w="13696">
                  <a:moveTo>
                    <a:pt x="7920" y="0"/>
                  </a:moveTo>
                  <a:cubicBezTo>
                    <a:pt x="6277" y="1370"/>
                    <a:pt x="4611" y="2739"/>
                    <a:pt x="2944" y="4086"/>
                  </a:cubicBezTo>
                  <a:cubicBezTo>
                    <a:pt x="2283" y="4588"/>
                    <a:pt x="1643" y="5113"/>
                    <a:pt x="1164" y="5775"/>
                  </a:cubicBezTo>
                  <a:cubicBezTo>
                    <a:pt x="0" y="7441"/>
                    <a:pt x="297" y="9975"/>
                    <a:pt x="1826" y="11322"/>
                  </a:cubicBezTo>
                  <a:cubicBezTo>
                    <a:pt x="2610" y="12023"/>
                    <a:pt x="3686" y="12359"/>
                    <a:pt x="4730" y="12359"/>
                  </a:cubicBezTo>
                  <a:cubicBezTo>
                    <a:pt x="5690" y="12359"/>
                    <a:pt x="6625" y="12074"/>
                    <a:pt x="7281" y="11527"/>
                  </a:cubicBezTo>
                  <a:cubicBezTo>
                    <a:pt x="9381" y="9792"/>
                    <a:pt x="11481" y="8080"/>
                    <a:pt x="13581" y="6346"/>
                  </a:cubicBezTo>
                  <a:cubicBezTo>
                    <a:pt x="13695" y="4771"/>
                    <a:pt x="13170" y="3150"/>
                    <a:pt x="12120" y="1986"/>
                  </a:cubicBezTo>
                  <a:cubicBezTo>
                    <a:pt x="11070" y="799"/>
                    <a:pt x="9518" y="69"/>
                    <a:pt x="792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3"/>
            <p:cNvSpPr/>
            <p:nvPr/>
          </p:nvSpPr>
          <p:spPr>
            <a:xfrm flipH="1">
              <a:off x="2755214" y="1880708"/>
              <a:ext cx="247320" cy="167991"/>
            </a:xfrm>
            <a:custGeom>
              <a:rect b="b" l="l" r="r" t="t"/>
              <a:pathLst>
                <a:path extrusionOk="0" h="8388" w="12349">
                  <a:moveTo>
                    <a:pt x="11961" y="1"/>
                  </a:moveTo>
                  <a:cubicBezTo>
                    <a:pt x="8651" y="2649"/>
                    <a:pt x="5136" y="5365"/>
                    <a:pt x="4337" y="5821"/>
                  </a:cubicBezTo>
                  <a:cubicBezTo>
                    <a:pt x="3328" y="6395"/>
                    <a:pt x="2002" y="6929"/>
                    <a:pt x="923" y="6929"/>
                  </a:cubicBezTo>
                  <a:cubicBezTo>
                    <a:pt x="585" y="6929"/>
                    <a:pt x="272" y="6877"/>
                    <a:pt x="0" y="6757"/>
                  </a:cubicBezTo>
                  <a:lnTo>
                    <a:pt x="0" y="6757"/>
                  </a:lnTo>
                  <a:cubicBezTo>
                    <a:pt x="69" y="6871"/>
                    <a:pt x="160" y="6963"/>
                    <a:pt x="228" y="7054"/>
                  </a:cubicBezTo>
                  <a:lnTo>
                    <a:pt x="251" y="7077"/>
                  </a:lnTo>
                  <a:cubicBezTo>
                    <a:pt x="320" y="7168"/>
                    <a:pt x="411" y="7259"/>
                    <a:pt x="525" y="7351"/>
                  </a:cubicBezTo>
                  <a:cubicBezTo>
                    <a:pt x="1309" y="8052"/>
                    <a:pt x="2385" y="8388"/>
                    <a:pt x="3429" y="8388"/>
                  </a:cubicBezTo>
                  <a:cubicBezTo>
                    <a:pt x="4389" y="8388"/>
                    <a:pt x="5324" y="8103"/>
                    <a:pt x="5980" y="7556"/>
                  </a:cubicBezTo>
                  <a:cubicBezTo>
                    <a:pt x="8080" y="5821"/>
                    <a:pt x="10180" y="4109"/>
                    <a:pt x="12280" y="2375"/>
                  </a:cubicBezTo>
                  <a:cubicBezTo>
                    <a:pt x="12349" y="1576"/>
                    <a:pt x="12234" y="754"/>
                    <a:pt x="11961" y="1"/>
                  </a:cubicBezTo>
                  <a:close/>
                </a:path>
              </a:pathLst>
            </a:custGeom>
            <a:solidFill>
              <a:srgbClr val="191919">
                <a:alpha val="297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2" name="Google Shape;62;p13"/>
          <p:cNvGrpSpPr/>
          <p:nvPr/>
        </p:nvGrpSpPr>
        <p:grpSpPr>
          <a:xfrm flipH="1" rot="2519054">
            <a:off x="948009" y="798401"/>
            <a:ext cx="406843" cy="401382"/>
            <a:chOff x="8167224" y="612742"/>
            <a:chExt cx="406859" cy="401398"/>
          </a:xfrm>
        </p:grpSpPr>
        <p:sp>
          <p:nvSpPr>
            <p:cNvPr id="63" name="Google Shape;63;p13"/>
            <p:cNvSpPr/>
            <p:nvPr/>
          </p:nvSpPr>
          <p:spPr>
            <a:xfrm flipH="1">
              <a:off x="8198311" y="612742"/>
              <a:ext cx="336021" cy="356970"/>
            </a:xfrm>
            <a:custGeom>
              <a:rect b="b" l="l" r="r" t="t"/>
              <a:pathLst>
                <a:path extrusionOk="0" h="17824" w="16778">
                  <a:moveTo>
                    <a:pt x="8757" y="0"/>
                  </a:moveTo>
                  <a:cubicBezTo>
                    <a:pt x="7465" y="0"/>
                    <a:pt x="6167" y="257"/>
                    <a:pt x="4954" y="710"/>
                  </a:cubicBezTo>
                  <a:cubicBezTo>
                    <a:pt x="3448" y="1281"/>
                    <a:pt x="1987" y="2171"/>
                    <a:pt x="1142" y="3541"/>
                  </a:cubicBezTo>
                  <a:cubicBezTo>
                    <a:pt x="663" y="4317"/>
                    <a:pt x="389" y="5207"/>
                    <a:pt x="229" y="6120"/>
                  </a:cubicBezTo>
                  <a:cubicBezTo>
                    <a:pt x="1" y="7489"/>
                    <a:pt x="1" y="8904"/>
                    <a:pt x="24" y="10297"/>
                  </a:cubicBezTo>
                  <a:cubicBezTo>
                    <a:pt x="47" y="12556"/>
                    <a:pt x="69" y="14839"/>
                    <a:pt x="115" y="17099"/>
                  </a:cubicBezTo>
                  <a:cubicBezTo>
                    <a:pt x="2742" y="17595"/>
                    <a:pt x="5402" y="17824"/>
                    <a:pt x="8063" y="17824"/>
                  </a:cubicBezTo>
                  <a:cubicBezTo>
                    <a:pt x="10789" y="17824"/>
                    <a:pt x="13515" y="17583"/>
                    <a:pt x="16207" y="17144"/>
                  </a:cubicBezTo>
                  <a:cubicBezTo>
                    <a:pt x="16298" y="17144"/>
                    <a:pt x="16390" y="17122"/>
                    <a:pt x="16458" y="17053"/>
                  </a:cubicBezTo>
                  <a:cubicBezTo>
                    <a:pt x="16526" y="16985"/>
                    <a:pt x="16526" y="16870"/>
                    <a:pt x="16526" y="16779"/>
                  </a:cubicBezTo>
                  <a:cubicBezTo>
                    <a:pt x="16709" y="13721"/>
                    <a:pt x="16778" y="10639"/>
                    <a:pt x="16481" y="7603"/>
                  </a:cubicBezTo>
                  <a:cubicBezTo>
                    <a:pt x="16367" y="6302"/>
                    <a:pt x="16161" y="5001"/>
                    <a:pt x="15568" y="3837"/>
                  </a:cubicBezTo>
                  <a:cubicBezTo>
                    <a:pt x="14655" y="2034"/>
                    <a:pt x="12874" y="756"/>
                    <a:pt x="10911" y="254"/>
                  </a:cubicBezTo>
                  <a:cubicBezTo>
                    <a:pt x="10206" y="81"/>
                    <a:pt x="9482" y="0"/>
                    <a:pt x="87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3"/>
            <p:cNvSpPr/>
            <p:nvPr/>
          </p:nvSpPr>
          <p:spPr>
            <a:xfrm flipH="1">
              <a:off x="8284258" y="712889"/>
              <a:ext cx="165507" cy="165507"/>
            </a:xfrm>
            <a:custGeom>
              <a:rect b="b" l="l" r="r" t="t"/>
              <a:pathLst>
                <a:path extrusionOk="0" h="8264" w="8264">
                  <a:moveTo>
                    <a:pt x="2101" y="0"/>
                  </a:moveTo>
                  <a:lnTo>
                    <a:pt x="2101" y="2100"/>
                  </a:lnTo>
                  <a:lnTo>
                    <a:pt x="1" y="2100"/>
                  </a:lnTo>
                  <a:lnTo>
                    <a:pt x="1" y="6140"/>
                  </a:lnTo>
                  <a:lnTo>
                    <a:pt x="2101" y="6140"/>
                  </a:lnTo>
                  <a:lnTo>
                    <a:pt x="2101" y="8263"/>
                  </a:lnTo>
                  <a:lnTo>
                    <a:pt x="6141" y="8263"/>
                  </a:lnTo>
                  <a:lnTo>
                    <a:pt x="6141" y="6140"/>
                  </a:lnTo>
                  <a:lnTo>
                    <a:pt x="8263" y="6140"/>
                  </a:lnTo>
                  <a:lnTo>
                    <a:pt x="8263" y="2100"/>
                  </a:lnTo>
                  <a:lnTo>
                    <a:pt x="6141" y="2100"/>
                  </a:lnTo>
                  <a:lnTo>
                    <a:pt x="614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3"/>
            <p:cNvSpPr/>
            <p:nvPr/>
          </p:nvSpPr>
          <p:spPr>
            <a:xfrm flipH="1">
              <a:off x="8167224" y="940057"/>
              <a:ext cx="406859" cy="74082"/>
            </a:xfrm>
            <a:custGeom>
              <a:rect b="b" l="l" r="r" t="t"/>
              <a:pathLst>
                <a:path extrusionOk="0" h="3699" w="20315">
                  <a:moveTo>
                    <a:pt x="17325" y="0"/>
                  </a:moveTo>
                  <a:cubicBezTo>
                    <a:pt x="12554" y="69"/>
                    <a:pt x="7806" y="160"/>
                    <a:pt x="3059" y="229"/>
                  </a:cubicBezTo>
                  <a:cubicBezTo>
                    <a:pt x="2237" y="229"/>
                    <a:pt x="1461" y="411"/>
                    <a:pt x="845" y="868"/>
                  </a:cubicBezTo>
                  <a:cubicBezTo>
                    <a:pt x="548" y="1073"/>
                    <a:pt x="297" y="1370"/>
                    <a:pt x="183" y="1712"/>
                  </a:cubicBezTo>
                  <a:cubicBezTo>
                    <a:pt x="0" y="2374"/>
                    <a:pt x="479" y="3082"/>
                    <a:pt x="1073" y="3379"/>
                  </a:cubicBezTo>
                  <a:cubicBezTo>
                    <a:pt x="1689" y="3675"/>
                    <a:pt x="2420" y="3698"/>
                    <a:pt x="3104" y="3698"/>
                  </a:cubicBezTo>
                  <a:lnTo>
                    <a:pt x="14905" y="3675"/>
                  </a:lnTo>
                  <a:cubicBezTo>
                    <a:pt x="15955" y="3675"/>
                    <a:pt x="17005" y="3675"/>
                    <a:pt x="18078" y="3630"/>
                  </a:cubicBezTo>
                  <a:cubicBezTo>
                    <a:pt x="18420" y="3630"/>
                    <a:pt x="18763" y="3607"/>
                    <a:pt x="19082" y="3493"/>
                  </a:cubicBezTo>
                  <a:cubicBezTo>
                    <a:pt x="19676" y="3287"/>
                    <a:pt x="20109" y="2740"/>
                    <a:pt x="20201" y="2123"/>
                  </a:cubicBezTo>
                  <a:cubicBezTo>
                    <a:pt x="20315" y="1507"/>
                    <a:pt x="20041" y="868"/>
                    <a:pt x="19561" y="480"/>
                  </a:cubicBezTo>
                  <a:cubicBezTo>
                    <a:pt x="18945" y="0"/>
                    <a:pt x="18101" y="0"/>
                    <a:pt x="1732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6" name="Google Shape;66;p13"/>
          <p:cNvGrpSpPr/>
          <p:nvPr/>
        </p:nvGrpSpPr>
        <p:grpSpPr>
          <a:xfrm flipH="1" rot="4030587">
            <a:off x="91117" y="1759929"/>
            <a:ext cx="1140315" cy="595189"/>
            <a:chOff x="1362021" y="1108808"/>
            <a:chExt cx="986885" cy="515106"/>
          </a:xfrm>
        </p:grpSpPr>
        <p:sp>
          <p:nvSpPr>
            <p:cNvPr id="67" name="Google Shape;67;p13"/>
            <p:cNvSpPr/>
            <p:nvPr/>
          </p:nvSpPr>
          <p:spPr>
            <a:xfrm flipH="1">
              <a:off x="1362021" y="1108808"/>
              <a:ext cx="147683" cy="70196"/>
            </a:xfrm>
            <a:custGeom>
              <a:rect b="b" l="l" r="r" t="t"/>
              <a:pathLst>
                <a:path extrusionOk="0" h="3505" w="7374">
                  <a:moveTo>
                    <a:pt x="7141" y="0"/>
                  </a:moveTo>
                  <a:cubicBezTo>
                    <a:pt x="7112" y="0"/>
                    <a:pt x="7083" y="6"/>
                    <a:pt x="7054" y="18"/>
                  </a:cubicBezTo>
                  <a:cubicBezTo>
                    <a:pt x="4748" y="999"/>
                    <a:pt x="2420" y="2026"/>
                    <a:pt x="137" y="3099"/>
                  </a:cubicBezTo>
                  <a:cubicBezTo>
                    <a:pt x="46" y="3145"/>
                    <a:pt x="1" y="3282"/>
                    <a:pt x="46" y="3373"/>
                  </a:cubicBezTo>
                  <a:cubicBezTo>
                    <a:pt x="69" y="3442"/>
                    <a:pt x="115" y="3464"/>
                    <a:pt x="160" y="3487"/>
                  </a:cubicBezTo>
                  <a:cubicBezTo>
                    <a:pt x="183" y="3499"/>
                    <a:pt x="212" y="3504"/>
                    <a:pt x="240" y="3504"/>
                  </a:cubicBezTo>
                  <a:cubicBezTo>
                    <a:pt x="269" y="3504"/>
                    <a:pt x="297" y="3499"/>
                    <a:pt x="320" y="3487"/>
                  </a:cubicBezTo>
                  <a:cubicBezTo>
                    <a:pt x="2603" y="2414"/>
                    <a:pt x="4908" y="1387"/>
                    <a:pt x="7236" y="406"/>
                  </a:cubicBezTo>
                  <a:cubicBezTo>
                    <a:pt x="7327" y="360"/>
                    <a:pt x="7373" y="223"/>
                    <a:pt x="7327" y="132"/>
                  </a:cubicBezTo>
                  <a:cubicBezTo>
                    <a:pt x="7294" y="47"/>
                    <a:pt x="7222" y="0"/>
                    <a:pt x="71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3"/>
            <p:cNvSpPr/>
            <p:nvPr/>
          </p:nvSpPr>
          <p:spPr>
            <a:xfrm flipH="1">
              <a:off x="1486309" y="1129214"/>
              <a:ext cx="604350" cy="382245"/>
            </a:xfrm>
            <a:custGeom>
              <a:rect b="b" l="l" r="r" t="t"/>
              <a:pathLst>
                <a:path extrusionOk="0" h="19086" w="30176">
                  <a:moveTo>
                    <a:pt x="25094" y="1"/>
                  </a:moveTo>
                  <a:cubicBezTo>
                    <a:pt x="25068" y="1"/>
                    <a:pt x="25043" y="1"/>
                    <a:pt x="25017" y="3"/>
                  </a:cubicBezTo>
                  <a:cubicBezTo>
                    <a:pt x="24698" y="26"/>
                    <a:pt x="24401" y="140"/>
                    <a:pt x="24127" y="254"/>
                  </a:cubicBezTo>
                  <a:cubicBezTo>
                    <a:pt x="16092" y="3655"/>
                    <a:pt x="8058" y="7056"/>
                    <a:pt x="1" y="10457"/>
                  </a:cubicBezTo>
                  <a:cubicBezTo>
                    <a:pt x="754" y="13333"/>
                    <a:pt x="1941" y="16278"/>
                    <a:pt x="3402" y="19085"/>
                  </a:cubicBezTo>
                  <a:cubicBezTo>
                    <a:pt x="11619" y="15136"/>
                    <a:pt x="19950" y="11461"/>
                    <a:pt x="28395" y="8015"/>
                  </a:cubicBezTo>
                  <a:cubicBezTo>
                    <a:pt x="28578" y="7946"/>
                    <a:pt x="28783" y="7855"/>
                    <a:pt x="28920" y="7718"/>
                  </a:cubicBezTo>
                  <a:cubicBezTo>
                    <a:pt x="29057" y="7535"/>
                    <a:pt x="29103" y="7330"/>
                    <a:pt x="29148" y="7125"/>
                  </a:cubicBezTo>
                  <a:cubicBezTo>
                    <a:pt x="29582" y="5367"/>
                    <a:pt x="29902" y="3587"/>
                    <a:pt x="30176" y="1806"/>
                  </a:cubicBezTo>
                  <a:cubicBezTo>
                    <a:pt x="28783" y="1281"/>
                    <a:pt x="27414" y="756"/>
                    <a:pt x="26044" y="231"/>
                  </a:cubicBezTo>
                  <a:cubicBezTo>
                    <a:pt x="25727" y="126"/>
                    <a:pt x="25411" y="1"/>
                    <a:pt x="250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3"/>
            <p:cNvSpPr/>
            <p:nvPr/>
          </p:nvSpPr>
          <p:spPr>
            <a:xfrm flipH="1">
              <a:off x="2048095" y="1364212"/>
              <a:ext cx="277501" cy="230416"/>
            </a:xfrm>
            <a:custGeom>
              <a:rect b="b" l="l" r="r" t="t"/>
              <a:pathLst>
                <a:path extrusionOk="0" h="11505" w="13856">
                  <a:moveTo>
                    <a:pt x="11253" y="0"/>
                  </a:moveTo>
                  <a:cubicBezTo>
                    <a:pt x="7510" y="1667"/>
                    <a:pt x="3744" y="3310"/>
                    <a:pt x="0" y="4976"/>
                  </a:cubicBezTo>
                  <a:cubicBezTo>
                    <a:pt x="639" y="7282"/>
                    <a:pt x="1621" y="9473"/>
                    <a:pt x="2853" y="11504"/>
                  </a:cubicBezTo>
                  <a:cubicBezTo>
                    <a:pt x="6528" y="9838"/>
                    <a:pt x="10203" y="8149"/>
                    <a:pt x="13855" y="6483"/>
                  </a:cubicBezTo>
                  <a:cubicBezTo>
                    <a:pt x="13467" y="4086"/>
                    <a:pt x="12554" y="1781"/>
                    <a:pt x="112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3"/>
            <p:cNvSpPr/>
            <p:nvPr/>
          </p:nvSpPr>
          <p:spPr>
            <a:xfrm flipH="1">
              <a:off x="1585522" y="1247464"/>
              <a:ext cx="350641" cy="192084"/>
            </a:xfrm>
            <a:custGeom>
              <a:rect b="b" l="l" r="r" t="t"/>
              <a:pathLst>
                <a:path extrusionOk="0" h="9591" w="17508">
                  <a:moveTo>
                    <a:pt x="16201" y="1"/>
                  </a:moveTo>
                  <a:cubicBezTo>
                    <a:pt x="16187" y="1"/>
                    <a:pt x="16173" y="4"/>
                    <a:pt x="16161" y="10"/>
                  </a:cubicBezTo>
                  <a:cubicBezTo>
                    <a:pt x="16115" y="33"/>
                    <a:pt x="16070" y="101"/>
                    <a:pt x="16115" y="147"/>
                  </a:cubicBezTo>
                  <a:lnTo>
                    <a:pt x="17302" y="2795"/>
                  </a:lnTo>
                  <a:cubicBezTo>
                    <a:pt x="17302" y="2817"/>
                    <a:pt x="17325" y="2840"/>
                    <a:pt x="17348" y="2840"/>
                  </a:cubicBezTo>
                  <a:cubicBezTo>
                    <a:pt x="17359" y="2852"/>
                    <a:pt x="17376" y="2857"/>
                    <a:pt x="17393" y="2857"/>
                  </a:cubicBezTo>
                  <a:cubicBezTo>
                    <a:pt x="17410" y="2857"/>
                    <a:pt x="17428" y="2852"/>
                    <a:pt x="17439" y="2840"/>
                  </a:cubicBezTo>
                  <a:cubicBezTo>
                    <a:pt x="17485" y="2817"/>
                    <a:pt x="17508" y="2772"/>
                    <a:pt x="17485" y="2703"/>
                  </a:cubicBezTo>
                  <a:lnTo>
                    <a:pt x="16298" y="56"/>
                  </a:lnTo>
                  <a:cubicBezTo>
                    <a:pt x="16281" y="22"/>
                    <a:pt x="16240" y="1"/>
                    <a:pt x="16201" y="1"/>
                  </a:cubicBezTo>
                  <a:close/>
                  <a:moveTo>
                    <a:pt x="11858" y="1503"/>
                  </a:moveTo>
                  <a:cubicBezTo>
                    <a:pt x="11838" y="1503"/>
                    <a:pt x="11818" y="1508"/>
                    <a:pt x="11801" y="1516"/>
                  </a:cubicBezTo>
                  <a:cubicBezTo>
                    <a:pt x="11756" y="1539"/>
                    <a:pt x="11733" y="1608"/>
                    <a:pt x="11778" y="1653"/>
                  </a:cubicBezTo>
                  <a:cubicBezTo>
                    <a:pt x="12281" y="2498"/>
                    <a:pt x="12691" y="3365"/>
                    <a:pt x="13011" y="4301"/>
                  </a:cubicBezTo>
                  <a:cubicBezTo>
                    <a:pt x="13011" y="4324"/>
                    <a:pt x="13034" y="4347"/>
                    <a:pt x="13057" y="4369"/>
                  </a:cubicBezTo>
                  <a:lnTo>
                    <a:pt x="13148" y="4369"/>
                  </a:lnTo>
                  <a:cubicBezTo>
                    <a:pt x="13194" y="4347"/>
                    <a:pt x="13216" y="4278"/>
                    <a:pt x="13194" y="4233"/>
                  </a:cubicBezTo>
                  <a:cubicBezTo>
                    <a:pt x="12897" y="3297"/>
                    <a:pt x="12463" y="2384"/>
                    <a:pt x="11961" y="1562"/>
                  </a:cubicBezTo>
                  <a:cubicBezTo>
                    <a:pt x="11932" y="1519"/>
                    <a:pt x="11894" y="1503"/>
                    <a:pt x="11858" y="1503"/>
                  </a:cubicBezTo>
                  <a:close/>
                  <a:moveTo>
                    <a:pt x="8052" y="3265"/>
                  </a:moveTo>
                  <a:cubicBezTo>
                    <a:pt x="8038" y="3265"/>
                    <a:pt x="8024" y="3268"/>
                    <a:pt x="8012" y="3274"/>
                  </a:cubicBezTo>
                  <a:cubicBezTo>
                    <a:pt x="7944" y="3297"/>
                    <a:pt x="7921" y="3365"/>
                    <a:pt x="7944" y="3411"/>
                  </a:cubicBezTo>
                  <a:lnTo>
                    <a:pt x="9199" y="5967"/>
                  </a:lnTo>
                  <a:cubicBezTo>
                    <a:pt x="9199" y="5990"/>
                    <a:pt x="9222" y="6013"/>
                    <a:pt x="9245" y="6036"/>
                  </a:cubicBezTo>
                  <a:cubicBezTo>
                    <a:pt x="9268" y="6036"/>
                    <a:pt x="9313" y="6036"/>
                    <a:pt x="9336" y="6013"/>
                  </a:cubicBezTo>
                  <a:cubicBezTo>
                    <a:pt x="9382" y="5990"/>
                    <a:pt x="9405" y="5944"/>
                    <a:pt x="9382" y="5876"/>
                  </a:cubicBezTo>
                  <a:lnTo>
                    <a:pt x="8149" y="3320"/>
                  </a:lnTo>
                  <a:cubicBezTo>
                    <a:pt x="8132" y="3286"/>
                    <a:pt x="8091" y="3265"/>
                    <a:pt x="8052" y="3265"/>
                  </a:cubicBezTo>
                  <a:close/>
                  <a:moveTo>
                    <a:pt x="4068" y="4888"/>
                  </a:moveTo>
                  <a:cubicBezTo>
                    <a:pt x="4058" y="4888"/>
                    <a:pt x="4049" y="4890"/>
                    <a:pt x="4041" y="4894"/>
                  </a:cubicBezTo>
                  <a:cubicBezTo>
                    <a:pt x="3972" y="4917"/>
                    <a:pt x="3949" y="4986"/>
                    <a:pt x="3972" y="5031"/>
                  </a:cubicBezTo>
                  <a:lnTo>
                    <a:pt x="4976" y="7885"/>
                  </a:lnTo>
                  <a:cubicBezTo>
                    <a:pt x="4999" y="7907"/>
                    <a:pt x="5022" y="7930"/>
                    <a:pt x="5045" y="7953"/>
                  </a:cubicBezTo>
                  <a:lnTo>
                    <a:pt x="5113" y="7953"/>
                  </a:lnTo>
                  <a:cubicBezTo>
                    <a:pt x="5182" y="7930"/>
                    <a:pt x="5205" y="7862"/>
                    <a:pt x="5182" y="7816"/>
                  </a:cubicBezTo>
                  <a:lnTo>
                    <a:pt x="4178" y="4963"/>
                  </a:lnTo>
                  <a:cubicBezTo>
                    <a:pt x="4159" y="4926"/>
                    <a:pt x="4110" y="4888"/>
                    <a:pt x="4068" y="4888"/>
                  </a:cubicBezTo>
                  <a:close/>
                  <a:moveTo>
                    <a:pt x="119" y="6392"/>
                  </a:moveTo>
                  <a:cubicBezTo>
                    <a:pt x="104" y="6392"/>
                    <a:pt x="87" y="6395"/>
                    <a:pt x="69" y="6401"/>
                  </a:cubicBezTo>
                  <a:cubicBezTo>
                    <a:pt x="23" y="6424"/>
                    <a:pt x="0" y="6469"/>
                    <a:pt x="23" y="6538"/>
                  </a:cubicBezTo>
                  <a:cubicBezTo>
                    <a:pt x="434" y="7565"/>
                    <a:pt x="936" y="8569"/>
                    <a:pt x="1507" y="9528"/>
                  </a:cubicBezTo>
                  <a:cubicBezTo>
                    <a:pt x="1507" y="9551"/>
                    <a:pt x="1530" y="9574"/>
                    <a:pt x="1553" y="9574"/>
                  </a:cubicBezTo>
                  <a:cubicBezTo>
                    <a:pt x="1564" y="9585"/>
                    <a:pt x="1581" y="9591"/>
                    <a:pt x="1598" y="9591"/>
                  </a:cubicBezTo>
                  <a:cubicBezTo>
                    <a:pt x="1615" y="9591"/>
                    <a:pt x="1632" y="9585"/>
                    <a:pt x="1644" y="9574"/>
                  </a:cubicBezTo>
                  <a:cubicBezTo>
                    <a:pt x="1690" y="9551"/>
                    <a:pt x="1712" y="9482"/>
                    <a:pt x="1690" y="9437"/>
                  </a:cubicBezTo>
                  <a:cubicBezTo>
                    <a:pt x="1119" y="8478"/>
                    <a:pt x="640" y="7474"/>
                    <a:pt x="206" y="6447"/>
                  </a:cubicBezTo>
                  <a:cubicBezTo>
                    <a:pt x="189" y="6413"/>
                    <a:pt x="160" y="6392"/>
                    <a:pt x="119" y="639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3"/>
            <p:cNvSpPr/>
            <p:nvPr/>
          </p:nvSpPr>
          <p:spPr>
            <a:xfrm flipH="1">
              <a:off x="2048099" y="1437806"/>
              <a:ext cx="245497" cy="156815"/>
            </a:xfrm>
            <a:custGeom>
              <a:rect b="b" l="l" r="r" t="t"/>
              <a:pathLst>
                <a:path extrusionOk="0" h="7830" w="12258">
                  <a:moveTo>
                    <a:pt x="11550" y="0"/>
                  </a:moveTo>
                  <a:cubicBezTo>
                    <a:pt x="7647" y="1712"/>
                    <a:pt x="3789" y="3561"/>
                    <a:pt x="0" y="5524"/>
                  </a:cubicBezTo>
                  <a:cubicBezTo>
                    <a:pt x="388" y="6300"/>
                    <a:pt x="799" y="7076"/>
                    <a:pt x="1255" y="7829"/>
                  </a:cubicBezTo>
                  <a:cubicBezTo>
                    <a:pt x="4930" y="6163"/>
                    <a:pt x="8605" y="4474"/>
                    <a:pt x="12257" y="2808"/>
                  </a:cubicBezTo>
                  <a:cubicBezTo>
                    <a:pt x="12098" y="1849"/>
                    <a:pt x="11846" y="890"/>
                    <a:pt x="1155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3"/>
            <p:cNvSpPr/>
            <p:nvPr/>
          </p:nvSpPr>
          <p:spPr>
            <a:xfrm flipH="1">
              <a:off x="2011522" y="1314049"/>
              <a:ext cx="337383" cy="309865"/>
            </a:xfrm>
            <a:custGeom>
              <a:rect b="b" l="l" r="r" t="t"/>
              <a:pathLst>
                <a:path extrusionOk="0" h="15472" w="16846">
                  <a:moveTo>
                    <a:pt x="12200" y="1"/>
                  </a:moveTo>
                  <a:cubicBezTo>
                    <a:pt x="12159" y="1"/>
                    <a:pt x="12117" y="6"/>
                    <a:pt x="12075" y="17"/>
                  </a:cubicBezTo>
                  <a:cubicBezTo>
                    <a:pt x="11801" y="109"/>
                    <a:pt x="11641" y="428"/>
                    <a:pt x="11664" y="725"/>
                  </a:cubicBezTo>
                  <a:cubicBezTo>
                    <a:pt x="11687" y="999"/>
                    <a:pt x="11732" y="1296"/>
                    <a:pt x="11801" y="1478"/>
                  </a:cubicBezTo>
                  <a:cubicBezTo>
                    <a:pt x="12988" y="4423"/>
                    <a:pt x="14175" y="7390"/>
                    <a:pt x="15339" y="10334"/>
                  </a:cubicBezTo>
                  <a:cubicBezTo>
                    <a:pt x="15453" y="10608"/>
                    <a:pt x="15590" y="10928"/>
                    <a:pt x="15841" y="11110"/>
                  </a:cubicBezTo>
                  <a:cubicBezTo>
                    <a:pt x="15952" y="11199"/>
                    <a:pt x="16106" y="11250"/>
                    <a:pt x="16257" y="11250"/>
                  </a:cubicBezTo>
                  <a:cubicBezTo>
                    <a:pt x="16415" y="11250"/>
                    <a:pt x="16569" y="11194"/>
                    <a:pt x="16663" y="11065"/>
                  </a:cubicBezTo>
                  <a:cubicBezTo>
                    <a:pt x="16845" y="10859"/>
                    <a:pt x="16754" y="10540"/>
                    <a:pt x="16663" y="10266"/>
                  </a:cubicBezTo>
                  <a:cubicBezTo>
                    <a:pt x="15613" y="7070"/>
                    <a:pt x="14403" y="3920"/>
                    <a:pt x="13056" y="816"/>
                  </a:cubicBezTo>
                  <a:cubicBezTo>
                    <a:pt x="12892" y="446"/>
                    <a:pt x="12578" y="1"/>
                    <a:pt x="12200" y="1"/>
                  </a:cubicBezTo>
                  <a:close/>
                  <a:moveTo>
                    <a:pt x="636" y="5970"/>
                  </a:moveTo>
                  <a:cubicBezTo>
                    <a:pt x="615" y="5970"/>
                    <a:pt x="593" y="5971"/>
                    <a:pt x="571" y="5975"/>
                  </a:cubicBezTo>
                  <a:cubicBezTo>
                    <a:pt x="251" y="6020"/>
                    <a:pt x="46" y="6340"/>
                    <a:pt x="23" y="6637"/>
                  </a:cubicBezTo>
                  <a:cubicBezTo>
                    <a:pt x="0" y="6956"/>
                    <a:pt x="137" y="7253"/>
                    <a:pt x="251" y="7550"/>
                  </a:cubicBezTo>
                  <a:cubicBezTo>
                    <a:pt x="662" y="8486"/>
                    <a:pt x="1050" y="9421"/>
                    <a:pt x="1461" y="10380"/>
                  </a:cubicBezTo>
                  <a:cubicBezTo>
                    <a:pt x="1803" y="11179"/>
                    <a:pt x="2146" y="12001"/>
                    <a:pt x="2488" y="12799"/>
                  </a:cubicBezTo>
                  <a:cubicBezTo>
                    <a:pt x="2808" y="13598"/>
                    <a:pt x="3150" y="14397"/>
                    <a:pt x="3675" y="15082"/>
                  </a:cubicBezTo>
                  <a:cubicBezTo>
                    <a:pt x="3812" y="15265"/>
                    <a:pt x="3995" y="15447"/>
                    <a:pt x="4223" y="15470"/>
                  </a:cubicBezTo>
                  <a:cubicBezTo>
                    <a:pt x="4235" y="15471"/>
                    <a:pt x="4246" y="15471"/>
                    <a:pt x="4258" y="15471"/>
                  </a:cubicBezTo>
                  <a:cubicBezTo>
                    <a:pt x="4562" y="15471"/>
                    <a:pt x="4817" y="15185"/>
                    <a:pt x="4839" y="14877"/>
                  </a:cubicBezTo>
                  <a:cubicBezTo>
                    <a:pt x="4885" y="14557"/>
                    <a:pt x="4748" y="14237"/>
                    <a:pt x="4634" y="13941"/>
                  </a:cubicBezTo>
                  <a:cubicBezTo>
                    <a:pt x="3675" y="11727"/>
                    <a:pt x="2716" y="9490"/>
                    <a:pt x="1735" y="7276"/>
                  </a:cubicBezTo>
                  <a:cubicBezTo>
                    <a:pt x="1621" y="7025"/>
                    <a:pt x="1461" y="6751"/>
                    <a:pt x="1301" y="6477"/>
                  </a:cubicBezTo>
                  <a:cubicBezTo>
                    <a:pt x="1153" y="6223"/>
                    <a:pt x="908" y="5970"/>
                    <a:pt x="636" y="597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3" name="Google Shape;73;p13"/>
          <p:cNvSpPr/>
          <p:nvPr/>
        </p:nvSpPr>
        <p:spPr>
          <a:xfrm>
            <a:off x="6392050" y="791737"/>
            <a:ext cx="205140" cy="205140"/>
          </a:xfrm>
          <a:custGeom>
            <a:rect b="b" l="l" r="r" t="t"/>
            <a:pathLst>
              <a:path extrusionOk="0" h="7602" w="7602">
                <a:moveTo>
                  <a:pt x="2648" y="1"/>
                </a:moveTo>
                <a:cubicBezTo>
                  <a:pt x="2420" y="1"/>
                  <a:pt x="2237" y="183"/>
                  <a:pt x="2237" y="434"/>
                </a:cubicBezTo>
                <a:lnTo>
                  <a:pt x="2237" y="1804"/>
                </a:lnTo>
                <a:cubicBezTo>
                  <a:pt x="2237" y="2032"/>
                  <a:pt x="2032" y="2215"/>
                  <a:pt x="1804" y="2215"/>
                </a:cubicBezTo>
                <a:lnTo>
                  <a:pt x="434" y="2215"/>
                </a:lnTo>
                <a:cubicBezTo>
                  <a:pt x="206" y="2215"/>
                  <a:pt x="0" y="2420"/>
                  <a:pt x="0" y="2648"/>
                </a:cubicBezTo>
                <a:lnTo>
                  <a:pt x="0" y="4954"/>
                </a:lnTo>
                <a:cubicBezTo>
                  <a:pt x="0" y="5182"/>
                  <a:pt x="206" y="5387"/>
                  <a:pt x="434" y="5387"/>
                </a:cubicBezTo>
                <a:lnTo>
                  <a:pt x="1804" y="5387"/>
                </a:lnTo>
                <a:cubicBezTo>
                  <a:pt x="2032" y="5387"/>
                  <a:pt x="2237" y="5570"/>
                  <a:pt x="2237" y="5798"/>
                </a:cubicBezTo>
                <a:lnTo>
                  <a:pt x="2237" y="7168"/>
                </a:lnTo>
                <a:cubicBezTo>
                  <a:pt x="2237" y="7419"/>
                  <a:pt x="2420" y="7601"/>
                  <a:pt x="2648" y="7601"/>
                </a:cubicBezTo>
                <a:lnTo>
                  <a:pt x="4976" y="7601"/>
                </a:lnTo>
                <a:cubicBezTo>
                  <a:pt x="5205" y="7601"/>
                  <a:pt x="5387" y="7419"/>
                  <a:pt x="5387" y="7168"/>
                </a:cubicBezTo>
                <a:lnTo>
                  <a:pt x="5387" y="5798"/>
                </a:lnTo>
                <a:cubicBezTo>
                  <a:pt x="5387" y="5570"/>
                  <a:pt x="5570" y="5387"/>
                  <a:pt x="5798" y="5387"/>
                </a:cubicBezTo>
                <a:lnTo>
                  <a:pt x="7190" y="5387"/>
                </a:lnTo>
                <a:cubicBezTo>
                  <a:pt x="7419" y="5387"/>
                  <a:pt x="7601" y="5182"/>
                  <a:pt x="7601" y="4954"/>
                </a:cubicBezTo>
                <a:lnTo>
                  <a:pt x="7601" y="2648"/>
                </a:lnTo>
                <a:cubicBezTo>
                  <a:pt x="7601" y="2420"/>
                  <a:pt x="7419" y="2215"/>
                  <a:pt x="7190" y="2215"/>
                </a:cubicBezTo>
                <a:lnTo>
                  <a:pt x="5798" y="2215"/>
                </a:lnTo>
                <a:cubicBezTo>
                  <a:pt x="5570" y="2215"/>
                  <a:pt x="5387" y="2032"/>
                  <a:pt x="5387" y="1804"/>
                </a:cubicBezTo>
                <a:lnTo>
                  <a:pt x="5387" y="434"/>
                </a:lnTo>
                <a:cubicBezTo>
                  <a:pt x="5387" y="183"/>
                  <a:pt x="5205" y="1"/>
                  <a:pt x="497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3"/>
          <p:cNvSpPr/>
          <p:nvPr/>
        </p:nvSpPr>
        <p:spPr>
          <a:xfrm>
            <a:off x="2886462" y="4130139"/>
            <a:ext cx="204519" cy="204519"/>
          </a:xfrm>
          <a:custGeom>
            <a:rect b="b" l="l" r="r" t="t"/>
            <a:pathLst>
              <a:path extrusionOk="0" h="7579" w="7579">
                <a:moveTo>
                  <a:pt x="2625" y="1"/>
                </a:moveTo>
                <a:cubicBezTo>
                  <a:pt x="2397" y="1"/>
                  <a:pt x="2214" y="183"/>
                  <a:pt x="2214" y="412"/>
                </a:cubicBezTo>
                <a:lnTo>
                  <a:pt x="2214" y="1781"/>
                </a:lnTo>
                <a:cubicBezTo>
                  <a:pt x="2214" y="2032"/>
                  <a:pt x="2032" y="2215"/>
                  <a:pt x="1804" y="2215"/>
                </a:cubicBezTo>
                <a:lnTo>
                  <a:pt x="411" y="2215"/>
                </a:lnTo>
                <a:cubicBezTo>
                  <a:pt x="183" y="2215"/>
                  <a:pt x="0" y="2397"/>
                  <a:pt x="0" y="2626"/>
                </a:cubicBezTo>
                <a:lnTo>
                  <a:pt x="0" y="4954"/>
                </a:lnTo>
                <a:cubicBezTo>
                  <a:pt x="0" y="5182"/>
                  <a:pt x="183" y="5365"/>
                  <a:pt x="411" y="5365"/>
                </a:cubicBezTo>
                <a:lnTo>
                  <a:pt x="1804" y="5365"/>
                </a:lnTo>
                <a:cubicBezTo>
                  <a:pt x="2032" y="5365"/>
                  <a:pt x="2214" y="5547"/>
                  <a:pt x="2214" y="5775"/>
                </a:cubicBezTo>
                <a:lnTo>
                  <a:pt x="2214" y="7168"/>
                </a:lnTo>
                <a:cubicBezTo>
                  <a:pt x="2214" y="7396"/>
                  <a:pt x="2397" y="7579"/>
                  <a:pt x="2625" y="7579"/>
                </a:cubicBezTo>
                <a:lnTo>
                  <a:pt x="4953" y="7579"/>
                </a:lnTo>
                <a:cubicBezTo>
                  <a:pt x="5182" y="7579"/>
                  <a:pt x="5364" y="7396"/>
                  <a:pt x="5364" y="7168"/>
                </a:cubicBezTo>
                <a:lnTo>
                  <a:pt x="5364" y="5775"/>
                </a:lnTo>
                <a:cubicBezTo>
                  <a:pt x="5364" y="5547"/>
                  <a:pt x="5570" y="5365"/>
                  <a:pt x="5798" y="5365"/>
                </a:cubicBezTo>
                <a:lnTo>
                  <a:pt x="7168" y="5365"/>
                </a:lnTo>
                <a:cubicBezTo>
                  <a:pt x="7396" y="5365"/>
                  <a:pt x="7578" y="5182"/>
                  <a:pt x="7578" y="4954"/>
                </a:cubicBezTo>
                <a:lnTo>
                  <a:pt x="7578" y="2626"/>
                </a:lnTo>
                <a:cubicBezTo>
                  <a:pt x="7578" y="2397"/>
                  <a:pt x="7396" y="2215"/>
                  <a:pt x="7168" y="2215"/>
                </a:cubicBezTo>
                <a:lnTo>
                  <a:pt x="5798" y="2215"/>
                </a:lnTo>
                <a:cubicBezTo>
                  <a:pt x="5570" y="2215"/>
                  <a:pt x="5364" y="2032"/>
                  <a:pt x="5364" y="1781"/>
                </a:cubicBezTo>
                <a:lnTo>
                  <a:pt x="5364" y="412"/>
                </a:lnTo>
                <a:cubicBezTo>
                  <a:pt x="5364" y="183"/>
                  <a:pt x="5182" y="1"/>
                  <a:pt x="495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3"/>
          <p:cNvSpPr/>
          <p:nvPr/>
        </p:nvSpPr>
        <p:spPr>
          <a:xfrm>
            <a:off x="822164" y="1505053"/>
            <a:ext cx="93044" cy="97659"/>
          </a:xfrm>
          <a:custGeom>
            <a:rect b="b" l="l" r="r" t="t"/>
            <a:pathLst>
              <a:path extrusionOk="0" h="3619" w="3448">
                <a:moveTo>
                  <a:pt x="1607" y="0"/>
                </a:moveTo>
                <a:cubicBezTo>
                  <a:pt x="977" y="0"/>
                  <a:pt x="331" y="380"/>
                  <a:pt x="115" y="985"/>
                </a:cubicBezTo>
                <a:cubicBezTo>
                  <a:pt x="1" y="1282"/>
                  <a:pt x="1" y="1602"/>
                  <a:pt x="24" y="1921"/>
                </a:cubicBezTo>
                <a:cubicBezTo>
                  <a:pt x="69" y="2195"/>
                  <a:pt x="115" y="2469"/>
                  <a:pt x="252" y="2720"/>
                </a:cubicBezTo>
                <a:cubicBezTo>
                  <a:pt x="525" y="3266"/>
                  <a:pt x="1145" y="3618"/>
                  <a:pt x="1758" y="3618"/>
                </a:cubicBezTo>
                <a:cubicBezTo>
                  <a:pt x="1811" y="3618"/>
                  <a:pt x="1865" y="3616"/>
                  <a:pt x="1918" y="3610"/>
                </a:cubicBezTo>
                <a:cubicBezTo>
                  <a:pt x="2580" y="3519"/>
                  <a:pt x="3151" y="2994"/>
                  <a:pt x="3310" y="2332"/>
                </a:cubicBezTo>
                <a:cubicBezTo>
                  <a:pt x="3425" y="1898"/>
                  <a:pt x="3447" y="1305"/>
                  <a:pt x="3128" y="826"/>
                </a:cubicBezTo>
                <a:cubicBezTo>
                  <a:pt x="2831" y="346"/>
                  <a:pt x="2283" y="27"/>
                  <a:pt x="1713" y="4"/>
                </a:cubicBezTo>
                <a:cubicBezTo>
                  <a:pt x="1677" y="1"/>
                  <a:pt x="1642" y="0"/>
                  <a:pt x="160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3"/>
          <p:cNvSpPr/>
          <p:nvPr/>
        </p:nvSpPr>
        <p:spPr>
          <a:xfrm>
            <a:off x="522198" y="1513850"/>
            <a:ext cx="278431" cy="272818"/>
          </a:xfrm>
          <a:custGeom>
            <a:rect b="b" l="l" r="r" t="t"/>
            <a:pathLst>
              <a:path extrusionOk="0" h="10110" w="10318">
                <a:moveTo>
                  <a:pt x="5025" y="1"/>
                </a:moveTo>
                <a:cubicBezTo>
                  <a:pt x="4724" y="1"/>
                  <a:pt x="4425" y="35"/>
                  <a:pt x="4132" y="111"/>
                </a:cubicBezTo>
                <a:cubicBezTo>
                  <a:pt x="3562" y="271"/>
                  <a:pt x="3014" y="568"/>
                  <a:pt x="2534" y="956"/>
                </a:cubicBezTo>
                <a:cubicBezTo>
                  <a:pt x="914" y="2234"/>
                  <a:pt x="1" y="4425"/>
                  <a:pt x="434" y="6434"/>
                </a:cubicBezTo>
                <a:cubicBezTo>
                  <a:pt x="865" y="8452"/>
                  <a:pt x="2737" y="10109"/>
                  <a:pt x="4775" y="10109"/>
                </a:cubicBezTo>
                <a:cubicBezTo>
                  <a:pt x="4789" y="10109"/>
                  <a:pt x="4803" y="10109"/>
                  <a:pt x="4817" y="10109"/>
                </a:cubicBezTo>
                <a:cubicBezTo>
                  <a:pt x="5958" y="10109"/>
                  <a:pt x="7054" y="9630"/>
                  <a:pt x="7921" y="8899"/>
                </a:cubicBezTo>
                <a:cubicBezTo>
                  <a:pt x="8789" y="8169"/>
                  <a:pt x="9428" y="7187"/>
                  <a:pt x="9884" y="6160"/>
                </a:cubicBezTo>
                <a:cubicBezTo>
                  <a:pt x="10318" y="5156"/>
                  <a:pt x="10181" y="3490"/>
                  <a:pt x="9428" y="2234"/>
                </a:cubicBezTo>
                <a:cubicBezTo>
                  <a:pt x="8903" y="1367"/>
                  <a:pt x="7990" y="796"/>
                  <a:pt x="7054" y="431"/>
                </a:cubicBezTo>
                <a:cubicBezTo>
                  <a:pt x="6404" y="177"/>
                  <a:pt x="5709" y="1"/>
                  <a:pt x="502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7" name="Google Shape;77;p13"/>
          <p:cNvGrpSpPr/>
          <p:nvPr/>
        </p:nvGrpSpPr>
        <p:grpSpPr>
          <a:xfrm>
            <a:off x="68864" y="3096390"/>
            <a:ext cx="1299652" cy="2651951"/>
            <a:chOff x="8154826" y="3096390"/>
            <a:chExt cx="1299652" cy="2651951"/>
          </a:xfrm>
        </p:grpSpPr>
        <p:sp>
          <p:nvSpPr>
            <p:cNvPr id="78" name="Google Shape;78;p13"/>
            <p:cNvSpPr/>
            <p:nvPr/>
          </p:nvSpPr>
          <p:spPr>
            <a:xfrm>
              <a:off x="8761530" y="3096390"/>
              <a:ext cx="692948" cy="785102"/>
            </a:xfrm>
            <a:custGeom>
              <a:rect b="b" l="l" r="r" t="t"/>
              <a:pathLst>
                <a:path extrusionOk="0" h="29094" w="25679">
                  <a:moveTo>
                    <a:pt x="15362" y="0"/>
                  </a:moveTo>
                  <a:cubicBezTo>
                    <a:pt x="14997" y="0"/>
                    <a:pt x="14631" y="16"/>
                    <a:pt x="14266" y="43"/>
                  </a:cubicBezTo>
                  <a:cubicBezTo>
                    <a:pt x="13581" y="112"/>
                    <a:pt x="12897" y="203"/>
                    <a:pt x="12280" y="500"/>
                  </a:cubicBezTo>
                  <a:cubicBezTo>
                    <a:pt x="11504" y="888"/>
                    <a:pt x="10911" y="1550"/>
                    <a:pt x="10409" y="2234"/>
                  </a:cubicBezTo>
                  <a:cubicBezTo>
                    <a:pt x="8080" y="5498"/>
                    <a:pt x="7533" y="9653"/>
                    <a:pt x="6254" y="13464"/>
                  </a:cubicBezTo>
                  <a:cubicBezTo>
                    <a:pt x="6232" y="13533"/>
                    <a:pt x="6186" y="13624"/>
                    <a:pt x="6140" y="13693"/>
                  </a:cubicBezTo>
                  <a:cubicBezTo>
                    <a:pt x="6088" y="13737"/>
                    <a:pt x="6021" y="13758"/>
                    <a:pt x="5951" y="13758"/>
                  </a:cubicBezTo>
                  <a:cubicBezTo>
                    <a:pt x="5806" y="13758"/>
                    <a:pt x="5647" y="13671"/>
                    <a:pt x="5570" y="13533"/>
                  </a:cubicBezTo>
                  <a:cubicBezTo>
                    <a:pt x="5456" y="13350"/>
                    <a:pt x="5478" y="13099"/>
                    <a:pt x="5501" y="12871"/>
                  </a:cubicBezTo>
                  <a:cubicBezTo>
                    <a:pt x="5752" y="10383"/>
                    <a:pt x="6277" y="7941"/>
                    <a:pt x="7053" y="5544"/>
                  </a:cubicBezTo>
                  <a:cubicBezTo>
                    <a:pt x="7259" y="4928"/>
                    <a:pt x="7464" y="4289"/>
                    <a:pt x="7487" y="3627"/>
                  </a:cubicBezTo>
                  <a:cubicBezTo>
                    <a:pt x="7510" y="2965"/>
                    <a:pt x="7282" y="2257"/>
                    <a:pt x="6734" y="1869"/>
                  </a:cubicBezTo>
                  <a:cubicBezTo>
                    <a:pt x="6438" y="1663"/>
                    <a:pt x="6097" y="1577"/>
                    <a:pt x="5742" y="1577"/>
                  </a:cubicBezTo>
                  <a:cubicBezTo>
                    <a:pt x="5195" y="1577"/>
                    <a:pt x="4617" y="1784"/>
                    <a:pt x="4132" y="2075"/>
                  </a:cubicBezTo>
                  <a:cubicBezTo>
                    <a:pt x="3196" y="2622"/>
                    <a:pt x="2443" y="3467"/>
                    <a:pt x="1872" y="4403"/>
                  </a:cubicBezTo>
                  <a:cubicBezTo>
                    <a:pt x="0" y="7461"/>
                    <a:pt x="137" y="11296"/>
                    <a:pt x="662" y="14834"/>
                  </a:cubicBezTo>
                  <a:cubicBezTo>
                    <a:pt x="1233" y="18509"/>
                    <a:pt x="2169" y="22138"/>
                    <a:pt x="3470" y="25608"/>
                  </a:cubicBezTo>
                  <a:cubicBezTo>
                    <a:pt x="3903" y="26772"/>
                    <a:pt x="4588" y="28164"/>
                    <a:pt x="5958" y="28735"/>
                  </a:cubicBezTo>
                  <a:cubicBezTo>
                    <a:pt x="6548" y="28997"/>
                    <a:pt x="7176" y="29093"/>
                    <a:pt x="7811" y="29093"/>
                  </a:cubicBezTo>
                  <a:cubicBezTo>
                    <a:pt x="8281" y="29093"/>
                    <a:pt x="8756" y="29041"/>
                    <a:pt x="9222" y="28963"/>
                  </a:cubicBezTo>
                  <a:cubicBezTo>
                    <a:pt x="13673" y="28255"/>
                    <a:pt x="17485" y="25379"/>
                    <a:pt x="20657" y="22161"/>
                  </a:cubicBezTo>
                  <a:cubicBezTo>
                    <a:pt x="22050" y="20746"/>
                    <a:pt x="23351" y="19216"/>
                    <a:pt x="24264" y="17459"/>
                  </a:cubicBezTo>
                  <a:cubicBezTo>
                    <a:pt x="25177" y="15701"/>
                    <a:pt x="25679" y="13670"/>
                    <a:pt x="25382" y="11730"/>
                  </a:cubicBezTo>
                  <a:cubicBezTo>
                    <a:pt x="25291" y="11182"/>
                    <a:pt x="25108" y="10611"/>
                    <a:pt x="24652" y="10337"/>
                  </a:cubicBezTo>
                  <a:cubicBezTo>
                    <a:pt x="24472" y="10236"/>
                    <a:pt x="24273" y="10190"/>
                    <a:pt x="24071" y="10190"/>
                  </a:cubicBezTo>
                  <a:cubicBezTo>
                    <a:pt x="23686" y="10190"/>
                    <a:pt x="23293" y="10356"/>
                    <a:pt x="23008" y="10611"/>
                  </a:cubicBezTo>
                  <a:cubicBezTo>
                    <a:pt x="22552" y="10999"/>
                    <a:pt x="22278" y="11524"/>
                    <a:pt x="22004" y="12049"/>
                  </a:cubicBezTo>
                  <a:cubicBezTo>
                    <a:pt x="20885" y="14241"/>
                    <a:pt x="19516" y="16295"/>
                    <a:pt x="17918" y="18166"/>
                  </a:cubicBezTo>
                  <a:cubicBezTo>
                    <a:pt x="19288" y="15222"/>
                    <a:pt x="20657" y="12255"/>
                    <a:pt x="21639" y="9173"/>
                  </a:cubicBezTo>
                  <a:cubicBezTo>
                    <a:pt x="22232" y="7347"/>
                    <a:pt x="22643" y="5316"/>
                    <a:pt x="21913" y="3558"/>
                  </a:cubicBezTo>
                  <a:cubicBezTo>
                    <a:pt x="21342" y="2166"/>
                    <a:pt x="20087" y="1116"/>
                    <a:pt x="18694" y="568"/>
                  </a:cubicBezTo>
                  <a:cubicBezTo>
                    <a:pt x="17639" y="153"/>
                    <a:pt x="16505" y="0"/>
                    <a:pt x="153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3"/>
            <p:cNvSpPr/>
            <p:nvPr/>
          </p:nvSpPr>
          <p:spPr>
            <a:xfrm>
              <a:off x="8154826" y="3623515"/>
              <a:ext cx="1186935" cy="2124826"/>
            </a:xfrm>
            <a:custGeom>
              <a:rect b="b" l="l" r="r" t="t"/>
              <a:pathLst>
                <a:path extrusionOk="0" h="78741" w="43985">
                  <a:moveTo>
                    <a:pt x="15204" y="1"/>
                  </a:moveTo>
                  <a:cubicBezTo>
                    <a:pt x="14564" y="1"/>
                    <a:pt x="13931" y="314"/>
                    <a:pt x="13467" y="755"/>
                  </a:cubicBezTo>
                  <a:cubicBezTo>
                    <a:pt x="12303" y="1805"/>
                    <a:pt x="11938" y="3517"/>
                    <a:pt x="12098" y="5092"/>
                  </a:cubicBezTo>
                  <a:cubicBezTo>
                    <a:pt x="12280" y="6644"/>
                    <a:pt x="12874" y="8105"/>
                    <a:pt x="13376" y="9611"/>
                  </a:cubicBezTo>
                  <a:cubicBezTo>
                    <a:pt x="15727" y="16824"/>
                    <a:pt x="15248" y="24653"/>
                    <a:pt x="13833" y="32140"/>
                  </a:cubicBezTo>
                  <a:cubicBezTo>
                    <a:pt x="12098" y="36226"/>
                    <a:pt x="10957" y="40585"/>
                    <a:pt x="10432" y="44991"/>
                  </a:cubicBezTo>
                  <a:cubicBezTo>
                    <a:pt x="9929" y="41224"/>
                    <a:pt x="8811" y="37435"/>
                    <a:pt x="8583" y="33601"/>
                  </a:cubicBezTo>
                  <a:cubicBezTo>
                    <a:pt x="8332" y="29538"/>
                    <a:pt x="9062" y="25407"/>
                    <a:pt x="8103" y="21458"/>
                  </a:cubicBezTo>
                  <a:cubicBezTo>
                    <a:pt x="7838" y="20331"/>
                    <a:pt x="7124" y="19034"/>
                    <a:pt x="6003" y="19034"/>
                  </a:cubicBezTo>
                  <a:cubicBezTo>
                    <a:pt x="5966" y="19034"/>
                    <a:pt x="5928" y="19035"/>
                    <a:pt x="5889" y="19038"/>
                  </a:cubicBezTo>
                  <a:cubicBezTo>
                    <a:pt x="5364" y="19084"/>
                    <a:pt x="4908" y="19426"/>
                    <a:pt x="4565" y="19814"/>
                  </a:cubicBezTo>
                  <a:cubicBezTo>
                    <a:pt x="3516" y="21001"/>
                    <a:pt x="3264" y="22645"/>
                    <a:pt x="3173" y="24197"/>
                  </a:cubicBezTo>
                  <a:cubicBezTo>
                    <a:pt x="2945" y="28465"/>
                    <a:pt x="3607" y="32756"/>
                    <a:pt x="5136" y="36751"/>
                  </a:cubicBezTo>
                  <a:cubicBezTo>
                    <a:pt x="6711" y="40836"/>
                    <a:pt x="9199" y="44671"/>
                    <a:pt x="10135" y="48871"/>
                  </a:cubicBezTo>
                  <a:cubicBezTo>
                    <a:pt x="9929" y="55947"/>
                    <a:pt x="11482" y="63182"/>
                    <a:pt x="14905" y="69254"/>
                  </a:cubicBezTo>
                  <a:cubicBezTo>
                    <a:pt x="11938" y="66560"/>
                    <a:pt x="9678" y="63228"/>
                    <a:pt x="8240" y="59553"/>
                  </a:cubicBezTo>
                  <a:cubicBezTo>
                    <a:pt x="6985" y="56358"/>
                    <a:pt x="6346" y="52934"/>
                    <a:pt x="4976" y="49784"/>
                  </a:cubicBezTo>
                  <a:cubicBezTo>
                    <a:pt x="4680" y="49168"/>
                    <a:pt x="4337" y="48506"/>
                    <a:pt x="3698" y="48232"/>
                  </a:cubicBezTo>
                  <a:cubicBezTo>
                    <a:pt x="3521" y="48163"/>
                    <a:pt x="3337" y="48132"/>
                    <a:pt x="3153" y="48132"/>
                  </a:cubicBezTo>
                  <a:cubicBezTo>
                    <a:pt x="2600" y="48132"/>
                    <a:pt x="2043" y="48414"/>
                    <a:pt x="1667" y="48825"/>
                  </a:cubicBezTo>
                  <a:cubicBezTo>
                    <a:pt x="1164" y="49396"/>
                    <a:pt x="936" y="50149"/>
                    <a:pt x="799" y="50880"/>
                  </a:cubicBezTo>
                  <a:cubicBezTo>
                    <a:pt x="0" y="55148"/>
                    <a:pt x="1781" y="59599"/>
                    <a:pt x="4702" y="62794"/>
                  </a:cubicBezTo>
                  <a:cubicBezTo>
                    <a:pt x="7510" y="65899"/>
                    <a:pt x="11253" y="67998"/>
                    <a:pt x="15111" y="69619"/>
                  </a:cubicBezTo>
                  <a:cubicBezTo>
                    <a:pt x="17051" y="72952"/>
                    <a:pt x="19539" y="75919"/>
                    <a:pt x="22620" y="78293"/>
                  </a:cubicBezTo>
                  <a:cubicBezTo>
                    <a:pt x="22926" y="78526"/>
                    <a:pt x="23344" y="78740"/>
                    <a:pt x="23701" y="78740"/>
                  </a:cubicBezTo>
                  <a:cubicBezTo>
                    <a:pt x="23903" y="78740"/>
                    <a:pt x="24086" y="78671"/>
                    <a:pt x="24218" y="78498"/>
                  </a:cubicBezTo>
                  <a:cubicBezTo>
                    <a:pt x="19288" y="74960"/>
                    <a:pt x="15818" y="69665"/>
                    <a:pt x="13673" y="63981"/>
                  </a:cubicBezTo>
                  <a:cubicBezTo>
                    <a:pt x="13330" y="63045"/>
                    <a:pt x="13011" y="62087"/>
                    <a:pt x="12737" y="61128"/>
                  </a:cubicBezTo>
                  <a:cubicBezTo>
                    <a:pt x="12303" y="55148"/>
                    <a:pt x="13764" y="49122"/>
                    <a:pt x="17416" y="44534"/>
                  </a:cubicBezTo>
                  <a:cubicBezTo>
                    <a:pt x="19813" y="41476"/>
                    <a:pt x="23077" y="39170"/>
                    <a:pt x="25451" y="36089"/>
                  </a:cubicBezTo>
                  <a:cubicBezTo>
                    <a:pt x="26090" y="35244"/>
                    <a:pt x="26683" y="34103"/>
                    <a:pt x="26135" y="33190"/>
                  </a:cubicBezTo>
                  <a:cubicBezTo>
                    <a:pt x="25784" y="32575"/>
                    <a:pt x="25085" y="32364"/>
                    <a:pt x="24346" y="32364"/>
                  </a:cubicBezTo>
                  <a:cubicBezTo>
                    <a:pt x="23933" y="32364"/>
                    <a:pt x="23507" y="32430"/>
                    <a:pt x="23122" y="32528"/>
                  </a:cubicBezTo>
                  <a:cubicBezTo>
                    <a:pt x="19105" y="33624"/>
                    <a:pt x="15978" y="36910"/>
                    <a:pt x="13969" y="40563"/>
                  </a:cubicBezTo>
                  <a:cubicBezTo>
                    <a:pt x="12372" y="43507"/>
                    <a:pt x="11390" y="46771"/>
                    <a:pt x="11048" y="50081"/>
                  </a:cubicBezTo>
                  <a:cubicBezTo>
                    <a:pt x="10934" y="43986"/>
                    <a:pt x="12098" y="37846"/>
                    <a:pt x="14494" y="32231"/>
                  </a:cubicBezTo>
                  <a:cubicBezTo>
                    <a:pt x="17895" y="28077"/>
                    <a:pt x="22529" y="24904"/>
                    <a:pt x="27665" y="23147"/>
                  </a:cubicBezTo>
                  <a:cubicBezTo>
                    <a:pt x="32595" y="21481"/>
                    <a:pt x="38096" y="21047"/>
                    <a:pt x="42319" y="18011"/>
                  </a:cubicBezTo>
                  <a:cubicBezTo>
                    <a:pt x="42844" y="17623"/>
                    <a:pt x="43368" y="17189"/>
                    <a:pt x="43665" y="16596"/>
                  </a:cubicBezTo>
                  <a:cubicBezTo>
                    <a:pt x="43962" y="16003"/>
                    <a:pt x="43985" y="15226"/>
                    <a:pt x="43551" y="14724"/>
                  </a:cubicBezTo>
                  <a:cubicBezTo>
                    <a:pt x="43277" y="14428"/>
                    <a:pt x="42889" y="14245"/>
                    <a:pt x="42524" y="14108"/>
                  </a:cubicBezTo>
                  <a:cubicBezTo>
                    <a:pt x="41374" y="13717"/>
                    <a:pt x="40169" y="13560"/>
                    <a:pt x="38953" y="13560"/>
                  </a:cubicBezTo>
                  <a:cubicBezTo>
                    <a:pt x="37827" y="13560"/>
                    <a:pt x="36693" y="13694"/>
                    <a:pt x="35585" y="13903"/>
                  </a:cubicBezTo>
                  <a:cubicBezTo>
                    <a:pt x="30153" y="14884"/>
                    <a:pt x="25085" y="17623"/>
                    <a:pt x="21114" y="21458"/>
                  </a:cubicBezTo>
                  <a:cubicBezTo>
                    <a:pt x="21548" y="20864"/>
                    <a:pt x="22004" y="20294"/>
                    <a:pt x="22461" y="19723"/>
                  </a:cubicBezTo>
                  <a:cubicBezTo>
                    <a:pt x="24241" y="17463"/>
                    <a:pt x="25998" y="15204"/>
                    <a:pt x="27779" y="12967"/>
                  </a:cubicBezTo>
                  <a:cubicBezTo>
                    <a:pt x="28190" y="12419"/>
                    <a:pt x="28646" y="11848"/>
                    <a:pt x="29194" y="11437"/>
                  </a:cubicBezTo>
                  <a:cubicBezTo>
                    <a:pt x="30175" y="10730"/>
                    <a:pt x="31431" y="10502"/>
                    <a:pt x="32572" y="10114"/>
                  </a:cubicBezTo>
                  <a:cubicBezTo>
                    <a:pt x="33736" y="9748"/>
                    <a:pt x="34946" y="9086"/>
                    <a:pt x="35357" y="7945"/>
                  </a:cubicBezTo>
                  <a:cubicBezTo>
                    <a:pt x="34923" y="7788"/>
                    <a:pt x="34458" y="7710"/>
                    <a:pt x="33993" y="7710"/>
                  </a:cubicBezTo>
                  <a:cubicBezTo>
                    <a:pt x="33309" y="7710"/>
                    <a:pt x="32622" y="7879"/>
                    <a:pt x="32024" y="8219"/>
                  </a:cubicBezTo>
                  <a:cubicBezTo>
                    <a:pt x="32892" y="7215"/>
                    <a:pt x="33531" y="6051"/>
                    <a:pt x="33896" y="4772"/>
                  </a:cubicBezTo>
                  <a:cubicBezTo>
                    <a:pt x="33987" y="4499"/>
                    <a:pt x="34033" y="4179"/>
                    <a:pt x="33873" y="3951"/>
                  </a:cubicBezTo>
                  <a:cubicBezTo>
                    <a:pt x="33753" y="3779"/>
                    <a:pt x="33580" y="3710"/>
                    <a:pt x="33389" y="3710"/>
                  </a:cubicBezTo>
                  <a:cubicBezTo>
                    <a:pt x="33073" y="3710"/>
                    <a:pt x="32705" y="3897"/>
                    <a:pt x="32435" y="4111"/>
                  </a:cubicBezTo>
                  <a:cubicBezTo>
                    <a:pt x="31522" y="4864"/>
                    <a:pt x="30746" y="5777"/>
                    <a:pt x="30153" y="6827"/>
                  </a:cubicBezTo>
                  <a:cubicBezTo>
                    <a:pt x="30563" y="5343"/>
                    <a:pt x="30700" y="3768"/>
                    <a:pt x="30495" y="2239"/>
                  </a:cubicBezTo>
                  <a:cubicBezTo>
                    <a:pt x="30449" y="1897"/>
                    <a:pt x="30335" y="1508"/>
                    <a:pt x="30016" y="1417"/>
                  </a:cubicBezTo>
                  <a:cubicBezTo>
                    <a:pt x="29975" y="1406"/>
                    <a:pt x="29935" y="1401"/>
                    <a:pt x="29896" y="1401"/>
                  </a:cubicBezTo>
                  <a:cubicBezTo>
                    <a:pt x="29605" y="1401"/>
                    <a:pt x="29352" y="1683"/>
                    <a:pt x="29171" y="1965"/>
                  </a:cubicBezTo>
                  <a:cubicBezTo>
                    <a:pt x="28190" y="3517"/>
                    <a:pt x="27596" y="5343"/>
                    <a:pt x="27505" y="7215"/>
                  </a:cubicBezTo>
                  <a:cubicBezTo>
                    <a:pt x="27414" y="6165"/>
                    <a:pt x="27003" y="5161"/>
                    <a:pt x="26364" y="4339"/>
                  </a:cubicBezTo>
                  <a:cubicBezTo>
                    <a:pt x="26139" y="4045"/>
                    <a:pt x="25783" y="3764"/>
                    <a:pt x="25455" y="3764"/>
                  </a:cubicBezTo>
                  <a:cubicBezTo>
                    <a:pt x="25350" y="3764"/>
                    <a:pt x="25248" y="3793"/>
                    <a:pt x="25154" y="3859"/>
                  </a:cubicBezTo>
                  <a:cubicBezTo>
                    <a:pt x="24834" y="4065"/>
                    <a:pt x="24834" y="4499"/>
                    <a:pt x="24880" y="4864"/>
                  </a:cubicBezTo>
                  <a:cubicBezTo>
                    <a:pt x="25108" y="7192"/>
                    <a:pt x="25930" y="9474"/>
                    <a:pt x="27528" y="11346"/>
                  </a:cubicBezTo>
                  <a:cubicBezTo>
                    <a:pt x="24720" y="15820"/>
                    <a:pt x="21068" y="19700"/>
                    <a:pt x="18124" y="24105"/>
                  </a:cubicBezTo>
                  <a:cubicBezTo>
                    <a:pt x="17256" y="25429"/>
                    <a:pt x="16435" y="26776"/>
                    <a:pt x="15704" y="28191"/>
                  </a:cubicBezTo>
                  <a:cubicBezTo>
                    <a:pt x="16982" y="24562"/>
                    <a:pt x="17918" y="20819"/>
                    <a:pt x="18512" y="17030"/>
                  </a:cubicBezTo>
                  <a:cubicBezTo>
                    <a:pt x="19196" y="12602"/>
                    <a:pt x="19402" y="8059"/>
                    <a:pt x="18420" y="3723"/>
                  </a:cubicBezTo>
                  <a:cubicBezTo>
                    <a:pt x="18010" y="2011"/>
                    <a:pt x="17028" y="25"/>
                    <a:pt x="15271" y="2"/>
                  </a:cubicBezTo>
                  <a:cubicBezTo>
                    <a:pt x="15248" y="1"/>
                    <a:pt x="15226" y="1"/>
                    <a:pt x="1520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0" name="Google Shape;80;p13"/>
          <p:cNvSpPr/>
          <p:nvPr/>
        </p:nvSpPr>
        <p:spPr>
          <a:xfrm flipH="1" rot="-570776">
            <a:off x="691949" y="4249414"/>
            <a:ext cx="904250" cy="1339752"/>
          </a:xfrm>
          <a:custGeom>
            <a:rect b="b" l="l" r="r" t="t"/>
            <a:pathLst>
              <a:path extrusionOk="0" h="49646" w="33508">
                <a:moveTo>
                  <a:pt x="12973" y="0"/>
                </a:moveTo>
                <a:cubicBezTo>
                  <a:pt x="11302" y="0"/>
                  <a:pt x="9993" y="1496"/>
                  <a:pt x="9427" y="3059"/>
                </a:cubicBezTo>
                <a:cubicBezTo>
                  <a:pt x="8103" y="6574"/>
                  <a:pt x="9359" y="10729"/>
                  <a:pt x="11915" y="13468"/>
                </a:cubicBezTo>
                <a:cubicBezTo>
                  <a:pt x="13033" y="14654"/>
                  <a:pt x="14449" y="15796"/>
                  <a:pt x="14631" y="17416"/>
                </a:cubicBezTo>
                <a:cubicBezTo>
                  <a:pt x="14700" y="18078"/>
                  <a:pt x="14540" y="18740"/>
                  <a:pt x="14517" y="19402"/>
                </a:cubicBezTo>
                <a:cubicBezTo>
                  <a:pt x="14471" y="20794"/>
                  <a:pt x="14974" y="22232"/>
                  <a:pt x="15955" y="23282"/>
                </a:cubicBezTo>
                <a:cubicBezTo>
                  <a:pt x="17233" y="24675"/>
                  <a:pt x="19242" y="25382"/>
                  <a:pt x="20201" y="27026"/>
                </a:cubicBezTo>
                <a:cubicBezTo>
                  <a:pt x="21410" y="29103"/>
                  <a:pt x="20497" y="31910"/>
                  <a:pt x="21684" y="34010"/>
                </a:cubicBezTo>
                <a:cubicBezTo>
                  <a:pt x="23031" y="36407"/>
                  <a:pt x="26432" y="36749"/>
                  <a:pt x="28281" y="38781"/>
                </a:cubicBezTo>
                <a:cubicBezTo>
                  <a:pt x="29285" y="39831"/>
                  <a:pt x="29742" y="41269"/>
                  <a:pt x="30404" y="42570"/>
                </a:cubicBezTo>
                <a:cubicBezTo>
                  <a:pt x="31043" y="43871"/>
                  <a:pt x="32070" y="45172"/>
                  <a:pt x="33508" y="45400"/>
                </a:cubicBezTo>
                <a:cubicBezTo>
                  <a:pt x="32024" y="44487"/>
                  <a:pt x="31454" y="42501"/>
                  <a:pt x="31202" y="40744"/>
                </a:cubicBezTo>
                <a:cubicBezTo>
                  <a:pt x="30951" y="38986"/>
                  <a:pt x="30746" y="37046"/>
                  <a:pt x="29468" y="35814"/>
                </a:cubicBezTo>
                <a:cubicBezTo>
                  <a:pt x="28737" y="35106"/>
                  <a:pt x="27733" y="34764"/>
                  <a:pt x="26934" y="34147"/>
                </a:cubicBezTo>
                <a:cubicBezTo>
                  <a:pt x="26112" y="33485"/>
                  <a:pt x="25496" y="32549"/>
                  <a:pt x="25245" y="31522"/>
                </a:cubicBezTo>
                <a:cubicBezTo>
                  <a:pt x="24789" y="29582"/>
                  <a:pt x="25565" y="27437"/>
                  <a:pt x="24720" y="25656"/>
                </a:cubicBezTo>
                <a:cubicBezTo>
                  <a:pt x="23921" y="23967"/>
                  <a:pt x="21844" y="23054"/>
                  <a:pt x="21296" y="21251"/>
                </a:cubicBezTo>
                <a:cubicBezTo>
                  <a:pt x="20817" y="19745"/>
                  <a:pt x="21570" y="18124"/>
                  <a:pt x="21273" y="16572"/>
                </a:cubicBezTo>
                <a:cubicBezTo>
                  <a:pt x="20863" y="14312"/>
                  <a:pt x="18443" y="13011"/>
                  <a:pt x="17416" y="10934"/>
                </a:cubicBezTo>
                <a:cubicBezTo>
                  <a:pt x="16777" y="9656"/>
                  <a:pt x="16708" y="8195"/>
                  <a:pt x="16686" y="6757"/>
                </a:cubicBezTo>
                <a:cubicBezTo>
                  <a:pt x="16663" y="5319"/>
                  <a:pt x="16686" y="3858"/>
                  <a:pt x="16161" y="2534"/>
                </a:cubicBezTo>
                <a:cubicBezTo>
                  <a:pt x="15636" y="1188"/>
                  <a:pt x="14449" y="23"/>
                  <a:pt x="13011" y="1"/>
                </a:cubicBezTo>
                <a:cubicBezTo>
                  <a:pt x="12998" y="0"/>
                  <a:pt x="12985" y="0"/>
                  <a:pt x="12973" y="0"/>
                </a:cubicBezTo>
                <a:close/>
                <a:moveTo>
                  <a:pt x="4392" y="14708"/>
                </a:moveTo>
                <a:cubicBezTo>
                  <a:pt x="3463" y="14708"/>
                  <a:pt x="2560" y="14973"/>
                  <a:pt x="1826" y="15567"/>
                </a:cubicBezTo>
                <a:cubicBezTo>
                  <a:pt x="434" y="16686"/>
                  <a:pt x="0" y="18763"/>
                  <a:pt x="571" y="20452"/>
                </a:cubicBezTo>
                <a:cubicBezTo>
                  <a:pt x="1142" y="22141"/>
                  <a:pt x="2602" y="23442"/>
                  <a:pt x="4269" y="24127"/>
                </a:cubicBezTo>
                <a:cubicBezTo>
                  <a:pt x="5455" y="24629"/>
                  <a:pt x="6916" y="24926"/>
                  <a:pt x="7555" y="26067"/>
                </a:cubicBezTo>
                <a:cubicBezTo>
                  <a:pt x="8080" y="27026"/>
                  <a:pt x="7829" y="28236"/>
                  <a:pt x="8263" y="29263"/>
                </a:cubicBezTo>
                <a:cubicBezTo>
                  <a:pt x="9222" y="31454"/>
                  <a:pt x="12554" y="31203"/>
                  <a:pt x="14243" y="32892"/>
                </a:cubicBezTo>
                <a:cubicBezTo>
                  <a:pt x="15430" y="34102"/>
                  <a:pt x="15544" y="35996"/>
                  <a:pt x="16434" y="37434"/>
                </a:cubicBezTo>
                <a:cubicBezTo>
                  <a:pt x="17279" y="38804"/>
                  <a:pt x="18763" y="39648"/>
                  <a:pt x="20269" y="40242"/>
                </a:cubicBezTo>
                <a:cubicBezTo>
                  <a:pt x="21296" y="40652"/>
                  <a:pt x="22369" y="40972"/>
                  <a:pt x="23282" y="41565"/>
                </a:cubicBezTo>
                <a:cubicBezTo>
                  <a:pt x="25907" y="43186"/>
                  <a:pt x="27094" y="46678"/>
                  <a:pt x="29947" y="47865"/>
                </a:cubicBezTo>
                <a:cubicBezTo>
                  <a:pt x="27025" y="46176"/>
                  <a:pt x="27048" y="42068"/>
                  <a:pt x="24811" y="40082"/>
                </a:cubicBezTo>
                <a:cubicBezTo>
                  <a:pt x="23487" y="38895"/>
                  <a:pt x="21479" y="38621"/>
                  <a:pt x="20292" y="37320"/>
                </a:cubicBezTo>
                <a:cubicBezTo>
                  <a:pt x="18375" y="35243"/>
                  <a:pt x="19310" y="31568"/>
                  <a:pt x="17393" y="29491"/>
                </a:cubicBezTo>
                <a:cubicBezTo>
                  <a:pt x="16161" y="28167"/>
                  <a:pt x="14083" y="27893"/>
                  <a:pt x="12828" y="26592"/>
                </a:cubicBezTo>
                <a:cubicBezTo>
                  <a:pt x="11755" y="25474"/>
                  <a:pt x="11504" y="23853"/>
                  <a:pt x="11162" y="22347"/>
                </a:cubicBezTo>
                <a:cubicBezTo>
                  <a:pt x="10682" y="20087"/>
                  <a:pt x="9884" y="17759"/>
                  <a:pt x="8172" y="16207"/>
                </a:cubicBezTo>
                <a:cubicBezTo>
                  <a:pt x="7156" y="15272"/>
                  <a:pt x="5747" y="14708"/>
                  <a:pt x="4392" y="14708"/>
                </a:cubicBezTo>
                <a:close/>
                <a:moveTo>
                  <a:pt x="5136" y="34284"/>
                </a:moveTo>
                <a:cubicBezTo>
                  <a:pt x="2876" y="34307"/>
                  <a:pt x="1210" y="36955"/>
                  <a:pt x="1826" y="39123"/>
                </a:cubicBezTo>
                <a:cubicBezTo>
                  <a:pt x="2433" y="41257"/>
                  <a:pt x="4719" y="42639"/>
                  <a:pt x="6945" y="42639"/>
                </a:cubicBezTo>
                <a:cubicBezTo>
                  <a:pt x="6981" y="42639"/>
                  <a:pt x="7017" y="42639"/>
                  <a:pt x="7053" y="42638"/>
                </a:cubicBezTo>
                <a:cubicBezTo>
                  <a:pt x="7470" y="42623"/>
                  <a:pt x="7888" y="42566"/>
                  <a:pt x="8305" y="42566"/>
                </a:cubicBezTo>
                <a:cubicBezTo>
                  <a:pt x="8504" y="42566"/>
                  <a:pt x="8703" y="42579"/>
                  <a:pt x="8902" y="42615"/>
                </a:cubicBezTo>
                <a:cubicBezTo>
                  <a:pt x="10591" y="42889"/>
                  <a:pt x="11755" y="44647"/>
                  <a:pt x="13444" y="44966"/>
                </a:cubicBezTo>
                <a:cubicBezTo>
                  <a:pt x="13658" y="45009"/>
                  <a:pt x="13873" y="45027"/>
                  <a:pt x="14088" y="45027"/>
                </a:cubicBezTo>
                <a:cubicBezTo>
                  <a:pt x="15090" y="45027"/>
                  <a:pt x="16104" y="44644"/>
                  <a:pt x="17118" y="44644"/>
                </a:cubicBezTo>
                <a:cubicBezTo>
                  <a:pt x="17164" y="44644"/>
                  <a:pt x="17210" y="44645"/>
                  <a:pt x="17256" y="44647"/>
                </a:cubicBezTo>
                <a:cubicBezTo>
                  <a:pt x="20877" y="44738"/>
                  <a:pt x="23021" y="49646"/>
                  <a:pt x="26658" y="49646"/>
                </a:cubicBezTo>
                <a:cubicBezTo>
                  <a:pt x="26666" y="49646"/>
                  <a:pt x="26675" y="49646"/>
                  <a:pt x="26683" y="49646"/>
                </a:cubicBezTo>
                <a:cubicBezTo>
                  <a:pt x="25450" y="48550"/>
                  <a:pt x="24400" y="47363"/>
                  <a:pt x="23716" y="45994"/>
                </a:cubicBezTo>
                <a:cubicBezTo>
                  <a:pt x="23236" y="45058"/>
                  <a:pt x="22894" y="43939"/>
                  <a:pt x="21981" y="43414"/>
                </a:cubicBezTo>
                <a:cubicBezTo>
                  <a:pt x="21342" y="43026"/>
                  <a:pt x="20543" y="43003"/>
                  <a:pt x="19881" y="42684"/>
                </a:cubicBezTo>
                <a:cubicBezTo>
                  <a:pt x="18397" y="41999"/>
                  <a:pt x="17895" y="40036"/>
                  <a:pt x="16503" y="39169"/>
                </a:cubicBezTo>
                <a:cubicBezTo>
                  <a:pt x="15225" y="38393"/>
                  <a:pt x="13558" y="38712"/>
                  <a:pt x="12120" y="38279"/>
                </a:cubicBezTo>
                <a:cubicBezTo>
                  <a:pt x="9496" y="37480"/>
                  <a:pt x="7852" y="34284"/>
                  <a:pt x="5136" y="34284"/>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1" name="Google Shape;81;p13"/>
          <p:cNvCxnSpPr/>
          <p:nvPr/>
        </p:nvCxnSpPr>
        <p:spPr>
          <a:xfrm>
            <a:off x="2497150" y="2840290"/>
            <a:ext cx="4208400" cy="0"/>
          </a:xfrm>
          <a:prstGeom prst="straightConnector1">
            <a:avLst/>
          </a:prstGeom>
          <a:noFill/>
          <a:ln cap="flat" cmpd="sng" w="9525">
            <a:solidFill>
              <a:schemeClr val="dk1"/>
            </a:solidFill>
            <a:prstDash val="solid"/>
            <a:round/>
            <a:headEnd len="med" w="med" type="none"/>
            <a:tailEnd len="med" w="med" type="none"/>
          </a:ln>
        </p:spPr>
      </p:cxnSp>
      <p:grpSp>
        <p:nvGrpSpPr>
          <p:cNvPr id="82" name="Google Shape;82;p13"/>
          <p:cNvGrpSpPr/>
          <p:nvPr/>
        </p:nvGrpSpPr>
        <p:grpSpPr>
          <a:xfrm>
            <a:off x="4095115" y="822549"/>
            <a:ext cx="150927" cy="143533"/>
            <a:chOff x="3716290" y="4256524"/>
            <a:chExt cx="150927" cy="143533"/>
          </a:xfrm>
        </p:grpSpPr>
        <p:sp>
          <p:nvSpPr>
            <p:cNvPr id="83" name="Google Shape;83;p13"/>
            <p:cNvSpPr/>
            <p:nvPr/>
          </p:nvSpPr>
          <p:spPr>
            <a:xfrm>
              <a:off x="3723063" y="4256524"/>
              <a:ext cx="144154" cy="125102"/>
            </a:xfrm>
            <a:custGeom>
              <a:rect b="b" l="l" r="r" t="t"/>
              <a:pathLst>
                <a:path extrusionOk="0" h="4636" w="5342">
                  <a:moveTo>
                    <a:pt x="2617" y="1"/>
                  </a:moveTo>
                  <a:cubicBezTo>
                    <a:pt x="1907" y="1"/>
                    <a:pt x="1193" y="283"/>
                    <a:pt x="731" y="824"/>
                  </a:cubicBezTo>
                  <a:cubicBezTo>
                    <a:pt x="412" y="1189"/>
                    <a:pt x="1" y="2011"/>
                    <a:pt x="138" y="2810"/>
                  </a:cubicBezTo>
                  <a:cubicBezTo>
                    <a:pt x="252" y="3403"/>
                    <a:pt x="663" y="3905"/>
                    <a:pt x="1188" y="4202"/>
                  </a:cubicBezTo>
                  <a:cubicBezTo>
                    <a:pt x="1713" y="4499"/>
                    <a:pt x="2306" y="4613"/>
                    <a:pt x="2900" y="4636"/>
                  </a:cubicBezTo>
                  <a:cubicBezTo>
                    <a:pt x="3242" y="4636"/>
                    <a:pt x="3584" y="4613"/>
                    <a:pt x="3881" y="4476"/>
                  </a:cubicBezTo>
                  <a:cubicBezTo>
                    <a:pt x="4201" y="4339"/>
                    <a:pt x="4475" y="4065"/>
                    <a:pt x="4680" y="3768"/>
                  </a:cubicBezTo>
                  <a:cubicBezTo>
                    <a:pt x="5342" y="2741"/>
                    <a:pt x="5068" y="1212"/>
                    <a:pt x="4064" y="459"/>
                  </a:cubicBezTo>
                  <a:cubicBezTo>
                    <a:pt x="3650" y="151"/>
                    <a:pt x="3135" y="1"/>
                    <a:pt x="261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3"/>
            <p:cNvSpPr/>
            <p:nvPr/>
          </p:nvSpPr>
          <p:spPr>
            <a:xfrm>
              <a:off x="3752018" y="4279812"/>
              <a:ext cx="83195" cy="76610"/>
            </a:xfrm>
            <a:custGeom>
              <a:rect b="b" l="l" r="r" t="t"/>
              <a:pathLst>
                <a:path extrusionOk="0" h="2839" w="3083">
                  <a:moveTo>
                    <a:pt x="1286" y="1"/>
                  </a:moveTo>
                  <a:cubicBezTo>
                    <a:pt x="1219" y="1"/>
                    <a:pt x="1134" y="45"/>
                    <a:pt x="1096" y="121"/>
                  </a:cubicBezTo>
                  <a:cubicBezTo>
                    <a:pt x="1051" y="189"/>
                    <a:pt x="1028" y="280"/>
                    <a:pt x="1028" y="372"/>
                  </a:cubicBezTo>
                  <a:cubicBezTo>
                    <a:pt x="1005" y="668"/>
                    <a:pt x="1028" y="965"/>
                    <a:pt x="1073" y="1239"/>
                  </a:cubicBezTo>
                  <a:cubicBezTo>
                    <a:pt x="1073" y="1262"/>
                    <a:pt x="1073" y="1307"/>
                    <a:pt x="1073" y="1353"/>
                  </a:cubicBezTo>
                  <a:cubicBezTo>
                    <a:pt x="1005" y="1376"/>
                    <a:pt x="914" y="1376"/>
                    <a:pt x="822" y="1399"/>
                  </a:cubicBezTo>
                  <a:cubicBezTo>
                    <a:pt x="754" y="1422"/>
                    <a:pt x="503" y="1513"/>
                    <a:pt x="229" y="1604"/>
                  </a:cubicBezTo>
                  <a:cubicBezTo>
                    <a:pt x="138" y="1627"/>
                    <a:pt x="1" y="1741"/>
                    <a:pt x="69" y="1832"/>
                  </a:cubicBezTo>
                  <a:cubicBezTo>
                    <a:pt x="92" y="1878"/>
                    <a:pt x="160" y="1878"/>
                    <a:pt x="229" y="1878"/>
                  </a:cubicBezTo>
                  <a:cubicBezTo>
                    <a:pt x="548" y="1878"/>
                    <a:pt x="868" y="1855"/>
                    <a:pt x="1188" y="1810"/>
                  </a:cubicBezTo>
                  <a:cubicBezTo>
                    <a:pt x="1279" y="2084"/>
                    <a:pt x="1416" y="2403"/>
                    <a:pt x="1576" y="2700"/>
                  </a:cubicBezTo>
                  <a:cubicBezTo>
                    <a:pt x="1621" y="2745"/>
                    <a:pt x="1644" y="2814"/>
                    <a:pt x="1713" y="2837"/>
                  </a:cubicBezTo>
                  <a:cubicBezTo>
                    <a:pt x="1720" y="2838"/>
                    <a:pt x="1728" y="2839"/>
                    <a:pt x="1735" y="2839"/>
                  </a:cubicBezTo>
                  <a:cubicBezTo>
                    <a:pt x="1857" y="2839"/>
                    <a:pt x="1918" y="2669"/>
                    <a:pt x="1918" y="2540"/>
                  </a:cubicBezTo>
                  <a:cubicBezTo>
                    <a:pt x="1941" y="2243"/>
                    <a:pt x="1918" y="1969"/>
                    <a:pt x="1872" y="1673"/>
                  </a:cubicBezTo>
                  <a:cubicBezTo>
                    <a:pt x="2283" y="1581"/>
                    <a:pt x="2694" y="1467"/>
                    <a:pt x="3082" y="1307"/>
                  </a:cubicBezTo>
                  <a:cubicBezTo>
                    <a:pt x="3036" y="1170"/>
                    <a:pt x="2854" y="1148"/>
                    <a:pt x="2694" y="1148"/>
                  </a:cubicBezTo>
                  <a:cubicBezTo>
                    <a:pt x="2397" y="1148"/>
                    <a:pt x="2101" y="1170"/>
                    <a:pt x="1781" y="1216"/>
                  </a:cubicBezTo>
                  <a:cubicBezTo>
                    <a:pt x="1690" y="805"/>
                    <a:pt x="1530" y="394"/>
                    <a:pt x="1324" y="6"/>
                  </a:cubicBezTo>
                  <a:cubicBezTo>
                    <a:pt x="1313" y="2"/>
                    <a:pt x="1300" y="1"/>
                    <a:pt x="128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3"/>
            <p:cNvSpPr/>
            <p:nvPr/>
          </p:nvSpPr>
          <p:spPr>
            <a:xfrm>
              <a:off x="3716290" y="4291065"/>
              <a:ext cx="138001" cy="108992"/>
            </a:xfrm>
            <a:custGeom>
              <a:rect b="b" l="l" r="r" t="t"/>
              <a:pathLst>
                <a:path extrusionOk="0" h="4039" w="5114">
                  <a:moveTo>
                    <a:pt x="686" y="0"/>
                  </a:moveTo>
                  <a:lnTo>
                    <a:pt x="686" y="0"/>
                  </a:lnTo>
                  <a:cubicBezTo>
                    <a:pt x="1" y="959"/>
                    <a:pt x="115" y="2397"/>
                    <a:pt x="914" y="3241"/>
                  </a:cubicBezTo>
                  <a:cubicBezTo>
                    <a:pt x="1396" y="3764"/>
                    <a:pt x="2101" y="4039"/>
                    <a:pt x="2806" y="4039"/>
                  </a:cubicBezTo>
                  <a:cubicBezTo>
                    <a:pt x="3270" y="4039"/>
                    <a:pt x="3733" y="3920"/>
                    <a:pt x="4132" y="3675"/>
                  </a:cubicBezTo>
                  <a:cubicBezTo>
                    <a:pt x="4360" y="3538"/>
                    <a:pt x="4566" y="3356"/>
                    <a:pt x="4726" y="3150"/>
                  </a:cubicBezTo>
                  <a:cubicBezTo>
                    <a:pt x="4931" y="2876"/>
                    <a:pt x="5022" y="2580"/>
                    <a:pt x="5091" y="2260"/>
                  </a:cubicBezTo>
                  <a:cubicBezTo>
                    <a:pt x="5091" y="2214"/>
                    <a:pt x="5114" y="2169"/>
                    <a:pt x="5114" y="2123"/>
                  </a:cubicBezTo>
                  <a:lnTo>
                    <a:pt x="5114" y="2123"/>
                  </a:lnTo>
                  <a:cubicBezTo>
                    <a:pt x="5068" y="2237"/>
                    <a:pt x="4999" y="2374"/>
                    <a:pt x="4931" y="2488"/>
                  </a:cubicBezTo>
                  <a:cubicBezTo>
                    <a:pt x="4726" y="2785"/>
                    <a:pt x="4475" y="3059"/>
                    <a:pt x="4132" y="3196"/>
                  </a:cubicBezTo>
                  <a:cubicBezTo>
                    <a:pt x="3835" y="3333"/>
                    <a:pt x="3493" y="3356"/>
                    <a:pt x="3151" y="3356"/>
                  </a:cubicBezTo>
                  <a:cubicBezTo>
                    <a:pt x="2557" y="3333"/>
                    <a:pt x="1964" y="3219"/>
                    <a:pt x="1439" y="2922"/>
                  </a:cubicBezTo>
                  <a:cubicBezTo>
                    <a:pt x="914" y="2625"/>
                    <a:pt x="503" y="2123"/>
                    <a:pt x="389" y="1530"/>
                  </a:cubicBezTo>
                  <a:cubicBezTo>
                    <a:pt x="297" y="982"/>
                    <a:pt x="457" y="411"/>
                    <a:pt x="68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6" name="Google Shape;86;p13"/>
          <p:cNvGrpSpPr/>
          <p:nvPr/>
        </p:nvGrpSpPr>
        <p:grpSpPr>
          <a:xfrm>
            <a:off x="6904291" y="870169"/>
            <a:ext cx="2640563" cy="4000121"/>
            <a:chOff x="6147404" y="1002707"/>
            <a:chExt cx="2640563" cy="4000121"/>
          </a:xfrm>
        </p:grpSpPr>
        <p:sp>
          <p:nvSpPr>
            <p:cNvPr id="87" name="Google Shape;87;p13"/>
            <p:cNvSpPr/>
            <p:nvPr/>
          </p:nvSpPr>
          <p:spPr>
            <a:xfrm>
              <a:off x="6510784" y="1346685"/>
              <a:ext cx="2277183" cy="1691096"/>
            </a:xfrm>
            <a:custGeom>
              <a:rect b="b" l="l" r="r" t="t"/>
              <a:pathLst>
                <a:path extrusionOk="0" h="62668" w="84387">
                  <a:moveTo>
                    <a:pt x="33132" y="0"/>
                  </a:moveTo>
                  <a:cubicBezTo>
                    <a:pt x="31910" y="0"/>
                    <a:pt x="30705" y="646"/>
                    <a:pt x="30062" y="1675"/>
                  </a:cubicBezTo>
                  <a:cubicBezTo>
                    <a:pt x="29788" y="2131"/>
                    <a:pt x="29605" y="2633"/>
                    <a:pt x="29446" y="3158"/>
                  </a:cubicBezTo>
                  <a:cubicBezTo>
                    <a:pt x="29331" y="3546"/>
                    <a:pt x="29240" y="3912"/>
                    <a:pt x="29103" y="4300"/>
                  </a:cubicBezTo>
                  <a:cubicBezTo>
                    <a:pt x="28829" y="5167"/>
                    <a:pt x="28327" y="6080"/>
                    <a:pt x="27483" y="6468"/>
                  </a:cubicBezTo>
                  <a:cubicBezTo>
                    <a:pt x="27163" y="6605"/>
                    <a:pt x="26707" y="6833"/>
                    <a:pt x="26844" y="7153"/>
                  </a:cubicBezTo>
                  <a:cubicBezTo>
                    <a:pt x="26889" y="7335"/>
                    <a:pt x="27072" y="7404"/>
                    <a:pt x="27232" y="7495"/>
                  </a:cubicBezTo>
                  <a:cubicBezTo>
                    <a:pt x="28099" y="7975"/>
                    <a:pt x="28282" y="9139"/>
                    <a:pt x="28145" y="10120"/>
                  </a:cubicBezTo>
                  <a:cubicBezTo>
                    <a:pt x="28008" y="11079"/>
                    <a:pt x="27620" y="12037"/>
                    <a:pt x="27734" y="13019"/>
                  </a:cubicBezTo>
                  <a:cubicBezTo>
                    <a:pt x="27939" y="14731"/>
                    <a:pt x="29628" y="15941"/>
                    <a:pt x="31340" y="16192"/>
                  </a:cubicBezTo>
                  <a:cubicBezTo>
                    <a:pt x="31629" y="16230"/>
                    <a:pt x="31921" y="16247"/>
                    <a:pt x="32214" y="16247"/>
                  </a:cubicBezTo>
                  <a:cubicBezTo>
                    <a:pt x="32801" y="16247"/>
                    <a:pt x="33394" y="16176"/>
                    <a:pt x="33988" y="16055"/>
                  </a:cubicBezTo>
                  <a:lnTo>
                    <a:pt x="33988" y="16055"/>
                  </a:lnTo>
                  <a:cubicBezTo>
                    <a:pt x="33965" y="16374"/>
                    <a:pt x="33965" y="16671"/>
                    <a:pt x="33942" y="16991"/>
                  </a:cubicBezTo>
                  <a:cubicBezTo>
                    <a:pt x="33897" y="17698"/>
                    <a:pt x="33805" y="18428"/>
                    <a:pt x="33714" y="19136"/>
                  </a:cubicBezTo>
                  <a:cubicBezTo>
                    <a:pt x="33691" y="19273"/>
                    <a:pt x="33668" y="19410"/>
                    <a:pt x="33645" y="19547"/>
                  </a:cubicBezTo>
                  <a:cubicBezTo>
                    <a:pt x="34330" y="20251"/>
                    <a:pt x="35317" y="20603"/>
                    <a:pt x="36303" y="20603"/>
                  </a:cubicBezTo>
                  <a:cubicBezTo>
                    <a:pt x="36468" y="20603"/>
                    <a:pt x="36632" y="20594"/>
                    <a:pt x="36795" y="20574"/>
                  </a:cubicBezTo>
                  <a:cubicBezTo>
                    <a:pt x="38119" y="20414"/>
                    <a:pt x="39283" y="19730"/>
                    <a:pt x="40265" y="18839"/>
                  </a:cubicBezTo>
                  <a:cubicBezTo>
                    <a:pt x="40721" y="18428"/>
                    <a:pt x="41155" y="17949"/>
                    <a:pt x="41429" y="17424"/>
                  </a:cubicBezTo>
                  <a:cubicBezTo>
                    <a:pt x="41406" y="17287"/>
                    <a:pt x="41360" y="17150"/>
                    <a:pt x="41315" y="17013"/>
                  </a:cubicBezTo>
                  <a:cubicBezTo>
                    <a:pt x="41109" y="16899"/>
                    <a:pt x="40904" y="16785"/>
                    <a:pt x="40698" y="16625"/>
                  </a:cubicBezTo>
                  <a:cubicBezTo>
                    <a:pt x="39124" y="15507"/>
                    <a:pt x="38393" y="13316"/>
                    <a:pt x="38964" y="11444"/>
                  </a:cubicBezTo>
                  <a:cubicBezTo>
                    <a:pt x="38987" y="11375"/>
                    <a:pt x="39009" y="11284"/>
                    <a:pt x="39032" y="11216"/>
                  </a:cubicBezTo>
                  <a:cubicBezTo>
                    <a:pt x="39968" y="11193"/>
                    <a:pt x="40950" y="10987"/>
                    <a:pt x="41657" y="10394"/>
                  </a:cubicBezTo>
                  <a:cubicBezTo>
                    <a:pt x="42388" y="9801"/>
                    <a:pt x="42753" y="8728"/>
                    <a:pt x="42319" y="7906"/>
                  </a:cubicBezTo>
                  <a:cubicBezTo>
                    <a:pt x="42052" y="7361"/>
                    <a:pt x="41456" y="7087"/>
                    <a:pt x="40858" y="7087"/>
                  </a:cubicBezTo>
                  <a:cubicBezTo>
                    <a:pt x="40280" y="7087"/>
                    <a:pt x="39701" y="7344"/>
                    <a:pt x="39420" y="7860"/>
                  </a:cubicBezTo>
                  <a:cubicBezTo>
                    <a:pt x="38119" y="7450"/>
                    <a:pt x="37343" y="6377"/>
                    <a:pt x="37069" y="5327"/>
                  </a:cubicBezTo>
                  <a:cubicBezTo>
                    <a:pt x="36795" y="4254"/>
                    <a:pt x="36841" y="3136"/>
                    <a:pt x="36407" y="2131"/>
                  </a:cubicBezTo>
                  <a:cubicBezTo>
                    <a:pt x="35882" y="944"/>
                    <a:pt x="34673" y="100"/>
                    <a:pt x="33372" y="9"/>
                  </a:cubicBezTo>
                  <a:cubicBezTo>
                    <a:pt x="33292" y="3"/>
                    <a:pt x="33212" y="0"/>
                    <a:pt x="33132" y="0"/>
                  </a:cubicBezTo>
                  <a:close/>
                  <a:moveTo>
                    <a:pt x="4825" y="10755"/>
                  </a:moveTo>
                  <a:cubicBezTo>
                    <a:pt x="4747" y="10755"/>
                    <a:pt x="4674" y="10811"/>
                    <a:pt x="4635" y="10851"/>
                  </a:cubicBezTo>
                  <a:cubicBezTo>
                    <a:pt x="4406" y="11124"/>
                    <a:pt x="4361" y="11512"/>
                    <a:pt x="4338" y="11855"/>
                  </a:cubicBezTo>
                  <a:lnTo>
                    <a:pt x="4338" y="11878"/>
                  </a:lnTo>
                  <a:cubicBezTo>
                    <a:pt x="4315" y="12517"/>
                    <a:pt x="4292" y="13179"/>
                    <a:pt x="4315" y="13841"/>
                  </a:cubicBezTo>
                  <a:cubicBezTo>
                    <a:pt x="2900" y="15689"/>
                    <a:pt x="1462" y="17515"/>
                    <a:pt x="1" y="19319"/>
                  </a:cubicBezTo>
                  <a:cubicBezTo>
                    <a:pt x="275" y="19935"/>
                    <a:pt x="549" y="20551"/>
                    <a:pt x="800" y="21168"/>
                  </a:cubicBezTo>
                  <a:cubicBezTo>
                    <a:pt x="2010" y="20643"/>
                    <a:pt x="3242" y="20140"/>
                    <a:pt x="4452" y="19638"/>
                  </a:cubicBezTo>
                  <a:cubicBezTo>
                    <a:pt x="4269" y="19068"/>
                    <a:pt x="4110" y="18520"/>
                    <a:pt x="4041" y="17949"/>
                  </a:cubicBezTo>
                  <a:cubicBezTo>
                    <a:pt x="3973" y="17333"/>
                    <a:pt x="4041" y="16694"/>
                    <a:pt x="4315" y="16146"/>
                  </a:cubicBezTo>
                  <a:cubicBezTo>
                    <a:pt x="4657" y="15461"/>
                    <a:pt x="5319" y="14913"/>
                    <a:pt x="5433" y="14160"/>
                  </a:cubicBezTo>
                  <a:cubicBezTo>
                    <a:pt x="5479" y="13863"/>
                    <a:pt x="5433" y="13544"/>
                    <a:pt x="5365" y="13247"/>
                  </a:cubicBezTo>
                  <a:cubicBezTo>
                    <a:pt x="5342" y="13065"/>
                    <a:pt x="5296" y="12859"/>
                    <a:pt x="5274" y="12677"/>
                  </a:cubicBezTo>
                  <a:cubicBezTo>
                    <a:pt x="5182" y="12197"/>
                    <a:pt x="5114" y="11718"/>
                    <a:pt x="5023" y="11239"/>
                  </a:cubicBezTo>
                  <a:cubicBezTo>
                    <a:pt x="5000" y="11147"/>
                    <a:pt x="5000" y="11056"/>
                    <a:pt x="4977" y="10987"/>
                  </a:cubicBezTo>
                  <a:cubicBezTo>
                    <a:pt x="4954" y="10896"/>
                    <a:pt x="4931" y="10805"/>
                    <a:pt x="4863" y="10759"/>
                  </a:cubicBezTo>
                  <a:cubicBezTo>
                    <a:pt x="4850" y="10756"/>
                    <a:pt x="4838" y="10755"/>
                    <a:pt x="4825" y="10755"/>
                  </a:cubicBezTo>
                  <a:close/>
                  <a:moveTo>
                    <a:pt x="81191" y="53739"/>
                  </a:moveTo>
                  <a:lnTo>
                    <a:pt x="81191" y="53739"/>
                  </a:lnTo>
                  <a:cubicBezTo>
                    <a:pt x="80255" y="53899"/>
                    <a:pt x="79319" y="54059"/>
                    <a:pt x="78246" y="54196"/>
                  </a:cubicBezTo>
                  <a:cubicBezTo>
                    <a:pt x="78360" y="54858"/>
                    <a:pt x="78429" y="55520"/>
                    <a:pt x="78315" y="56159"/>
                  </a:cubicBezTo>
                  <a:cubicBezTo>
                    <a:pt x="78246" y="56615"/>
                    <a:pt x="78064" y="57026"/>
                    <a:pt x="77927" y="57437"/>
                  </a:cubicBezTo>
                  <a:cubicBezTo>
                    <a:pt x="77539" y="58487"/>
                    <a:pt x="77265" y="59582"/>
                    <a:pt x="77059" y="60678"/>
                  </a:cubicBezTo>
                  <a:cubicBezTo>
                    <a:pt x="77036" y="60838"/>
                    <a:pt x="77059" y="61043"/>
                    <a:pt x="77196" y="61089"/>
                  </a:cubicBezTo>
                  <a:cubicBezTo>
                    <a:pt x="77208" y="61091"/>
                    <a:pt x="77220" y="61092"/>
                    <a:pt x="77232" y="61092"/>
                  </a:cubicBezTo>
                  <a:cubicBezTo>
                    <a:pt x="77329" y="61092"/>
                    <a:pt x="77409" y="61011"/>
                    <a:pt x="77470" y="60929"/>
                  </a:cubicBezTo>
                  <a:cubicBezTo>
                    <a:pt x="77972" y="60290"/>
                    <a:pt x="78086" y="59423"/>
                    <a:pt x="78611" y="58829"/>
                  </a:cubicBezTo>
                  <a:cubicBezTo>
                    <a:pt x="78634" y="58784"/>
                    <a:pt x="78703" y="58715"/>
                    <a:pt x="78748" y="58715"/>
                  </a:cubicBezTo>
                  <a:cubicBezTo>
                    <a:pt x="78763" y="58710"/>
                    <a:pt x="78777" y="58708"/>
                    <a:pt x="78792" y="58708"/>
                  </a:cubicBezTo>
                  <a:cubicBezTo>
                    <a:pt x="78909" y="58708"/>
                    <a:pt x="79004" y="58864"/>
                    <a:pt x="79045" y="58966"/>
                  </a:cubicBezTo>
                  <a:cubicBezTo>
                    <a:pt x="79479" y="60062"/>
                    <a:pt x="79684" y="61226"/>
                    <a:pt x="79912" y="62367"/>
                  </a:cubicBezTo>
                  <a:cubicBezTo>
                    <a:pt x="79933" y="62450"/>
                    <a:pt x="79992" y="62553"/>
                    <a:pt x="80071" y="62553"/>
                  </a:cubicBezTo>
                  <a:cubicBezTo>
                    <a:pt x="80079" y="62553"/>
                    <a:pt x="80087" y="62552"/>
                    <a:pt x="80095" y="62550"/>
                  </a:cubicBezTo>
                  <a:cubicBezTo>
                    <a:pt x="80118" y="62527"/>
                    <a:pt x="80141" y="62504"/>
                    <a:pt x="80163" y="62481"/>
                  </a:cubicBezTo>
                  <a:cubicBezTo>
                    <a:pt x="80346" y="62230"/>
                    <a:pt x="80346" y="61888"/>
                    <a:pt x="80323" y="61568"/>
                  </a:cubicBezTo>
                  <a:cubicBezTo>
                    <a:pt x="80323" y="61020"/>
                    <a:pt x="80369" y="60473"/>
                    <a:pt x="80483" y="59948"/>
                  </a:cubicBezTo>
                  <a:cubicBezTo>
                    <a:pt x="80483" y="59879"/>
                    <a:pt x="80529" y="59788"/>
                    <a:pt x="80597" y="59788"/>
                  </a:cubicBezTo>
                  <a:cubicBezTo>
                    <a:pt x="80666" y="59788"/>
                    <a:pt x="80688" y="59834"/>
                    <a:pt x="80711" y="59879"/>
                  </a:cubicBezTo>
                  <a:cubicBezTo>
                    <a:pt x="80985" y="60336"/>
                    <a:pt x="81168" y="60838"/>
                    <a:pt x="81282" y="61363"/>
                  </a:cubicBezTo>
                  <a:cubicBezTo>
                    <a:pt x="81373" y="61751"/>
                    <a:pt x="81442" y="62162"/>
                    <a:pt x="81624" y="62504"/>
                  </a:cubicBezTo>
                  <a:cubicBezTo>
                    <a:pt x="81686" y="62586"/>
                    <a:pt x="81765" y="62667"/>
                    <a:pt x="81846" y="62667"/>
                  </a:cubicBezTo>
                  <a:cubicBezTo>
                    <a:pt x="81856" y="62667"/>
                    <a:pt x="81866" y="62666"/>
                    <a:pt x="81875" y="62664"/>
                  </a:cubicBezTo>
                  <a:cubicBezTo>
                    <a:pt x="81967" y="62641"/>
                    <a:pt x="81989" y="62527"/>
                    <a:pt x="82012" y="62436"/>
                  </a:cubicBezTo>
                  <a:cubicBezTo>
                    <a:pt x="82104" y="61796"/>
                    <a:pt x="82058" y="61157"/>
                    <a:pt x="81921" y="60564"/>
                  </a:cubicBezTo>
                  <a:cubicBezTo>
                    <a:pt x="81853" y="60313"/>
                    <a:pt x="81807" y="60062"/>
                    <a:pt x="81944" y="59856"/>
                  </a:cubicBezTo>
                  <a:cubicBezTo>
                    <a:pt x="82332" y="60473"/>
                    <a:pt x="82720" y="61066"/>
                    <a:pt x="83108" y="61682"/>
                  </a:cubicBezTo>
                  <a:cubicBezTo>
                    <a:pt x="83199" y="61796"/>
                    <a:pt x="83291" y="61933"/>
                    <a:pt x="83450" y="61933"/>
                  </a:cubicBezTo>
                  <a:cubicBezTo>
                    <a:pt x="83564" y="61933"/>
                    <a:pt x="83656" y="61796"/>
                    <a:pt x="83679" y="61682"/>
                  </a:cubicBezTo>
                  <a:cubicBezTo>
                    <a:pt x="83701" y="61545"/>
                    <a:pt x="83656" y="61431"/>
                    <a:pt x="83610" y="61317"/>
                  </a:cubicBezTo>
                  <a:cubicBezTo>
                    <a:pt x="83405" y="60632"/>
                    <a:pt x="83176" y="59925"/>
                    <a:pt x="82948" y="59240"/>
                  </a:cubicBezTo>
                  <a:cubicBezTo>
                    <a:pt x="82963" y="59239"/>
                    <a:pt x="82977" y="59238"/>
                    <a:pt x="82991" y="59238"/>
                  </a:cubicBezTo>
                  <a:cubicBezTo>
                    <a:pt x="83228" y="59238"/>
                    <a:pt x="83459" y="59410"/>
                    <a:pt x="83610" y="59582"/>
                  </a:cubicBezTo>
                  <a:cubicBezTo>
                    <a:pt x="83793" y="59788"/>
                    <a:pt x="83930" y="60016"/>
                    <a:pt x="84135" y="60153"/>
                  </a:cubicBezTo>
                  <a:cubicBezTo>
                    <a:pt x="84158" y="60176"/>
                    <a:pt x="84204" y="60199"/>
                    <a:pt x="84249" y="60199"/>
                  </a:cubicBezTo>
                  <a:cubicBezTo>
                    <a:pt x="84386" y="60199"/>
                    <a:pt x="84386" y="59993"/>
                    <a:pt x="84340" y="59856"/>
                  </a:cubicBezTo>
                  <a:cubicBezTo>
                    <a:pt x="83838" y="58418"/>
                    <a:pt x="82925" y="57117"/>
                    <a:pt x="81716" y="56181"/>
                  </a:cubicBezTo>
                  <a:cubicBezTo>
                    <a:pt x="81510" y="55999"/>
                    <a:pt x="81282" y="55839"/>
                    <a:pt x="81213" y="55588"/>
                  </a:cubicBezTo>
                  <a:cubicBezTo>
                    <a:pt x="81168" y="55451"/>
                    <a:pt x="81168" y="55314"/>
                    <a:pt x="81168" y="55177"/>
                  </a:cubicBezTo>
                  <a:cubicBezTo>
                    <a:pt x="81168" y="54698"/>
                    <a:pt x="81168" y="54219"/>
                    <a:pt x="81191" y="53739"/>
                  </a:cubicBezTo>
                  <a:close/>
                </a:path>
              </a:pathLst>
            </a:custGeom>
            <a:solidFill>
              <a:srgbClr val="FBB4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3"/>
            <p:cNvSpPr/>
            <p:nvPr/>
          </p:nvSpPr>
          <p:spPr>
            <a:xfrm>
              <a:off x="6157512" y="1602079"/>
              <a:ext cx="470591" cy="337555"/>
            </a:xfrm>
            <a:custGeom>
              <a:rect b="b" l="l" r="r" t="t"/>
              <a:pathLst>
                <a:path extrusionOk="0" h="12509" w="17439">
                  <a:moveTo>
                    <a:pt x="2169" y="1"/>
                  </a:moveTo>
                  <a:cubicBezTo>
                    <a:pt x="1484" y="777"/>
                    <a:pt x="799" y="1553"/>
                    <a:pt x="114" y="2329"/>
                  </a:cubicBezTo>
                  <a:cubicBezTo>
                    <a:pt x="69" y="2374"/>
                    <a:pt x="0" y="2443"/>
                    <a:pt x="23" y="2511"/>
                  </a:cubicBezTo>
                  <a:cubicBezTo>
                    <a:pt x="23" y="2580"/>
                    <a:pt x="69" y="2625"/>
                    <a:pt x="114" y="2648"/>
                  </a:cubicBezTo>
                  <a:cubicBezTo>
                    <a:pt x="3721" y="5981"/>
                    <a:pt x="7350" y="9268"/>
                    <a:pt x="11002" y="12509"/>
                  </a:cubicBezTo>
                  <a:cubicBezTo>
                    <a:pt x="11710" y="11641"/>
                    <a:pt x="12417" y="10774"/>
                    <a:pt x="13102" y="9907"/>
                  </a:cubicBezTo>
                  <a:cubicBezTo>
                    <a:pt x="14563" y="8103"/>
                    <a:pt x="16001" y="6277"/>
                    <a:pt x="17416" y="4429"/>
                  </a:cubicBezTo>
                  <a:cubicBezTo>
                    <a:pt x="17393" y="3767"/>
                    <a:pt x="17416" y="3105"/>
                    <a:pt x="17439" y="2466"/>
                  </a:cubicBezTo>
                  <a:lnTo>
                    <a:pt x="17439" y="2466"/>
                  </a:lnTo>
                  <a:cubicBezTo>
                    <a:pt x="17142" y="2717"/>
                    <a:pt x="16822" y="2991"/>
                    <a:pt x="16480" y="3242"/>
                  </a:cubicBezTo>
                  <a:cubicBezTo>
                    <a:pt x="14974" y="5844"/>
                    <a:pt x="13033" y="8172"/>
                    <a:pt x="11093" y="10500"/>
                  </a:cubicBezTo>
                  <a:cubicBezTo>
                    <a:pt x="7921" y="7784"/>
                    <a:pt x="4748" y="5045"/>
                    <a:pt x="1575" y="2329"/>
                  </a:cubicBezTo>
                  <a:cubicBezTo>
                    <a:pt x="1986" y="1827"/>
                    <a:pt x="2397" y="1302"/>
                    <a:pt x="2808" y="777"/>
                  </a:cubicBezTo>
                  <a:cubicBezTo>
                    <a:pt x="2602" y="526"/>
                    <a:pt x="2374" y="274"/>
                    <a:pt x="21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3"/>
            <p:cNvSpPr/>
            <p:nvPr/>
          </p:nvSpPr>
          <p:spPr>
            <a:xfrm>
              <a:off x="6646302" y="1481178"/>
              <a:ext cx="158321" cy="207596"/>
            </a:xfrm>
            <a:custGeom>
              <a:rect b="b" l="l" r="r" t="t"/>
              <a:pathLst>
                <a:path extrusionOk="0" h="7693" w="5867">
                  <a:moveTo>
                    <a:pt x="5250" y="0"/>
                  </a:moveTo>
                  <a:cubicBezTo>
                    <a:pt x="3630" y="2192"/>
                    <a:pt x="1895" y="4269"/>
                    <a:pt x="46" y="6255"/>
                  </a:cubicBezTo>
                  <a:lnTo>
                    <a:pt x="1" y="6255"/>
                  </a:lnTo>
                  <a:cubicBezTo>
                    <a:pt x="92" y="6734"/>
                    <a:pt x="160" y="7213"/>
                    <a:pt x="252" y="7693"/>
                  </a:cubicBezTo>
                  <a:cubicBezTo>
                    <a:pt x="2123" y="5273"/>
                    <a:pt x="3995" y="2876"/>
                    <a:pt x="5867" y="457"/>
                  </a:cubicBezTo>
                  <a:cubicBezTo>
                    <a:pt x="5661" y="297"/>
                    <a:pt x="5456" y="160"/>
                    <a:pt x="525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3"/>
            <p:cNvSpPr/>
            <p:nvPr/>
          </p:nvSpPr>
          <p:spPr>
            <a:xfrm>
              <a:off x="6590255" y="1304399"/>
              <a:ext cx="134304" cy="123834"/>
            </a:xfrm>
            <a:custGeom>
              <a:rect b="b" l="l" r="r" t="t"/>
              <a:pathLst>
                <a:path extrusionOk="0" h="4589" w="4977">
                  <a:moveTo>
                    <a:pt x="1028" y="1"/>
                  </a:moveTo>
                  <a:cubicBezTo>
                    <a:pt x="936" y="1"/>
                    <a:pt x="868" y="46"/>
                    <a:pt x="799" y="92"/>
                  </a:cubicBezTo>
                  <a:cubicBezTo>
                    <a:pt x="685" y="160"/>
                    <a:pt x="548" y="274"/>
                    <a:pt x="434" y="389"/>
                  </a:cubicBezTo>
                  <a:cubicBezTo>
                    <a:pt x="274" y="548"/>
                    <a:pt x="137" y="731"/>
                    <a:pt x="0" y="914"/>
                  </a:cubicBezTo>
                  <a:cubicBezTo>
                    <a:pt x="1187" y="2260"/>
                    <a:pt x="2511" y="3493"/>
                    <a:pt x="3972" y="4543"/>
                  </a:cubicBezTo>
                  <a:cubicBezTo>
                    <a:pt x="4018" y="4566"/>
                    <a:pt x="4041" y="4588"/>
                    <a:pt x="4086" y="4588"/>
                  </a:cubicBezTo>
                  <a:cubicBezTo>
                    <a:pt x="4132" y="4588"/>
                    <a:pt x="4177" y="4566"/>
                    <a:pt x="4223" y="4543"/>
                  </a:cubicBezTo>
                  <a:cubicBezTo>
                    <a:pt x="4360" y="4429"/>
                    <a:pt x="4497" y="4315"/>
                    <a:pt x="4634" y="4200"/>
                  </a:cubicBezTo>
                  <a:cubicBezTo>
                    <a:pt x="4702" y="4109"/>
                    <a:pt x="4794" y="4041"/>
                    <a:pt x="4862" y="3972"/>
                  </a:cubicBezTo>
                  <a:cubicBezTo>
                    <a:pt x="4908" y="3904"/>
                    <a:pt x="4976" y="3835"/>
                    <a:pt x="4976" y="3767"/>
                  </a:cubicBezTo>
                  <a:cubicBezTo>
                    <a:pt x="4976" y="3675"/>
                    <a:pt x="4908" y="3607"/>
                    <a:pt x="4839" y="3538"/>
                  </a:cubicBezTo>
                  <a:cubicBezTo>
                    <a:pt x="3630" y="2397"/>
                    <a:pt x="2443" y="1256"/>
                    <a:pt x="1233" y="138"/>
                  </a:cubicBezTo>
                  <a:cubicBezTo>
                    <a:pt x="1165" y="69"/>
                    <a:pt x="1096" y="1"/>
                    <a:pt x="102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3"/>
            <p:cNvSpPr/>
            <p:nvPr/>
          </p:nvSpPr>
          <p:spPr>
            <a:xfrm>
              <a:off x="6200014" y="1623019"/>
              <a:ext cx="402238" cy="262429"/>
            </a:xfrm>
            <a:custGeom>
              <a:rect b="b" l="l" r="r" t="t"/>
              <a:pathLst>
                <a:path extrusionOk="0" h="9725" w="14906">
                  <a:moveTo>
                    <a:pt x="1233" y="1"/>
                  </a:moveTo>
                  <a:cubicBezTo>
                    <a:pt x="822" y="526"/>
                    <a:pt x="411" y="1051"/>
                    <a:pt x="0" y="1553"/>
                  </a:cubicBezTo>
                  <a:cubicBezTo>
                    <a:pt x="3173" y="4269"/>
                    <a:pt x="6346" y="7008"/>
                    <a:pt x="9518" y="9724"/>
                  </a:cubicBezTo>
                  <a:cubicBezTo>
                    <a:pt x="11458" y="7396"/>
                    <a:pt x="13399" y="5068"/>
                    <a:pt x="14905" y="2466"/>
                  </a:cubicBezTo>
                  <a:lnTo>
                    <a:pt x="14905" y="2466"/>
                  </a:lnTo>
                  <a:cubicBezTo>
                    <a:pt x="12896" y="4063"/>
                    <a:pt x="10682" y="5433"/>
                    <a:pt x="8354" y="6506"/>
                  </a:cubicBezTo>
                  <a:cubicBezTo>
                    <a:pt x="8172" y="6597"/>
                    <a:pt x="7989" y="6666"/>
                    <a:pt x="7806" y="6666"/>
                  </a:cubicBezTo>
                  <a:cubicBezTo>
                    <a:pt x="7624" y="6643"/>
                    <a:pt x="7464" y="6529"/>
                    <a:pt x="7304" y="6414"/>
                  </a:cubicBezTo>
                  <a:cubicBezTo>
                    <a:pt x="4908" y="4703"/>
                    <a:pt x="3082" y="2352"/>
                    <a:pt x="123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3"/>
            <p:cNvSpPr/>
            <p:nvPr/>
          </p:nvSpPr>
          <p:spPr>
            <a:xfrm>
              <a:off x="6147404" y="1253290"/>
              <a:ext cx="640597" cy="548200"/>
            </a:xfrm>
            <a:custGeom>
              <a:rect b="b" l="l" r="r" t="t"/>
              <a:pathLst>
                <a:path extrusionOk="0" h="20315" w="23739">
                  <a:moveTo>
                    <a:pt x="14585" y="0"/>
                  </a:moveTo>
                  <a:cubicBezTo>
                    <a:pt x="11162" y="4953"/>
                    <a:pt x="5866" y="8582"/>
                    <a:pt x="0" y="10020"/>
                  </a:cubicBezTo>
                  <a:cubicBezTo>
                    <a:pt x="913" y="10911"/>
                    <a:pt x="1735" y="11892"/>
                    <a:pt x="2534" y="12874"/>
                  </a:cubicBezTo>
                  <a:cubicBezTo>
                    <a:pt x="2739" y="13147"/>
                    <a:pt x="2967" y="13399"/>
                    <a:pt x="3173" y="13650"/>
                  </a:cubicBezTo>
                  <a:cubicBezTo>
                    <a:pt x="5022" y="16001"/>
                    <a:pt x="6848" y="18352"/>
                    <a:pt x="9244" y="20063"/>
                  </a:cubicBezTo>
                  <a:cubicBezTo>
                    <a:pt x="9404" y="20178"/>
                    <a:pt x="9564" y="20292"/>
                    <a:pt x="9746" y="20315"/>
                  </a:cubicBezTo>
                  <a:cubicBezTo>
                    <a:pt x="9929" y="20315"/>
                    <a:pt x="10112" y="20246"/>
                    <a:pt x="10294" y="20155"/>
                  </a:cubicBezTo>
                  <a:cubicBezTo>
                    <a:pt x="12622" y="19082"/>
                    <a:pt x="14836" y="17712"/>
                    <a:pt x="16845" y="16115"/>
                  </a:cubicBezTo>
                  <a:cubicBezTo>
                    <a:pt x="17187" y="15864"/>
                    <a:pt x="17507" y="15613"/>
                    <a:pt x="17804" y="15339"/>
                  </a:cubicBezTo>
                  <a:lnTo>
                    <a:pt x="17804" y="15316"/>
                  </a:lnTo>
                  <a:cubicBezTo>
                    <a:pt x="17827" y="14973"/>
                    <a:pt x="17872" y="14585"/>
                    <a:pt x="18101" y="14312"/>
                  </a:cubicBezTo>
                  <a:cubicBezTo>
                    <a:pt x="18140" y="14272"/>
                    <a:pt x="18213" y="14216"/>
                    <a:pt x="18291" y="14216"/>
                  </a:cubicBezTo>
                  <a:cubicBezTo>
                    <a:pt x="18304" y="14216"/>
                    <a:pt x="18316" y="14217"/>
                    <a:pt x="18329" y="14220"/>
                  </a:cubicBezTo>
                  <a:cubicBezTo>
                    <a:pt x="18397" y="14266"/>
                    <a:pt x="18420" y="14357"/>
                    <a:pt x="18443" y="14448"/>
                  </a:cubicBezTo>
                  <a:cubicBezTo>
                    <a:pt x="18466" y="14517"/>
                    <a:pt x="18466" y="14608"/>
                    <a:pt x="18489" y="14700"/>
                  </a:cubicBezTo>
                  <a:lnTo>
                    <a:pt x="18534" y="14700"/>
                  </a:lnTo>
                  <a:cubicBezTo>
                    <a:pt x="20383" y="12714"/>
                    <a:pt x="22118" y="10637"/>
                    <a:pt x="23738" y="8445"/>
                  </a:cubicBezTo>
                  <a:cubicBezTo>
                    <a:pt x="22848" y="7647"/>
                    <a:pt x="21935" y="6870"/>
                    <a:pt x="21045" y="6094"/>
                  </a:cubicBezTo>
                  <a:cubicBezTo>
                    <a:pt x="20908" y="6209"/>
                    <a:pt x="20771" y="6323"/>
                    <a:pt x="20634" y="6437"/>
                  </a:cubicBezTo>
                  <a:cubicBezTo>
                    <a:pt x="20588" y="6460"/>
                    <a:pt x="20543" y="6482"/>
                    <a:pt x="20497" y="6482"/>
                  </a:cubicBezTo>
                  <a:cubicBezTo>
                    <a:pt x="20452" y="6482"/>
                    <a:pt x="20429" y="6460"/>
                    <a:pt x="20383" y="6437"/>
                  </a:cubicBezTo>
                  <a:cubicBezTo>
                    <a:pt x="18922" y="5387"/>
                    <a:pt x="17598" y="4154"/>
                    <a:pt x="16411" y="2808"/>
                  </a:cubicBezTo>
                  <a:cubicBezTo>
                    <a:pt x="16548" y="2625"/>
                    <a:pt x="16685" y="2442"/>
                    <a:pt x="16845" y="2283"/>
                  </a:cubicBezTo>
                  <a:cubicBezTo>
                    <a:pt x="16092" y="1529"/>
                    <a:pt x="15339" y="753"/>
                    <a:pt x="1458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3"/>
            <p:cNvSpPr/>
            <p:nvPr/>
          </p:nvSpPr>
          <p:spPr>
            <a:xfrm>
              <a:off x="6821219" y="1816871"/>
              <a:ext cx="1562054" cy="2972506"/>
            </a:xfrm>
            <a:custGeom>
              <a:rect b="b" l="l" r="r" t="t"/>
              <a:pathLst>
                <a:path extrusionOk="0" h="110154" w="57886">
                  <a:moveTo>
                    <a:pt x="29925" y="0"/>
                  </a:moveTo>
                  <a:cubicBezTo>
                    <a:pt x="29651" y="525"/>
                    <a:pt x="29217" y="1004"/>
                    <a:pt x="28761" y="1415"/>
                  </a:cubicBezTo>
                  <a:cubicBezTo>
                    <a:pt x="27779" y="2306"/>
                    <a:pt x="26615" y="2990"/>
                    <a:pt x="25291" y="3150"/>
                  </a:cubicBezTo>
                  <a:cubicBezTo>
                    <a:pt x="25128" y="3170"/>
                    <a:pt x="24964" y="3179"/>
                    <a:pt x="24799" y="3179"/>
                  </a:cubicBezTo>
                  <a:cubicBezTo>
                    <a:pt x="23813" y="3179"/>
                    <a:pt x="22826" y="2827"/>
                    <a:pt x="22141" y="2123"/>
                  </a:cubicBezTo>
                  <a:cubicBezTo>
                    <a:pt x="21982" y="3127"/>
                    <a:pt x="21776" y="4154"/>
                    <a:pt x="21571" y="5159"/>
                  </a:cubicBezTo>
                  <a:cubicBezTo>
                    <a:pt x="19334" y="16731"/>
                    <a:pt x="18284" y="28692"/>
                    <a:pt x="20270" y="40310"/>
                  </a:cubicBezTo>
                  <a:cubicBezTo>
                    <a:pt x="18855" y="42387"/>
                    <a:pt x="17234" y="44372"/>
                    <a:pt x="15568" y="46358"/>
                  </a:cubicBezTo>
                  <a:cubicBezTo>
                    <a:pt x="13240" y="49075"/>
                    <a:pt x="10774" y="51745"/>
                    <a:pt x="8538" y="54575"/>
                  </a:cubicBezTo>
                  <a:cubicBezTo>
                    <a:pt x="4566" y="59551"/>
                    <a:pt x="1119" y="65258"/>
                    <a:pt x="435" y="71580"/>
                  </a:cubicBezTo>
                  <a:cubicBezTo>
                    <a:pt x="1" y="75689"/>
                    <a:pt x="777" y="79843"/>
                    <a:pt x="1736" y="83860"/>
                  </a:cubicBezTo>
                  <a:cubicBezTo>
                    <a:pt x="3904" y="92831"/>
                    <a:pt x="7077" y="101573"/>
                    <a:pt x="11208" y="109881"/>
                  </a:cubicBezTo>
                  <a:cubicBezTo>
                    <a:pt x="11459" y="109972"/>
                    <a:pt x="11710" y="110041"/>
                    <a:pt x="11961" y="110086"/>
                  </a:cubicBezTo>
                  <a:cubicBezTo>
                    <a:pt x="12228" y="110131"/>
                    <a:pt x="12499" y="110154"/>
                    <a:pt x="12772" y="110154"/>
                  </a:cubicBezTo>
                  <a:cubicBezTo>
                    <a:pt x="14022" y="110154"/>
                    <a:pt x="15310" y="109688"/>
                    <a:pt x="16321" y="108808"/>
                  </a:cubicBezTo>
                  <a:cubicBezTo>
                    <a:pt x="16435" y="108717"/>
                    <a:pt x="16549" y="108603"/>
                    <a:pt x="16663" y="108511"/>
                  </a:cubicBezTo>
                  <a:cubicBezTo>
                    <a:pt x="13856" y="100842"/>
                    <a:pt x="16116" y="92009"/>
                    <a:pt x="13125" y="84431"/>
                  </a:cubicBezTo>
                  <a:cubicBezTo>
                    <a:pt x="12852" y="83723"/>
                    <a:pt x="12532" y="83038"/>
                    <a:pt x="12486" y="82285"/>
                  </a:cubicBezTo>
                  <a:cubicBezTo>
                    <a:pt x="12464" y="81509"/>
                    <a:pt x="12737" y="80733"/>
                    <a:pt x="13103" y="80026"/>
                  </a:cubicBezTo>
                  <a:cubicBezTo>
                    <a:pt x="14244" y="77720"/>
                    <a:pt x="16070" y="75803"/>
                    <a:pt x="17942" y="74045"/>
                  </a:cubicBezTo>
                  <a:cubicBezTo>
                    <a:pt x="19174" y="72881"/>
                    <a:pt x="20452" y="71786"/>
                    <a:pt x="21731" y="70667"/>
                  </a:cubicBezTo>
                  <a:cubicBezTo>
                    <a:pt x="22141" y="74570"/>
                    <a:pt x="23009" y="78496"/>
                    <a:pt x="25816" y="81121"/>
                  </a:cubicBezTo>
                  <a:cubicBezTo>
                    <a:pt x="27117" y="82308"/>
                    <a:pt x="28715" y="83107"/>
                    <a:pt x="30336" y="83860"/>
                  </a:cubicBezTo>
                  <a:cubicBezTo>
                    <a:pt x="38621" y="87672"/>
                    <a:pt x="47523" y="90183"/>
                    <a:pt x="56585" y="91324"/>
                  </a:cubicBezTo>
                  <a:cubicBezTo>
                    <a:pt x="56653" y="91233"/>
                    <a:pt x="56722" y="91141"/>
                    <a:pt x="56767" y="91050"/>
                  </a:cubicBezTo>
                  <a:cubicBezTo>
                    <a:pt x="57407" y="90069"/>
                    <a:pt x="57795" y="88927"/>
                    <a:pt x="57863" y="87786"/>
                  </a:cubicBezTo>
                  <a:cubicBezTo>
                    <a:pt x="57886" y="87581"/>
                    <a:pt x="57886" y="87375"/>
                    <a:pt x="57863" y="87170"/>
                  </a:cubicBezTo>
                  <a:cubicBezTo>
                    <a:pt x="52910" y="85504"/>
                    <a:pt x="48801" y="82194"/>
                    <a:pt x="44145" y="80071"/>
                  </a:cubicBezTo>
                  <a:cubicBezTo>
                    <a:pt x="42182" y="79181"/>
                    <a:pt x="40105" y="78519"/>
                    <a:pt x="38256" y="77423"/>
                  </a:cubicBezTo>
                  <a:cubicBezTo>
                    <a:pt x="37822" y="77150"/>
                    <a:pt x="37389" y="76853"/>
                    <a:pt x="37183" y="76396"/>
                  </a:cubicBezTo>
                  <a:cubicBezTo>
                    <a:pt x="37024" y="76008"/>
                    <a:pt x="37046" y="75552"/>
                    <a:pt x="37115" y="75118"/>
                  </a:cubicBezTo>
                  <a:cubicBezTo>
                    <a:pt x="37868" y="68453"/>
                    <a:pt x="40607" y="62108"/>
                    <a:pt x="41429" y="55466"/>
                  </a:cubicBezTo>
                  <a:lnTo>
                    <a:pt x="41429" y="55466"/>
                  </a:lnTo>
                  <a:cubicBezTo>
                    <a:pt x="41109" y="55580"/>
                    <a:pt x="40790" y="55694"/>
                    <a:pt x="40470" y="55808"/>
                  </a:cubicBezTo>
                  <a:cubicBezTo>
                    <a:pt x="35974" y="50855"/>
                    <a:pt x="32801" y="44829"/>
                    <a:pt x="31112" y="38461"/>
                  </a:cubicBezTo>
                  <a:cubicBezTo>
                    <a:pt x="29879" y="33759"/>
                    <a:pt x="29468" y="28874"/>
                    <a:pt x="29948" y="24058"/>
                  </a:cubicBezTo>
                  <a:cubicBezTo>
                    <a:pt x="30290" y="20429"/>
                    <a:pt x="31135" y="16868"/>
                    <a:pt x="31409" y="13262"/>
                  </a:cubicBezTo>
                  <a:cubicBezTo>
                    <a:pt x="31751" y="8788"/>
                    <a:pt x="31249" y="4269"/>
                    <a:pt x="2992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2"/>
                </a:solidFill>
              </a:endParaRPr>
            </a:p>
          </p:txBody>
        </p:sp>
        <p:sp>
          <p:nvSpPr>
            <p:cNvPr id="94" name="Google Shape;94;p13"/>
            <p:cNvSpPr/>
            <p:nvPr/>
          </p:nvSpPr>
          <p:spPr>
            <a:xfrm>
              <a:off x="6985693" y="4185777"/>
              <a:ext cx="1513400" cy="817052"/>
            </a:xfrm>
            <a:custGeom>
              <a:rect b="b" l="l" r="r" t="t"/>
              <a:pathLst>
                <a:path extrusionOk="0" h="30278" w="56083">
                  <a:moveTo>
                    <a:pt x="51768" y="0"/>
                  </a:moveTo>
                  <a:cubicBezTo>
                    <a:pt x="51700" y="1141"/>
                    <a:pt x="51312" y="2283"/>
                    <a:pt x="50672" y="3264"/>
                  </a:cubicBezTo>
                  <a:cubicBezTo>
                    <a:pt x="50992" y="3470"/>
                    <a:pt x="51266" y="3789"/>
                    <a:pt x="51426" y="4132"/>
                  </a:cubicBezTo>
                  <a:cubicBezTo>
                    <a:pt x="51654" y="4679"/>
                    <a:pt x="51700" y="5273"/>
                    <a:pt x="51677" y="5843"/>
                  </a:cubicBezTo>
                  <a:cubicBezTo>
                    <a:pt x="51654" y="7373"/>
                    <a:pt x="51334" y="8993"/>
                    <a:pt x="52065" y="10340"/>
                  </a:cubicBezTo>
                  <a:cubicBezTo>
                    <a:pt x="52156" y="10523"/>
                    <a:pt x="52293" y="10682"/>
                    <a:pt x="52476" y="10751"/>
                  </a:cubicBezTo>
                  <a:cubicBezTo>
                    <a:pt x="52513" y="10760"/>
                    <a:pt x="52549" y="10764"/>
                    <a:pt x="52585" y="10764"/>
                  </a:cubicBezTo>
                  <a:cubicBezTo>
                    <a:pt x="52920" y="10764"/>
                    <a:pt x="53176" y="10398"/>
                    <a:pt x="53320" y="10089"/>
                  </a:cubicBezTo>
                  <a:cubicBezTo>
                    <a:pt x="54644" y="7304"/>
                    <a:pt x="55991" y="4405"/>
                    <a:pt x="56059" y="1324"/>
                  </a:cubicBezTo>
                  <a:cubicBezTo>
                    <a:pt x="56082" y="1187"/>
                    <a:pt x="56059" y="1027"/>
                    <a:pt x="55991" y="913"/>
                  </a:cubicBezTo>
                  <a:cubicBezTo>
                    <a:pt x="55899" y="799"/>
                    <a:pt x="55740" y="776"/>
                    <a:pt x="55580" y="753"/>
                  </a:cubicBezTo>
                  <a:cubicBezTo>
                    <a:pt x="54325" y="502"/>
                    <a:pt x="53046" y="251"/>
                    <a:pt x="51768" y="0"/>
                  </a:cubicBezTo>
                  <a:close/>
                  <a:moveTo>
                    <a:pt x="10226" y="21022"/>
                  </a:moveTo>
                  <a:cubicBezTo>
                    <a:pt x="9215" y="21902"/>
                    <a:pt x="7927" y="22368"/>
                    <a:pt x="6677" y="22368"/>
                  </a:cubicBezTo>
                  <a:cubicBezTo>
                    <a:pt x="6404" y="22368"/>
                    <a:pt x="6133" y="22345"/>
                    <a:pt x="5866" y="22300"/>
                  </a:cubicBezTo>
                  <a:lnTo>
                    <a:pt x="5866" y="22300"/>
                  </a:lnTo>
                  <a:cubicBezTo>
                    <a:pt x="5935" y="23282"/>
                    <a:pt x="5387" y="24241"/>
                    <a:pt x="4679" y="24948"/>
                  </a:cubicBezTo>
                  <a:cubicBezTo>
                    <a:pt x="3881" y="25747"/>
                    <a:pt x="2853" y="26295"/>
                    <a:pt x="1963" y="26980"/>
                  </a:cubicBezTo>
                  <a:cubicBezTo>
                    <a:pt x="1073" y="27664"/>
                    <a:pt x="229" y="28532"/>
                    <a:pt x="46" y="29650"/>
                  </a:cubicBezTo>
                  <a:cubicBezTo>
                    <a:pt x="0" y="29787"/>
                    <a:pt x="0" y="29947"/>
                    <a:pt x="69" y="30084"/>
                  </a:cubicBezTo>
                  <a:cubicBezTo>
                    <a:pt x="183" y="30221"/>
                    <a:pt x="388" y="30266"/>
                    <a:pt x="571" y="30266"/>
                  </a:cubicBezTo>
                  <a:cubicBezTo>
                    <a:pt x="692" y="30274"/>
                    <a:pt x="812" y="30278"/>
                    <a:pt x="933" y="30278"/>
                  </a:cubicBezTo>
                  <a:cubicBezTo>
                    <a:pt x="1885" y="30278"/>
                    <a:pt x="2832" y="30050"/>
                    <a:pt x="3744" y="29787"/>
                  </a:cubicBezTo>
                  <a:cubicBezTo>
                    <a:pt x="6163" y="29125"/>
                    <a:pt x="8514" y="28258"/>
                    <a:pt x="10774" y="27162"/>
                  </a:cubicBezTo>
                  <a:cubicBezTo>
                    <a:pt x="11253" y="26934"/>
                    <a:pt x="11778" y="26660"/>
                    <a:pt x="11961" y="26158"/>
                  </a:cubicBezTo>
                  <a:cubicBezTo>
                    <a:pt x="12166" y="25633"/>
                    <a:pt x="11938" y="25085"/>
                    <a:pt x="11732" y="24560"/>
                  </a:cubicBezTo>
                  <a:cubicBezTo>
                    <a:pt x="11230" y="23396"/>
                    <a:pt x="10728" y="22209"/>
                    <a:pt x="10226" y="2102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3"/>
            <p:cNvSpPr/>
            <p:nvPr/>
          </p:nvSpPr>
          <p:spPr>
            <a:xfrm>
              <a:off x="7292431" y="1002707"/>
              <a:ext cx="1278091" cy="808525"/>
            </a:xfrm>
            <a:custGeom>
              <a:rect b="b" l="l" r="r" t="t"/>
              <a:pathLst>
                <a:path extrusionOk="0" h="29962" w="47363">
                  <a:moveTo>
                    <a:pt x="25764" y="0"/>
                  </a:moveTo>
                  <a:cubicBezTo>
                    <a:pt x="23996" y="0"/>
                    <a:pt x="22183" y="892"/>
                    <a:pt x="20931" y="2210"/>
                  </a:cubicBezTo>
                  <a:cubicBezTo>
                    <a:pt x="20315" y="2849"/>
                    <a:pt x="19767" y="3603"/>
                    <a:pt x="18945" y="3945"/>
                  </a:cubicBezTo>
                  <a:cubicBezTo>
                    <a:pt x="18502" y="4145"/>
                    <a:pt x="18021" y="4193"/>
                    <a:pt x="17528" y="4193"/>
                  </a:cubicBezTo>
                  <a:cubicBezTo>
                    <a:pt x="17057" y="4193"/>
                    <a:pt x="16575" y="4149"/>
                    <a:pt x="16106" y="4149"/>
                  </a:cubicBezTo>
                  <a:cubicBezTo>
                    <a:pt x="16055" y="4149"/>
                    <a:pt x="16005" y="4149"/>
                    <a:pt x="15955" y="4150"/>
                  </a:cubicBezTo>
                  <a:cubicBezTo>
                    <a:pt x="14563" y="4173"/>
                    <a:pt x="13170" y="4721"/>
                    <a:pt x="12121" y="5611"/>
                  </a:cubicBezTo>
                  <a:cubicBezTo>
                    <a:pt x="11048" y="6524"/>
                    <a:pt x="10272" y="7825"/>
                    <a:pt x="8993" y="8396"/>
                  </a:cubicBezTo>
                  <a:cubicBezTo>
                    <a:pt x="7624" y="9012"/>
                    <a:pt x="6026" y="8647"/>
                    <a:pt x="4543" y="8921"/>
                  </a:cubicBezTo>
                  <a:cubicBezTo>
                    <a:pt x="2945" y="9195"/>
                    <a:pt x="1507" y="10268"/>
                    <a:pt x="754" y="11706"/>
                  </a:cubicBezTo>
                  <a:cubicBezTo>
                    <a:pt x="114" y="12984"/>
                    <a:pt x="0" y="14559"/>
                    <a:pt x="480" y="15905"/>
                  </a:cubicBezTo>
                  <a:cubicBezTo>
                    <a:pt x="639" y="15380"/>
                    <a:pt x="822" y="14878"/>
                    <a:pt x="1096" y="14422"/>
                  </a:cubicBezTo>
                  <a:cubicBezTo>
                    <a:pt x="1739" y="13393"/>
                    <a:pt x="2944" y="12747"/>
                    <a:pt x="4166" y="12747"/>
                  </a:cubicBezTo>
                  <a:cubicBezTo>
                    <a:pt x="4246" y="12747"/>
                    <a:pt x="4326" y="12750"/>
                    <a:pt x="4406" y="12756"/>
                  </a:cubicBezTo>
                  <a:cubicBezTo>
                    <a:pt x="5707" y="12847"/>
                    <a:pt x="6916" y="13691"/>
                    <a:pt x="7441" y="14878"/>
                  </a:cubicBezTo>
                  <a:cubicBezTo>
                    <a:pt x="7875" y="15883"/>
                    <a:pt x="7829" y="17001"/>
                    <a:pt x="8103" y="18074"/>
                  </a:cubicBezTo>
                  <a:cubicBezTo>
                    <a:pt x="8377" y="19124"/>
                    <a:pt x="9153" y="20197"/>
                    <a:pt x="10454" y="20607"/>
                  </a:cubicBezTo>
                  <a:cubicBezTo>
                    <a:pt x="10735" y="20091"/>
                    <a:pt x="11314" y="19834"/>
                    <a:pt x="11892" y="19834"/>
                  </a:cubicBezTo>
                  <a:cubicBezTo>
                    <a:pt x="12490" y="19834"/>
                    <a:pt x="13086" y="20108"/>
                    <a:pt x="13353" y="20653"/>
                  </a:cubicBezTo>
                  <a:cubicBezTo>
                    <a:pt x="13787" y="21475"/>
                    <a:pt x="13422" y="22548"/>
                    <a:pt x="12691" y="23141"/>
                  </a:cubicBezTo>
                  <a:cubicBezTo>
                    <a:pt x="11984" y="23734"/>
                    <a:pt x="11002" y="23940"/>
                    <a:pt x="10066" y="23963"/>
                  </a:cubicBezTo>
                  <a:cubicBezTo>
                    <a:pt x="10043" y="24031"/>
                    <a:pt x="10021" y="24122"/>
                    <a:pt x="9998" y="24191"/>
                  </a:cubicBezTo>
                  <a:cubicBezTo>
                    <a:pt x="9884" y="26314"/>
                    <a:pt x="11732" y="28208"/>
                    <a:pt x="13787" y="28802"/>
                  </a:cubicBezTo>
                  <a:cubicBezTo>
                    <a:pt x="14572" y="29033"/>
                    <a:pt x="15378" y="29124"/>
                    <a:pt x="16191" y="29124"/>
                  </a:cubicBezTo>
                  <a:cubicBezTo>
                    <a:pt x="17626" y="29124"/>
                    <a:pt x="19085" y="28842"/>
                    <a:pt x="20497" y="28551"/>
                  </a:cubicBezTo>
                  <a:cubicBezTo>
                    <a:pt x="21990" y="28243"/>
                    <a:pt x="23534" y="27925"/>
                    <a:pt x="25053" y="27925"/>
                  </a:cubicBezTo>
                  <a:cubicBezTo>
                    <a:pt x="25787" y="27925"/>
                    <a:pt x="26516" y="27999"/>
                    <a:pt x="27231" y="28185"/>
                  </a:cubicBezTo>
                  <a:cubicBezTo>
                    <a:pt x="28692" y="28573"/>
                    <a:pt x="30016" y="29395"/>
                    <a:pt x="31499" y="29760"/>
                  </a:cubicBezTo>
                  <a:cubicBezTo>
                    <a:pt x="32035" y="29896"/>
                    <a:pt x="32586" y="29962"/>
                    <a:pt x="33139" y="29962"/>
                  </a:cubicBezTo>
                  <a:cubicBezTo>
                    <a:pt x="34542" y="29962"/>
                    <a:pt x="35952" y="29536"/>
                    <a:pt x="37114" y="28733"/>
                  </a:cubicBezTo>
                  <a:cubicBezTo>
                    <a:pt x="38735" y="27638"/>
                    <a:pt x="39830" y="25834"/>
                    <a:pt x="40104" y="23894"/>
                  </a:cubicBezTo>
                  <a:cubicBezTo>
                    <a:pt x="40218" y="23050"/>
                    <a:pt x="40173" y="22182"/>
                    <a:pt x="40538" y="21429"/>
                  </a:cubicBezTo>
                  <a:cubicBezTo>
                    <a:pt x="41109" y="20219"/>
                    <a:pt x="42524" y="19672"/>
                    <a:pt x="43642" y="18896"/>
                  </a:cubicBezTo>
                  <a:cubicBezTo>
                    <a:pt x="46244" y="17069"/>
                    <a:pt x="47363" y="13395"/>
                    <a:pt x="46222" y="10427"/>
                  </a:cubicBezTo>
                  <a:cubicBezTo>
                    <a:pt x="45742" y="9172"/>
                    <a:pt x="44829" y="8008"/>
                    <a:pt x="43574" y="7529"/>
                  </a:cubicBezTo>
                  <a:cubicBezTo>
                    <a:pt x="42364" y="7072"/>
                    <a:pt x="40949" y="7232"/>
                    <a:pt x="39853" y="6547"/>
                  </a:cubicBezTo>
                  <a:cubicBezTo>
                    <a:pt x="38278" y="5543"/>
                    <a:pt x="38027" y="3078"/>
                    <a:pt x="36361" y="2187"/>
                  </a:cubicBezTo>
                  <a:cubicBezTo>
                    <a:pt x="35881" y="1934"/>
                    <a:pt x="35366" y="1852"/>
                    <a:pt x="34833" y="1852"/>
                  </a:cubicBezTo>
                  <a:cubicBezTo>
                    <a:pt x="33850" y="1852"/>
                    <a:pt x="32803" y="2130"/>
                    <a:pt x="31790" y="2130"/>
                  </a:cubicBezTo>
                  <a:cubicBezTo>
                    <a:pt x="31468" y="2130"/>
                    <a:pt x="31149" y="2102"/>
                    <a:pt x="30837" y="2028"/>
                  </a:cubicBezTo>
                  <a:cubicBezTo>
                    <a:pt x="29673" y="1754"/>
                    <a:pt x="28760" y="864"/>
                    <a:pt x="27665" y="384"/>
                  </a:cubicBezTo>
                  <a:cubicBezTo>
                    <a:pt x="27057" y="120"/>
                    <a:pt x="26414" y="0"/>
                    <a:pt x="25764" y="0"/>
                  </a:cubicBezTo>
                  <a:close/>
                </a:path>
              </a:pathLst>
            </a:custGeom>
            <a:solidFill>
              <a:srgbClr val="EE59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3"/>
            <p:cNvSpPr/>
            <p:nvPr/>
          </p:nvSpPr>
          <p:spPr>
            <a:xfrm>
              <a:off x="7365102" y="2854715"/>
              <a:ext cx="315401" cy="73777"/>
            </a:xfrm>
            <a:custGeom>
              <a:rect b="b" l="l" r="r" t="t"/>
              <a:pathLst>
                <a:path extrusionOk="0" h="2734" w="11688">
                  <a:moveTo>
                    <a:pt x="10957" y="1"/>
                  </a:moveTo>
                  <a:cubicBezTo>
                    <a:pt x="9171" y="939"/>
                    <a:pt x="7144" y="1439"/>
                    <a:pt x="5134" y="1439"/>
                  </a:cubicBezTo>
                  <a:cubicBezTo>
                    <a:pt x="5089" y="1439"/>
                    <a:pt x="5044" y="1439"/>
                    <a:pt x="4999" y="1439"/>
                  </a:cubicBezTo>
                  <a:cubicBezTo>
                    <a:pt x="4077" y="1439"/>
                    <a:pt x="3148" y="1345"/>
                    <a:pt x="2233" y="1345"/>
                  </a:cubicBezTo>
                  <a:cubicBezTo>
                    <a:pt x="1585" y="1345"/>
                    <a:pt x="945" y="1392"/>
                    <a:pt x="320" y="1553"/>
                  </a:cubicBezTo>
                  <a:cubicBezTo>
                    <a:pt x="252" y="1644"/>
                    <a:pt x="183" y="1735"/>
                    <a:pt x="115" y="1850"/>
                  </a:cubicBezTo>
                  <a:cubicBezTo>
                    <a:pt x="69" y="1895"/>
                    <a:pt x="46" y="1941"/>
                    <a:pt x="1" y="2009"/>
                  </a:cubicBezTo>
                  <a:cubicBezTo>
                    <a:pt x="260" y="1975"/>
                    <a:pt x="576" y="1950"/>
                    <a:pt x="943" y="1950"/>
                  </a:cubicBezTo>
                  <a:cubicBezTo>
                    <a:pt x="1545" y="1950"/>
                    <a:pt x="2286" y="2016"/>
                    <a:pt x="3151" y="2215"/>
                  </a:cubicBezTo>
                  <a:cubicBezTo>
                    <a:pt x="4519" y="2514"/>
                    <a:pt x="6681" y="2734"/>
                    <a:pt x="8628" y="2734"/>
                  </a:cubicBezTo>
                  <a:cubicBezTo>
                    <a:pt x="9798" y="2734"/>
                    <a:pt x="10891" y="2654"/>
                    <a:pt x="11687" y="2466"/>
                  </a:cubicBezTo>
                  <a:cubicBezTo>
                    <a:pt x="11436" y="1667"/>
                    <a:pt x="11185" y="822"/>
                    <a:pt x="1095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3"/>
            <p:cNvSpPr/>
            <p:nvPr/>
          </p:nvSpPr>
          <p:spPr>
            <a:xfrm>
              <a:off x="6524951" y="1805781"/>
              <a:ext cx="2189104" cy="1517070"/>
            </a:xfrm>
            <a:custGeom>
              <a:rect b="b" l="l" r="r" t="t"/>
              <a:pathLst>
                <a:path extrusionOk="0" h="56219" w="81123">
                  <a:moveTo>
                    <a:pt x="33189" y="2077"/>
                  </a:moveTo>
                  <a:lnTo>
                    <a:pt x="32869" y="2351"/>
                  </a:lnTo>
                  <a:cubicBezTo>
                    <a:pt x="29948" y="4474"/>
                    <a:pt x="27414" y="7145"/>
                    <a:pt x="24493" y="9267"/>
                  </a:cubicBezTo>
                  <a:cubicBezTo>
                    <a:pt x="21853" y="11166"/>
                    <a:pt x="18693" y="12654"/>
                    <a:pt x="15510" y="12654"/>
                  </a:cubicBezTo>
                  <a:cubicBezTo>
                    <a:pt x="14867" y="12654"/>
                    <a:pt x="14223" y="12593"/>
                    <a:pt x="13582" y="12463"/>
                  </a:cubicBezTo>
                  <a:cubicBezTo>
                    <a:pt x="11231" y="11961"/>
                    <a:pt x="9131" y="10568"/>
                    <a:pt x="7556" y="8742"/>
                  </a:cubicBezTo>
                  <a:cubicBezTo>
                    <a:pt x="6461" y="7464"/>
                    <a:pt x="5616" y="5981"/>
                    <a:pt x="4954" y="4428"/>
                  </a:cubicBezTo>
                  <a:cubicBezTo>
                    <a:pt x="4680" y="3789"/>
                    <a:pt x="4452" y="3127"/>
                    <a:pt x="4224" y="2488"/>
                  </a:cubicBezTo>
                  <a:cubicBezTo>
                    <a:pt x="4132" y="2534"/>
                    <a:pt x="4018" y="2580"/>
                    <a:pt x="3927" y="2625"/>
                  </a:cubicBezTo>
                  <a:cubicBezTo>
                    <a:pt x="2717" y="3127"/>
                    <a:pt x="1485" y="3630"/>
                    <a:pt x="275" y="4155"/>
                  </a:cubicBezTo>
                  <a:cubicBezTo>
                    <a:pt x="184" y="4200"/>
                    <a:pt x="92" y="4246"/>
                    <a:pt x="1" y="4291"/>
                  </a:cubicBezTo>
                  <a:cubicBezTo>
                    <a:pt x="115" y="4908"/>
                    <a:pt x="252" y="5524"/>
                    <a:pt x="366" y="6140"/>
                  </a:cubicBezTo>
                  <a:cubicBezTo>
                    <a:pt x="1005" y="9039"/>
                    <a:pt x="1781" y="11892"/>
                    <a:pt x="3333" y="14380"/>
                  </a:cubicBezTo>
                  <a:cubicBezTo>
                    <a:pt x="4018" y="15499"/>
                    <a:pt x="4840" y="16503"/>
                    <a:pt x="5776" y="17416"/>
                  </a:cubicBezTo>
                  <a:cubicBezTo>
                    <a:pt x="8629" y="20178"/>
                    <a:pt x="12372" y="21913"/>
                    <a:pt x="16275" y="22643"/>
                  </a:cubicBezTo>
                  <a:cubicBezTo>
                    <a:pt x="17901" y="22953"/>
                    <a:pt x="19551" y="23093"/>
                    <a:pt x="21203" y="23093"/>
                  </a:cubicBezTo>
                  <a:cubicBezTo>
                    <a:pt x="23077" y="23093"/>
                    <a:pt x="24954" y="22913"/>
                    <a:pt x="26798" y="22597"/>
                  </a:cubicBezTo>
                  <a:lnTo>
                    <a:pt x="26798" y="22597"/>
                  </a:lnTo>
                  <a:cubicBezTo>
                    <a:pt x="25223" y="30541"/>
                    <a:pt x="25132" y="38780"/>
                    <a:pt x="26547" y="46769"/>
                  </a:cubicBezTo>
                  <a:cubicBezTo>
                    <a:pt x="28213" y="44783"/>
                    <a:pt x="29834" y="42798"/>
                    <a:pt x="31249" y="40721"/>
                  </a:cubicBezTo>
                  <a:cubicBezTo>
                    <a:pt x="29263" y="29103"/>
                    <a:pt x="30313" y="17142"/>
                    <a:pt x="32550" y="5570"/>
                  </a:cubicBezTo>
                  <a:cubicBezTo>
                    <a:pt x="32755" y="4565"/>
                    <a:pt x="32961" y="3538"/>
                    <a:pt x="33120" y="2534"/>
                  </a:cubicBezTo>
                  <a:lnTo>
                    <a:pt x="33189" y="2077"/>
                  </a:lnTo>
                  <a:close/>
                  <a:moveTo>
                    <a:pt x="40790" y="0"/>
                  </a:moveTo>
                  <a:lnTo>
                    <a:pt x="40927" y="411"/>
                  </a:lnTo>
                  <a:cubicBezTo>
                    <a:pt x="42228" y="4680"/>
                    <a:pt x="42730" y="9199"/>
                    <a:pt x="42388" y="13673"/>
                  </a:cubicBezTo>
                  <a:cubicBezTo>
                    <a:pt x="42114" y="17279"/>
                    <a:pt x="41269" y="20840"/>
                    <a:pt x="40927" y="24469"/>
                  </a:cubicBezTo>
                  <a:cubicBezTo>
                    <a:pt x="40447" y="29285"/>
                    <a:pt x="40858" y="34170"/>
                    <a:pt x="42091" y="38872"/>
                  </a:cubicBezTo>
                  <a:cubicBezTo>
                    <a:pt x="43780" y="45240"/>
                    <a:pt x="46953" y="51266"/>
                    <a:pt x="51449" y="56219"/>
                  </a:cubicBezTo>
                  <a:cubicBezTo>
                    <a:pt x="51769" y="56105"/>
                    <a:pt x="52088" y="55991"/>
                    <a:pt x="52408" y="55877"/>
                  </a:cubicBezTo>
                  <a:cubicBezTo>
                    <a:pt x="59758" y="53206"/>
                    <a:pt x="66377" y="48527"/>
                    <a:pt x="71262" y="42478"/>
                  </a:cubicBezTo>
                  <a:cubicBezTo>
                    <a:pt x="69824" y="37662"/>
                    <a:pt x="65441" y="34421"/>
                    <a:pt x="62634" y="30267"/>
                  </a:cubicBezTo>
                  <a:cubicBezTo>
                    <a:pt x="60351" y="26866"/>
                    <a:pt x="59141" y="22757"/>
                    <a:pt x="59210" y="18671"/>
                  </a:cubicBezTo>
                  <a:lnTo>
                    <a:pt x="59210" y="18671"/>
                  </a:lnTo>
                  <a:cubicBezTo>
                    <a:pt x="62268" y="19265"/>
                    <a:pt x="65213" y="20452"/>
                    <a:pt x="67815" y="22164"/>
                  </a:cubicBezTo>
                  <a:cubicBezTo>
                    <a:pt x="72471" y="25245"/>
                    <a:pt x="75964" y="30107"/>
                    <a:pt x="77150" y="35539"/>
                  </a:cubicBezTo>
                  <a:cubicBezTo>
                    <a:pt x="77265" y="36110"/>
                    <a:pt x="77356" y="36658"/>
                    <a:pt x="77424" y="37228"/>
                  </a:cubicBezTo>
                  <a:cubicBezTo>
                    <a:pt x="77539" y="37206"/>
                    <a:pt x="77630" y="37206"/>
                    <a:pt x="77721" y="37183"/>
                  </a:cubicBezTo>
                  <a:cubicBezTo>
                    <a:pt x="78794" y="37046"/>
                    <a:pt x="79730" y="36886"/>
                    <a:pt x="80666" y="36726"/>
                  </a:cubicBezTo>
                  <a:cubicBezTo>
                    <a:pt x="80734" y="36726"/>
                    <a:pt x="80825" y="36703"/>
                    <a:pt x="80894" y="36681"/>
                  </a:cubicBezTo>
                  <a:cubicBezTo>
                    <a:pt x="80939" y="36087"/>
                    <a:pt x="80985" y="35471"/>
                    <a:pt x="80985" y="34855"/>
                  </a:cubicBezTo>
                  <a:cubicBezTo>
                    <a:pt x="81122" y="28349"/>
                    <a:pt x="79250" y="21844"/>
                    <a:pt x="75690" y="16435"/>
                  </a:cubicBezTo>
                  <a:cubicBezTo>
                    <a:pt x="71787" y="10500"/>
                    <a:pt x="65898" y="5912"/>
                    <a:pt x="59187" y="3584"/>
                  </a:cubicBezTo>
                  <a:cubicBezTo>
                    <a:pt x="54576" y="1986"/>
                    <a:pt x="49669" y="1438"/>
                    <a:pt x="44807" y="936"/>
                  </a:cubicBezTo>
                  <a:cubicBezTo>
                    <a:pt x="43552" y="799"/>
                    <a:pt x="42251" y="662"/>
                    <a:pt x="41109" y="137"/>
                  </a:cubicBezTo>
                  <a:lnTo>
                    <a:pt x="4079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3"/>
            <p:cNvSpPr/>
            <p:nvPr/>
          </p:nvSpPr>
          <p:spPr>
            <a:xfrm>
              <a:off x="7351555" y="1468738"/>
              <a:ext cx="35134" cy="52756"/>
            </a:xfrm>
            <a:custGeom>
              <a:rect b="b" l="l" r="r" t="t"/>
              <a:pathLst>
                <a:path extrusionOk="0" h="1955" w="1302">
                  <a:moveTo>
                    <a:pt x="940" y="1"/>
                  </a:moveTo>
                  <a:cubicBezTo>
                    <a:pt x="835" y="1"/>
                    <a:pt x="724" y="40"/>
                    <a:pt x="640" y="96"/>
                  </a:cubicBezTo>
                  <a:cubicBezTo>
                    <a:pt x="389" y="279"/>
                    <a:pt x="252" y="553"/>
                    <a:pt x="137" y="849"/>
                  </a:cubicBezTo>
                  <a:cubicBezTo>
                    <a:pt x="46" y="1123"/>
                    <a:pt x="1" y="1397"/>
                    <a:pt x="69" y="1694"/>
                  </a:cubicBezTo>
                  <a:cubicBezTo>
                    <a:pt x="69" y="1785"/>
                    <a:pt x="115" y="1877"/>
                    <a:pt x="183" y="1922"/>
                  </a:cubicBezTo>
                  <a:cubicBezTo>
                    <a:pt x="232" y="1938"/>
                    <a:pt x="280" y="1955"/>
                    <a:pt x="320" y="1955"/>
                  </a:cubicBezTo>
                  <a:cubicBezTo>
                    <a:pt x="337" y="1955"/>
                    <a:pt x="352" y="1952"/>
                    <a:pt x="366" y="1945"/>
                  </a:cubicBezTo>
                  <a:cubicBezTo>
                    <a:pt x="617" y="1945"/>
                    <a:pt x="799" y="1740"/>
                    <a:pt x="914" y="1534"/>
                  </a:cubicBezTo>
                  <a:cubicBezTo>
                    <a:pt x="1050" y="1352"/>
                    <a:pt x="1119" y="1146"/>
                    <a:pt x="1187" y="941"/>
                  </a:cubicBezTo>
                  <a:cubicBezTo>
                    <a:pt x="1210" y="941"/>
                    <a:pt x="1256" y="735"/>
                    <a:pt x="1279" y="553"/>
                  </a:cubicBezTo>
                  <a:cubicBezTo>
                    <a:pt x="1302" y="370"/>
                    <a:pt x="1279" y="142"/>
                    <a:pt x="1119" y="51"/>
                  </a:cubicBezTo>
                  <a:cubicBezTo>
                    <a:pt x="1067" y="16"/>
                    <a:pt x="1004" y="1"/>
                    <a:pt x="94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3"/>
            <p:cNvSpPr/>
            <p:nvPr/>
          </p:nvSpPr>
          <p:spPr>
            <a:xfrm>
              <a:off x="7371254" y="1390481"/>
              <a:ext cx="67786" cy="39695"/>
            </a:xfrm>
            <a:custGeom>
              <a:rect b="b" l="l" r="r" t="t"/>
              <a:pathLst>
                <a:path extrusionOk="0" h="1471" w="2512">
                  <a:moveTo>
                    <a:pt x="1242" y="0"/>
                  </a:moveTo>
                  <a:cubicBezTo>
                    <a:pt x="1039" y="0"/>
                    <a:pt x="834" y="40"/>
                    <a:pt x="640" y="120"/>
                  </a:cubicBezTo>
                  <a:cubicBezTo>
                    <a:pt x="343" y="234"/>
                    <a:pt x="69" y="463"/>
                    <a:pt x="1" y="782"/>
                  </a:cubicBezTo>
                  <a:cubicBezTo>
                    <a:pt x="1" y="851"/>
                    <a:pt x="1" y="942"/>
                    <a:pt x="47" y="988"/>
                  </a:cubicBezTo>
                  <a:cubicBezTo>
                    <a:pt x="74" y="1029"/>
                    <a:pt x="118" y="1037"/>
                    <a:pt x="163" y="1037"/>
                  </a:cubicBezTo>
                  <a:cubicBezTo>
                    <a:pt x="194" y="1037"/>
                    <a:pt x="225" y="1033"/>
                    <a:pt x="252" y="1033"/>
                  </a:cubicBezTo>
                  <a:cubicBezTo>
                    <a:pt x="480" y="988"/>
                    <a:pt x="709" y="919"/>
                    <a:pt x="937" y="919"/>
                  </a:cubicBezTo>
                  <a:cubicBezTo>
                    <a:pt x="1165" y="919"/>
                    <a:pt x="1416" y="965"/>
                    <a:pt x="1576" y="1125"/>
                  </a:cubicBezTo>
                  <a:cubicBezTo>
                    <a:pt x="1690" y="1239"/>
                    <a:pt x="1827" y="1398"/>
                    <a:pt x="2010" y="1444"/>
                  </a:cubicBezTo>
                  <a:cubicBezTo>
                    <a:pt x="2056" y="1462"/>
                    <a:pt x="2107" y="1470"/>
                    <a:pt x="2158" y="1470"/>
                  </a:cubicBezTo>
                  <a:cubicBezTo>
                    <a:pt x="2307" y="1470"/>
                    <a:pt x="2455" y="1397"/>
                    <a:pt x="2489" y="1261"/>
                  </a:cubicBezTo>
                  <a:cubicBezTo>
                    <a:pt x="2512" y="1193"/>
                    <a:pt x="2512" y="1125"/>
                    <a:pt x="2512" y="1079"/>
                  </a:cubicBezTo>
                  <a:cubicBezTo>
                    <a:pt x="2466" y="668"/>
                    <a:pt x="2192" y="303"/>
                    <a:pt x="1827" y="120"/>
                  </a:cubicBezTo>
                  <a:cubicBezTo>
                    <a:pt x="1644" y="40"/>
                    <a:pt x="1445" y="0"/>
                    <a:pt x="1242" y="0"/>
                  </a:cubicBezTo>
                  <a:close/>
                </a:path>
              </a:pathLst>
            </a:custGeom>
            <a:solidFill>
              <a:srgbClr val="EE59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3"/>
            <p:cNvSpPr/>
            <p:nvPr/>
          </p:nvSpPr>
          <p:spPr>
            <a:xfrm>
              <a:off x="6366063" y="1276956"/>
              <a:ext cx="2347992" cy="2852180"/>
            </a:xfrm>
            <a:custGeom>
              <a:rect b="b" l="l" r="r" t="t"/>
              <a:pathLst>
                <a:path extrusionOk="0" h="105695" w="87011">
                  <a:moveTo>
                    <a:pt x="63908" y="0"/>
                  </a:moveTo>
                  <a:cubicBezTo>
                    <a:pt x="63313" y="0"/>
                    <a:pt x="62673" y="144"/>
                    <a:pt x="62039" y="424"/>
                  </a:cubicBezTo>
                  <a:cubicBezTo>
                    <a:pt x="61240" y="766"/>
                    <a:pt x="60533" y="1291"/>
                    <a:pt x="59825" y="1816"/>
                  </a:cubicBezTo>
                  <a:cubicBezTo>
                    <a:pt x="59643" y="1953"/>
                    <a:pt x="59460" y="2090"/>
                    <a:pt x="59277" y="2227"/>
                  </a:cubicBezTo>
                  <a:cubicBezTo>
                    <a:pt x="58456" y="2798"/>
                    <a:pt x="57474" y="3414"/>
                    <a:pt x="56379" y="3551"/>
                  </a:cubicBezTo>
                  <a:cubicBezTo>
                    <a:pt x="56200" y="3576"/>
                    <a:pt x="56022" y="3587"/>
                    <a:pt x="55844" y="3587"/>
                  </a:cubicBezTo>
                  <a:cubicBezTo>
                    <a:pt x="54709" y="3587"/>
                    <a:pt x="53621" y="3121"/>
                    <a:pt x="52772" y="2707"/>
                  </a:cubicBezTo>
                  <a:cubicBezTo>
                    <a:pt x="52498" y="2570"/>
                    <a:pt x="52224" y="2433"/>
                    <a:pt x="51950" y="2296"/>
                  </a:cubicBezTo>
                  <a:cubicBezTo>
                    <a:pt x="51106" y="1839"/>
                    <a:pt x="50216" y="1383"/>
                    <a:pt x="49257" y="1132"/>
                  </a:cubicBezTo>
                  <a:cubicBezTo>
                    <a:pt x="48750" y="1004"/>
                    <a:pt x="48230" y="942"/>
                    <a:pt x="47710" y="942"/>
                  </a:cubicBezTo>
                  <a:cubicBezTo>
                    <a:pt x="46004" y="942"/>
                    <a:pt x="44301" y="1608"/>
                    <a:pt x="43094" y="2798"/>
                  </a:cubicBezTo>
                  <a:cubicBezTo>
                    <a:pt x="43049" y="2844"/>
                    <a:pt x="43049" y="2935"/>
                    <a:pt x="43094" y="2958"/>
                  </a:cubicBezTo>
                  <a:cubicBezTo>
                    <a:pt x="43121" y="2984"/>
                    <a:pt x="43156" y="2996"/>
                    <a:pt x="43189" y="2996"/>
                  </a:cubicBezTo>
                  <a:cubicBezTo>
                    <a:pt x="43212" y="2996"/>
                    <a:pt x="43235" y="2990"/>
                    <a:pt x="43254" y="2981"/>
                  </a:cubicBezTo>
                  <a:cubicBezTo>
                    <a:pt x="44420" y="1815"/>
                    <a:pt x="46049" y="1167"/>
                    <a:pt x="47678" y="1167"/>
                  </a:cubicBezTo>
                  <a:cubicBezTo>
                    <a:pt x="48186" y="1167"/>
                    <a:pt x="48695" y="1230"/>
                    <a:pt x="49189" y="1360"/>
                  </a:cubicBezTo>
                  <a:cubicBezTo>
                    <a:pt x="50124" y="1588"/>
                    <a:pt x="50992" y="2045"/>
                    <a:pt x="51836" y="2501"/>
                  </a:cubicBezTo>
                  <a:cubicBezTo>
                    <a:pt x="52110" y="2638"/>
                    <a:pt x="52384" y="2775"/>
                    <a:pt x="52658" y="2912"/>
                  </a:cubicBezTo>
                  <a:cubicBezTo>
                    <a:pt x="53548" y="3346"/>
                    <a:pt x="54689" y="3825"/>
                    <a:pt x="55876" y="3825"/>
                  </a:cubicBezTo>
                  <a:cubicBezTo>
                    <a:pt x="56036" y="3825"/>
                    <a:pt x="56219" y="3802"/>
                    <a:pt x="56401" y="3779"/>
                  </a:cubicBezTo>
                  <a:cubicBezTo>
                    <a:pt x="57565" y="3642"/>
                    <a:pt x="58570" y="3003"/>
                    <a:pt x="59414" y="2410"/>
                  </a:cubicBezTo>
                  <a:cubicBezTo>
                    <a:pt x="59597" y="2273"/>
                    <a:pt x="59780" y="2136"/>
                    <a:pt x="59962" y="1999"/>
                  </a:cubicBezTo>
                  <a:cubicBezTo>
                    <a:pt x="60647" y="1497"/>
                    <a:pt x="61354" y="972"/>
                    <a:pt x="62153" y="630"/>
                  </a:cubicBezTo>
                  <a:cubicBezTo>
                    <a:pt x="62747" y="363"/>
                    <a:pt x="63340" y="232"/>
                    <a:pt x="63889" y="232"/>
                  </a:cubicBezTo>
                  <a:cubicBezTo>
                    <a:pt x="64375" y="232"/>
                    <a:pt x="64826" y="335"/>
                    <a:pt x="65212" y="538"/>
                  </a:cubicBezTo>
                  <a:cubicBezTo>
                    <a:pt x="65623" y="744"/>
                    <a:pt x="65942" y="1063"/>
                    <a:pt x="66285" y="1360"/>
                  </a:cubicBezTo>
                  <a:cubicBezTo>
                    <a:pt x="66627" y="1680"/>
                    <a:pt x="66969" y="1999"/>
                    <a:pt x="67380" y="2227"/>
                  </a:cubicBezTo>
                  <a:cubicBezTo>
                    <a:pt x="67805" y="2452"/>
                    <a:pt x="68291" y="2561"/>
                    <a:pt x="68805" y="2561"/>
                  </a:cubicBezTo>
                  <a:cubicBezTo>
                    <a:pt x="69230" y="2561"/>
                    <a:pt x="69675" y="2486"/>
                    <a:pt x="70119" y="2341"/>
                  </a:cubicBezTo>
                  <a:cubicBezTo>
                    <a:pt x="71010" y="2045"/>
                    <a:pt x="71763" y="1497"/>
                    <a:pt x="72470" y="972"/>
                  </a:cubicBezTo>
                  <a:cubicBezTo>
                    <a:pt x="72516" y="926"/>
                    <a:pt x="72516" y="858"/>
                    <a:pt x="72470" y="789"/>
                  </a:cubicBezTo>
                  <a:cubicBezTo>
                    <a:pt x="72459" y="766"/>
                    <a:pt x="72436" y="755"/>
                    <a:pt x="72408" y="755"/>
                  </a:cubicBezTo>
                  <a:cubicBezTo>
                    <a:pt x="72379" y="755"/>
                    <a:pt x="72345" y="766"/>
                    <a:pt x="72311" y="789"/>
                  </a:cubicBezTo>
                  <a:cubicBezTo>
                    <a:pt x="71649" y="1314"/>
                    <a:pt x="70895" y="1839"/>
                    <a:pt x="70028" y="2136"/>
                  </a:cubicBezTo>
                  <a:cubicBezTo>
                    <a:pt x="69627" y="2267"/>
                    <a:pt x="69225" y="2331"/>
                    <a:pt x="68841" y="2331"/>
                  </a:cubicBezTo>
                  <a:cubicBezTo>
                    <a:pt x="68352" y="2331"/>
                    <a:pt x="67891" y="2226"/>
                    <a:pt x="67494" y="2022"/>
                  </a:cubicBezTo>
                  <a:cubicBezTo>
                    <a:pt x="67106" y="1816"/>
                    <a:pt x="66764" y="1497"/>
                    <a:pt x="66422" y="1200"/>
                  </a:cubicBezTo>
                  <a:cubicBezTo>
                    <a:pt x="66102" y="881"/>
                    <a:pt x="65737" y="561"/>
                    <a:pt x="65326" y="333"/>
                  </a:cubicBezTo>
                  <a:cubicBezTo>
                    <a:pt x="64911" y="109"/>
                    <a:pt x="64427" y="0"/>
                    <a:pt x="63908" y="0"/>
                  </a:cubicBezTo>
                  <a:close/>
                  <a:moveTo>
                    <a:pt x="63164" y="2519"/>
                  </a:moveTo>
                  <a:cubicBezTo>
                    <a:pt x="63116" y="2519"/>
                    <a:pt x="63068" y="2521"/>
                    <a:pt x="63021" y="2524"/>
                  </a:cubicBezTo>
                  <a:cubicBezTo>
                    <a:pt x="61994" y="2593"/>
                    <a:pt x="61218" y="3300"/>
                    <a:pt x="60441" y="3985"/>
                  </a:cubicBezTo>
                  <a:cubicBezTo>
                    <a:pt x="60145" y="4236"/>
                    <a:pt x="59825" y="4533"/>
                    <a:pt x="59506" y="4761"/>
                  </a:cubicBezTo>
                  <a:cubicBezTo>
                    <a:pt x="58557" y="5442"/>
                    <a:pt x="57366" y="5824"/>
                    <a:pt x="56101" y="5824"/>
                  </a:cubicBezTo>
                  <a:cubicBezTo>
                    <a:pt x="55966" y="5824"/>
                    <a:pt x="55830" y="5820"/>
                    <a:pt x="55694" y="5811"/>
                  </a:cubicBezTo>
                  <a:cubicBezTo>
                    <a:pt x="54416" y="5742"/>
                    <a:pt x="53092" y="5309"/>
                    <a:pt x="51859" y="4578"/>
                  </a:cubicBezTo>
                  <a:cubicBezTo>
                    <a:pt x="51631" y="4441"/>
                    <a:pt x="51380" y="4282"/>
                    <a:pt x="51174" y="4145"/>
                  </a:cubicBezTo>
                  <a:cubicBezTo>
                    <a:pt x="50649" y="3802"/>
                    <a:pt x="50124" y="3460"/>
                    <a:pt x="49531" y="3232"/>
                  </a:cubicBezTo>
                  <a:cubicBezTo>
                    <a:pt x="48981" y="3008"/>
                    <a:pt x="48385" y="2898"/>
                    <a:pt x="47789" y="2898"/>
                  </a:cubicBezTo>
                  <a:cubicBezTo>
                    <a:pt x="46925" y="2898"/>
                    <a:pt x="46060" y="3128"/>
                    <a:pt x="45331" y="3574"/>
                  </a:cubicBezTo>
                  <a:cubicBezTo>
                    <a:pt x="45285" y="3620"/>
                    <a:pt x="45263" y="3688"/>
                    <a:pt x="45285" y="3734"/>
                  </a:cubicBezTo>
                  <a:cubicBezTo>
                    <a:pt x="45319" y="3767"/>
                    <a:pt x="45365" y="3788"/>
                    <a:pt x="45404" y="3788"/>
                  </a:cubicBezTo>
                  <a:cubicBezTo>
                    <a:pt x="45419" y="3788"/>
                    <a:pt x="45433" y="3786"/>
                    <a:pt x="45445" y="3779"/>
                  </a:cubicBezTo>
                  <a:cubicBezTo>
                    <a:pt x="46149" y="3347"/>
                    <a:pt x="46972" y="3130"/>
                    <a:pt x="47792" y="3130"/>
                  </a:cubicBezTo>
                  <a:cubicBezTo>
                    <a:pt x="48356" y="3130"/>
                    <a:pt x="48919" y="3232"/>
                    <a:pt x="49440" y="3437"/>
                  </a:cubicBezTo>
                  <a:cubicBezTo>
                    <a:pt x="50010" y="3665"/>
                    <a:pt x="50535" y="4008"/>
                    <a:pt x="51037" y="4327"/>
                  </a:cubicBezTo>
                  <a:cubicBezTo>
                    <a:pt x="51266" y="4464"/>
                    <a:pt x="51494" y="4624"/>
                    <a:pt x="51745" y="4761"/>
                  </a:cubicBezTo>
                  <a:cubicBezTo>
                    <a:pt x="53000" y="5537"/>
                    <a:pt x="54370" y="5971"/>
                    <a:pt x="55671" y="6039"/>
                  </a:cubicBezTo>
                  <a:cubicBezTo>
                    <a:pt x="55808" y="6062"/>
                    <a:pt x="55922" y="6062"/>
                    <a:pt x="56036" y="6062"/>
                  </a:cubicBezTo>
                  <a:cubicBezTo>
                    <a:pt x="57383" y="6062"/>
                    <a:pt x="58638" y="5674"/>
                    <a:pt x="59643" y="4944"/>
                  </a:cubicBezTo>
                  <a:cubicBezTo>
                    <a:pt x="59985" y="4715"/>
                    <a:pt x="60304" y="4419"/>
                    <a:pt x="60601" y="4145"/>
                  </a:cubicBezTo>
                  <a:cubicBezTo>
                    <a:pt x="61354" y="3460"/>
                    <a:pt x="62085" y="2821"/>
                    <a:pt x="63021" y="2752"/>
                  </a:cubicBezTo>
                  <a:cubicBezTo>
                    <a:pt x="63049" y="2751"/>
                    <a:pt x="63077" y="2751"/>
                    <a:pt x="63105" y="2751"/>
                  </a:cubicBezTo>
                  <a:cubicBezTo>
                    <a:pt x="63699" y="2751"/>
                    <a:pt x="64358" y="2981"/>
                    <a:pt x="65121" y="3483"/>
                  </a:cubicBezTo>
                  <a:cubicBezTo>
                    <a:pt x="65303" y="3620"/>
                    <a:pt x="65509" y="3779"/>
                    <a:pt x="65714" y="3916"/>
                  </a:cubicBezTo>
                  <a:cubicBezTo>
                    <a:pt x="66125" y="4236"/>
                    <a:pt x="66559" y="4555"/>
                    <a:pt x="67061" y="4807"/>
                  </a:cubicBezTo>
                  <a:cubicBezTo>
                    <a:pt x="67631" y="5077"/>
                    <a:pt x="68263" y="5211"/>
                    <a:pt x="68895" y="5211"/>
                  </a:cubicBezTo>
                  <a:cubicBezTo>
                    <a:pt x="69704" y="5211"/>
                    <a:pt x="70513" y="4991"/>
                    <a:pt x="71192" y="4555"/>
                  </a:cubicBezTo>
                  <a:cubicBezTo>
                    <a:pt x="71238" y="4533"/>
                    <a:pt x="71261" y="4464"/>
                    <a:pt x="71238" y="4396"/>
                  </a:cubicBezTo>
                  <a:cubicBezTo>
                    <a:pt x="71210" y="4367"/>
                    <a:pt x="71173" y="4348"/>
                    <a:pt x="71138" y="4348"/>
                  </a:cubicBezTo>
                  <a:cubicBezTo>
                    <a:pt x="71116" y="4348"/>
                    <a:pt x="71095" y="4355"/>
                    <a:pt x="71078" y="4373"/>
                  </a:cubicBezTo>
                  <a:cubicBezTo>
                    <a:pt x="70426" y="4782"/>
                    <a:pt x="69659" y="4991"/>
                    <a:pt x="68894" y="4991"/>
                  </a:cubicBezTo>
                  <a:cubicBezTo>
                    <a:pt x="68294" y="4991"/>
                    <a:pt x="67694" y="4862"/>
                    <a:pt x="67152" y="4601"/>
                  </a:cubicBezTo>
                  <a:cubicBezTo>
                    <a:pt x="66696" y="4373"/>
                    <a:pt x="66262" y="4053"/>
                    <a:pt x="65851" y="3734"/>
                  </a:cubicBezTo>
                  <a:cubicBezTo>
                    <a:pt x="65646" y="3597"/>
                    <a:pt x="65440" y="3437"/>
                    <a:pt x="65235" y="3300"/>
                  </a:cubicBezTo>
                  <a:cubicBezTo>
                    <a:pt x="64472" y="2792"/>
                    <a:pt x="63788" y="2519"/>
                    <a:pt x="63164" y="2519"/>
                  </a:cubicBezTo>
                  <a:close/>
                  <a:moveTo>
                    <a:pt x="5803" y="3086"/>
                  </a:moveTo>
                  <a:cubicBezTo>
                    <a:pt x="5764" y="3086"/>
                    <a:pt x="5723" y="3107"/>
                    <a:pt x="5706" y="3140"/>
                  </a:cubicBezTo>
                  <a:cubicBezTo>
                    <a:pt x="5684" y="3209"/>
                    <a:pt x="5706" y="3277"/>
                    <a:pt x="5752" y="3300"/>
                  </a:cubicBezTo>
                  <a:cubicBezTo>
                    <a:pt x="6140" y="3460"/>
                    <a:pt x="6437" y="3825"/>
                    <a:pt x="6733" y="4190"/>
                  </a:cubicBezTo>
                  <a:cubicBezTo>
                    <a:pt x="7076" y="4647"/>
                    <a:pt x="7464" y="5103"/>
                    <a:pt x="8057" y="5172"/>
                  </a:cubicBezTo>
                  <a:cubicBezTo>
                    <a:pt x="8080" y="5195"/>
                    <a:pt x="8126" y="5195"/>
                    <a:pt x="8171" y="5195"/>
                  </a:cubicBezTo>
                  <a:cubicBezTo>
                    <a:pt x="8286" y="5217"/>
                    <a:pt x="8400" y="5217"/>
                    <a:pt x="8468" y="5286"/>
                  </a:cubicBezTo>
                  <a:cubicBezTo>
                    <a:pt x="8560" y="5354"/>
                    <a:pt x="8560" y="5491"/>
                    <a:pt x="8560" y="5651"/>
                  </a:cubicBezTo>
                  <a:cubicBezTo>
                    <a:pt x="8582" y="5720"/>
                    <a:pt x="8582" y="5788"/>
                    <a:pt x="8582" y="5879"/>
                  </a:cubicBezTo>
                  <a:cubicBezTo>
                    <a:pt x="8651" y="6267"/>
                    <a:pt x="8970" y="6541"/>
                    <a:pt x="9290" y="6770"/>
                  </a:cubicBezTo>
                  <a:lnTo>
                    <a:pt x="11983" y="8892"/>
                  </a:lnTo>
                  <a:cubicBezTo>
                    <a:pt x="12006" y="8915"/>
                    <a:pt x="12029" y="8915"/>
                    <a:pt x="12052" y="8915"/>
                  </a:cubicBezTo>
                  <a:cubicBezTo>
                    <a:pt x="12075" y="8915"/>
                    <a:pt x="12120" y="8915"/>
                    <a:pt x="12143" y="8892"/>
                  </a:cubicBezTo>
                  <a:cubicBezTo>
                    <a:pt x="12189" y="8824"/>
                    <a:pt x="12166" y="8755"/>
                    <a:pt x="12120" y="8710"/>
                  </a:cubicBezTo>
                  <a:lnTo>
                    <a:pt x="9427" y="6610"/>
                  </a:lnTo>
                  <a:cubicBezTo>
                    <a:pt x="9130" y="6382"/>
                    <a:pt x="8879" y="6130"/>
                    <a:pt x="8811" y="5834"/>
                  </a:cubicBezTo>
                  <a:cubicBezTo>
                    <a:pt x="8811" y="5765"/>
                    <a:pt x="8811" y="5697"/>
                    <a:pt x="8788" y="5628"/>
                  </a:cubicBezTo>
                  <a:cubicBezTo>
                    <a:pt x="8788" y="5446"/>
                    <a:pt x="8788" y="5240"/>
                    <a:pt x="8605" y="5103"/>
                  </a:cubicBezTo>
                  <a:cubicBezTo>
                    <a:pt x="8491" y="4989"/>
                    <a:pt x="8331" y="4989"/>
                    <a:pt x="8194" y="4966"/>
                  </a:cubicBezTo>
                  <a:lnTo>
                    <a:pt x="8080" y="4966"/>
                  </a:lnTo>
                  <a:cubicBezTo>
                    <a:pt x="7578" y="4898"/>
                    <a:pt x="7258" y="4487"/>
                    <a:pt x="6893" y="4031"/>
                  </a:cubicBezTo>
                  <a:cubicBezTo>
                    <a:pt x="6597" y="3665"/>
                    <a:pt x="6300" y="3277"/>
                    <a:pt x="5843" y="3095"/>
                  </a:cubicBezTo>
                  <a:cubicBezTo>
                    <a:pt x="5831" y="3089"/>
                    <a:pt x="5817" y="3086"/>
                    <a:pt x="5803" y="3086"/>
                  </a:cubicBezTo>
                  <a:close/>
                  <a:moveTo>
                    <a:pt x="4332" y="4752"/>
                  </a:moveTo>
                  <a:cubicBezTo>
                    <a:pt x="4283" y="4752"/>
                    <a:pt x="4240" y="4778"/>
                    <a:pt x="4223" y="4829"/>
                  </a:cubicBezTo>
                  <a:cubicBezTo>
                    <a:pt x="4200" y="4875"/>
                    <a:pt x="4223" y="4944"/>
                    <a:pt x="4268" y="4966"/>
                  </a:cubicBezTo>
                  <a:cubicBezTo>
                    <a:pt x="4634" y="5149"/>
                    <a:pt x="4930" y="5423"/>
                    <a:pt x="5159" y="5765"/>
                  </a:cubicBezTo>
                  <a:cubicBezTo>
                    <a:pt x="5204" y="5811"/>
                    <a:pt x="5227" y="5857"/>
                    <a:pt x="5250" y="5902"/>
                  </a:cubicBezTo>
                  <a:cubicBezTo>
                    <a:pt x="5432" y="6176"/>
                    <a:pt x="5615" y="6496"/>
                    <a:pt x="5957" y="6564"/>
                  </a:cubicBezTo>
                  <a:lnTo>
                    <a:pt x="6277" y="6564"/>
                  </a:lnTo>
                  <a:cubicBezTo>
                    <a:pt x="6334" y="6553"/>
                    <a:pt x="6385" y="6547"/>
                    <a:pt x="6434" y="6547"/>
                  </a:cubicBezTo>
                  <a:cubicBezTo>
                    <a:pt x="6482" y="6547"/>
                    <a:pt x="6528" y="6553"/>
                    <a:pt x="6574" y="6564"/>
                  </a:cubicBezTo>
                  <a:cubicBezTo>
                    <a:pt x="6779" y="6655"/>
                    <a:pt x="6870" y="6906"/>
                    <a:pt x="6939" y="7135"/>
                  </a:cubicBezTo>
                  <a:cubicBezTo>
                    <a:pt x="6939" y="7180"/>
                    <a:pt x="6962" y="7203"/>
                    <a:pt x="6985" y="7249"/>
                  </a:cubicBezTo>
                  <a:cubicBezTo>
                    <a:pt x="7167" y="7842"/>
                    <a:pt x="7601" y="8322"/>
                    <a:pt x="8012" y="8778"/>
                  </a:cubicBezTo>
                  <a:cubicBezTo>
                    <a:pt x="8354" y="9166"/>
                    <a:pt x="8719" y="9577"/>
                    <a:pt x="8925" y="10034"/>
                  </a:cubicBezTo>
                  <a:cubicBezTo>
                    <a:pt x="8948" y="10079"/>
                    <a:pt x="8993" y="10102"/>
                    <a:pt x="9039" y="10102"/>
                  </a:cubicBezTo>
                  <a:lnTo>
                    <a:pt x="9084" y="10102"/>
                  </a:lnTo>
                  <a:cubicBezTo>
                    <a:pt x="9153" y="10079"/>
                    <a:pt x="9176" y="10011"/>
                    <a:pt x="9153" y="9942"/>
                  </a:cubicBezTo>
                  <a:cubicBezTo>
                    <a:pt x="8925" y="9440"/>
                    <a:pt x="8537" y="9029"/>
                    <a:pt x="8171" y="8618"/>
                  </a:cubicBezTo>
                  <a:cubicBezTo>
                    <a:pt x="7761" y="8162"/>
                    <a:pt x="7373" y="7728"/>
                    <a:pt x="7190" y="7180"/>
                  </a:cubicBezTo>
                  <a:cubicBezTo>
                    <a:pt x="7167" y="7135"/>
                    <a:pt x="7167" y="7112"/>
                    <a:pt x="7167" y="7066"/>
                  </a:cubicBezTo>
                  <a:cubicBezTo>
                    <a:pt x="7053" y="6792"/>
                    <a:pt x="6962" y="6473"/>
                    <a:pt x="6665" y="6359"/>
                  </a:cubicBezTo>
                  <a:cubicBezTo>
                    <a:pt x="6585" y="6332"/>
                    <a:pt x="6505" y="6321"/>
                    <a:pt x="6424" y="6321"/>
                  </a:cubicBezTo>
                  <a:cubicBezTo>
                    <a:pt x="6368" y="6321"/>
                    <a:pt x="6311" y="6326"/>
                    <a:pt x="6254" y="6336"/>
                  </a:cubicBezTo>
                  <a:lnTo>
                    <a:pt x="6003" y="6336"/>
                  </a:lnTo>
                  <a:cubicBezTo>
                    <a:pt x="5752" y="6290"/>
                    <a:pt x="5615" y="6039"/>
                    <a:pt x="5455" y="5788"/>
                  </a:cubicBezTo>
                  <a:cubicBezTo>
                    <a:pt x="5410" y="5720"/>
                    <a:pt x="5387" y="5674"/>
                    <a:pt x="5341" y="5628"/>
                  </a:cubicBezTo>
                  <a:cubicBezTo>
                    <a:pt x="5113" y="5263"/>
                    <a:pt x="4771" y="4966"/>
                    <a:pt x="4382" y="4761"/>
                  </a:cubicBezTo>
                  <a:cubicBezTo>
                    <a:pt x="4365" y="4755"/>
                    <a:pt x="4348" y="4752"/>
                    <a:pt x="4332" y="4752"/>
                  </a:cubicBezTo>
                  <a:close/>
                  <a:moveTo>
                    <a:pt x="2638" y="6608"/>
                  </a:moveTo>
                  <a:cubicBezTo>
                    <a:pt x="2617" y="6608"/>
                    <a:pt x="2597" y="6615"/>
                    <a:pt x="2579" y="6633"/>
                  </a:cubicBezTo>
                  <a:cubicBezTo>
                    <a:pt x="2511" y="6655"/>
                    <a:pt x="2488" y="6724"/>
                    <a:pt x="2534" y="6792"/>
                  </a:cubicBezTo>
                  <a:lnTo>
                    <a:pt x="3127" y="7797"/>
                  </a:lnTo>
                  <a:cubicBezTo>
                    <a:pt x="3196" y="7911"/>
                    <a:pt x="3333" y="8116"/>
                    <a:pt x="3538" y="8139"/>
                  </a:cubicBezTo>
                  <a:cubicBezTo>
                    <a:pt x="3675" y="8139"/>
                    <a:pt x="3812" y="8071"/>
                    <a:pt x="3926" y="8025"/>
                  </a:cubicBezTo>
                  <a:cubicBezTo>
                    <a:pt x="4025" y="7976"/>
                    <a:pt x="4088" y="7938"/>
                    <a:pt x="4132" y="7938"/>
                  </a:cubicBezTo>
                  <a:cubicBezTo>
                    <a:pt x="4150" y="7938"/>
                    <a:pt x="4164" y="7944"/>
                    <a:pt x="4177" y="7956"/>
                  </a:cubicBezTo>
                  <a:cubicBezTo>
                    <a:pt x="4223" y="8002"/>
                    <a:pt x="4200" y="8071"/>
                    <a:pt x="4154" y="8230"/>
                  </a:cubicBezTo>
                  <a:cubicBezTo>
                    <a:pt x="4109" y="8367"/>
                    <a:pt x="4063" y="8573"/>
                    <a:pt x="4154" y="8710"/>
                  </a:cubicBezTo>
                  <a:cubicBezTo>
                    <a:pt x="4246" y="8824"/>
                    <a:pt x="4360" y="8869"/>
                    <a:pt x="4451" y="8892"/>
                  </a:cubicBezTo>
                  <a:cubicBezTo>
                    <a:pt x="4474" y="8892"/>
                    <a:pt x="4519" y="8915"/>
                    <a:pt x="4542" y="8915"/>
                  </a:cubicBezTo>
                  <a:cubicBezTo>
                    <a:pt x="4702" y="8984"/>
                    <a:pt x="4793" y="9143"/>
                    <a:pt x="4907" y="9303"/>
                  </a:cubicBezTo>
                  <a:lnTo>
                    <a:pt x="4976" y="9372"/>
                  </a:lnTo>
                  <a:cubicBezTo>
                    <a:pt x="5204" y="9714"/>
                    <a:pt x="5524" y="10011"/>
                    <a:pt x="5820" y="10307"/>
                  </a:cubicBezTo>
                  <a:lnTo>
                    <a:pt x="8217" y="12636"/>
                  </a:lnTo>
                  <a:cubicBezTo>
                    <a:pt x="8240" y="12658"/>
                    <a:pt x="8286" y="12658"/>
                    <a:pt x="8308" y="12658"/>
                  </a:cubicBezTo>
                  <a:cubicBezTo>
                    <a:pt x="8331" y="12658"/>
                    <a:pt x="8354" y="12658"/>
                    <a:pt x="8377" y="12636"/>
                  </a:cubicBezTo>
                  <a:cubicBezTo>
                    <a:pt x="8423" y="12590"/>
                    <a:pt x="8423" y="12499"/>
                    <a:pt x="8377" y="12476"/>
                  </a:cubicBezTo>
                  <a:lnTo>
                    <a:pt x="5980" y="10125"/>
                  </a:lnTo>
                  <a:cubicBezTo>
                    <a:pt x="5684" y="9851"/>
                    <a:pt x="5387" y="9577"/>
                    <a:pt x="5159" y="9235"/>
                  </a:cubicBezTo>
                  <a:lnTo>
                    <a:pt x="5113" y="9166"/>
                  </a:lnTo>
                  <a:cubicBezTo>
                    <a:pt x="4976" y="9006"/>
                    <a:pt x="4839" y="8801"/>
                    <a:pt x="4634" y="8710"/>
                  </a:cubicBezTo>
                  <a:cubicBezTo>
                    <a:pt x="4588" y="8687"/>
                    <a:pt x="4565" y="8687"/>
                    <a:pt x="4519" y="8664"/>
                  </a:cubicBezTo>
                  <a:cubicBezTo>
                    <a:pt x="4451" y="8641"/>
                    <a:pt x="4382" y="8641"/>
                    <a:pt x="4360" y="8596"/>
                  </a:cubicBezTo>
                  <a:cubicBezTo>
                    <a:pt x="4314" y="8527"/>
                    <a:pt x="4337" y="8413"/>
                    <a:pt x="4382" y="8299"/>
                  </a:cubicBezTo>
                  <a:cubicBezTo>
                    <a:pt x="4428" y="8116"/>
                    <a:pt x="4497" y="7911"/>
                    <a:pt x="4314" y="7774"/>
                  </a:cubicBezTo>
                  <a:cubicBezTo>
                    <a:pt x="4259" y="7727"/>
                    <a:pt x="4202" y="7710"/>
                    <a:pt x="4145" y="7710"/>
                  </a:cubicBezTo>
                  <a:cubicBezTo>
                    <a:pt x="4035" y="7710"/>
                    <a:pt x="3925" y="7774"/>
                    <a:pt x="3835" y="7819"/>
                  </a:cubicBezTo>
                  <a:cubicBezTo>
                    <a:pt x="3743" y="7865"/>
                    <a:pt x="3652" y="7911"/>
                    <a:pt x="3561" y="7911"/>
                  </a:cubicBezTo>
                  <a:cubicBezTo>
                    <a:pt x="3469" y="7888"/>
                    <a:pt x="3401" y="7797"/>
                    <a:pt x="3333" y="7683"/>
                  </a:cubicBezTo>
                  <a:lnTo>
                    <a:pt x="2716" y="6655"/>
                  </a:lnTo>
                  <a:cubicBezTo>
                    <a:pt x="2702" y="6627"/>
                    <a:pt x="2671" y="6608"/>
                    <a:pt x="2638" y="6608"/>
                  </a:cubicBezTo>
                  <a:close/>
                  <a:moveTo>
                    <a:pt x="38164" y="11586"/>
                  </a:moveTo>
                  <a:cubicBezTo>
                    <a:pt x="38095" y="11586"/>
                    <a:pt x="38027" y="11631"/>
                    <a:pt x="38027" y="11677"/>
                  </a:cubicBezTo>
                  <a:cubicBezTo>
                    <a:pt x="37959" y="12042"/>
                    <a:pt x="37730" y="12362"/>
                    <a:pt x="37388" y="12522"/>
                  </a:cubicBezTo>
                  <a:cubicBezTo>
                    <a:pt x="37228" y="12601"/>
                    <a:pt x="37051" y="12641"/>
                    <a:pt x="36874" y="12641"/>
                  </a:cubicBezTo>
                  <a:cubicBezTo>
                    <a:pt x="36697" y="12641"/>
                    <a:pt x="36521" y="12601"/>
                    <a:pt x="36361" y="12522"/>
                  </a:cubicBezTo>
                  <a:cubicBezTo>
                    <a:pt x="36342" y="12515"/>
                    <a:pt x="36324" y="12513"/>
                    <a:pt x="36307" y="12513"/>
                  </a:cubicBezTo>
                  <a:cubicBezTo>
                    <a:pt x="36259" y="12513"/>
                    <a:pt x="36218" y="12534"/>
                    <a:pt x="36201" y="12567"/>
                  </a:cubicBezTo>
                  <a:cubicBezTo>
                    <a:pt x="36178" y="12613"/>
                    <a:pt x="36201" y="12704"/>
                    <a:pt x="36247" y="12727"/>
                  </a:cubicBezTo>
                  <a:cubicBezTo>
                    <a:pt x="36452" y="12818"/>
                    <a:pt x="36657" y="12864"/>
                    <a:pt x="36886" y="12864"/>
                  </a:cubicBezTo>
                  <a:cubicBezTo>
                    <a:pt x="37091" y="12864"/>
                    <a:pt x="37319" y="12818"/>
                    <a:pt x="37502" y="12727"/>
                  </a:cubicBezTo>
                  <a:cubicBezTo>
                    <a:pt x="37890" y="12544"/>
                    <a:pt x="38164" y="12156"/>
                    <a:pt x="38255" y="11723"/>
                  </a:cubicBezTo>
                  <a:cubicBezTo>
                    <a:pt x="38255" y="11654"/>
                    <a:pt x="38232" y="11608"/>
                    <a:pt x="38164" y="11586"/>
                  </a:cubicBezTo>
                  <a:close/>
                  <a:moveTo>
                    <a:pt x="468" y="13423"/>
                  </a:moveTo>
                  <a:cubicBezTo>
                    <a:pt x="439" y="13423"/>
                    <a:pt x="411" y="13435"/>
                    <a:pt x="388" y="13457"/>
                  </a:cubicBezTo>
                  <a:cubicBezTo>
                    <a:pt x="342" y="13480"/>
                    <a:pt x="342" y="13571"/>
                    <a:pt x="365" y="13617"/>
                  </a:cubicBezTo>
                  <a:cubicBezTo>
                    <a:pt x="639" y="13937"/>
                    <a:pt x="936" y="14256"/>
                    <a:pt x="1255" y="14553"/>
                  </a:cubicBezTo>
                  <a:cubicBezTo>
                    <a:pt x="1278" y="14576"/>
                    <a:pt x="1301" y="14576"/>
                    <a:pt x="1324" y="14576"/>
                  </a:cubicBezTo>
                  <a:cubicBezTo>
                    <a:pt x="1347" y="14576"/>
                    <a:pt x="1392" y="14553"/>
                    <a:pt x="1415" y="14530"/>
                  </a:cubicBezTo>
                  <a:cubicBezTo>
                    <a:pt x="1461" y="14484"/>
                    <a:pt x="1438" y="14416"/>
                    <a:pt x="1392" y="14370"/>
                  </a:cubicBezTo>
                  <a:cubicBezTo>
                    <a:pt x="1096" y="14096"/>
                    <a:pt x="822" y="13800"/>
                    <a:pt x="548" y="13457"/>
                  </a:cubicBezTo>
                  <a:cubicBezTo>
                    <a:pt x="525" y="13435"/>
                    <a:pt x="496" y="13423"/>
                    <a:pt x="468" y="13423"/>
                  </a:cubicBezTo>
                  <a:close/>
                  <a:moveTo>
                    <a:pt x="134" y="8307"/>
                  </a:moveTo>
                  <a:cubicBezTo>
                    <a:pt x="110" y="8307"/>
                    <a:pt x="87" y="8312"/>
                    <a:pt x="69" y="8322"/>
                  </a:cubicBezTo>
                  <a:cubicBezTo>
                    <a:pt x="23" y="8367"/>
                    <a:pt x="0" y="8436"/>
                    <a:pt x="46" y="8481"/>
                  </a:cubicBezTo>
                  <a:cubicBezTo>
                    <a:pt x="1735" y="10513"/>
                    <a:pt x="3355" y="12613"/>
                    <a:pt x="4839" y="14758"/>
                  </a:cubicBezTo>
                  <a:cubicBezTo>
                    <a:pt x="4862" y="14781"/>
                    <a:pt x="4907" y="14804"/>
                    <a:pt x="4930" y="14804"/>
                  </a:cubicBezTo>
                  <a:cubicBezTo>
                    <a:pt x="4953" y="14804"/>
                    <a:pt x="4976" y="14781"/>
                    <a:pt x="4999" y="14781"/>
                  </a:cubicBezTo>
                  <a:cubicBezTo>
                    <a:pt x="5044" y="14736"/>
                    <a:pt x="5067" y="14667"/>
                    <a:pt x="5022" y="14621"/>
                  </a:cubicBezTo>
                  <a:cubicBezTo>
                    <a:pt x="3538" y="12476"/>
                    <a:pt x="1917" y="10353"/>
                    <a:pt x="228" y="8344"/>
                  </a:cubicBezTo>
                  <a:cubicBezTo>
                    <a:pt x="202" y="8318"/>
                    <a:pt x="167" y="8307"/>
                    <a:pt x="134" y="8307"/>
                  </a:cubicBezTo>
                  <a:close/>
                  <a:moveTo>
                    <a:pt x="1609" y="14975"/>
                  </a:moveTo>
                  <a:cubicBezTo>
                    <a:pt x="1581" y="14975"/>
                    <a:pt x="1552" y="14987"/>
                    <a:pt x="1529" y="15009"/>
                  </a:cubicBezTo>
                  <a:cubicBezTo>
                    <a:pt x="1484" y="15032"/>
                    <a:pt x="1484" y="15124"/>
                    <a:pt x="1506" y="15169"/>
                  </a:cubicBezTo>
                  <a:lnTo>
                    <a:pt x="2031" y="15740"/>
                  </a:lnTo>
                  <a:cubicBezTo>
                    <a:pt x="2054" y="15763"/>
                    <a:pt x="2077" y="15763"/>
                    <a:pt x="2100" y="15763"/>
                  </a:cubicBezTo>
                  <a:cubicBezTo>
                    <a:pt x="2146" y="15763"/>
                    <a:pt x="2168" y="15763"/>
                    <a:pt x="2191" y="15740"/>
                  </a:cubicBezTo>
                  <a:cubicBezTo>
                    <a:pt x="2237" y="15694"/>
                    <a:pt x="2237" y="15626"/>
                    <a:pt x="2191" y="15580"/>
                  </a:cubicBezTo>
                  <a:lnTo>
                    <a:pt x="1689" y="15009"/>
                  </a:lnTo>
                  <a:cubicBezTo>
                    <a:pt x="1666" y="14987"/>
                    <a:pt x="1638" y="14975"/>
                    <a:pt x="1609" y="14975"/>
                  </a:cubicBezTo>
                  <a:close/>
                  <a:moveTo>
                    <a:pt x="5892" y="23768"/>
                  </a:moveTo>
                  <a:cubicBezTo>
                    <a:pt x="5883" y="23768"/>
                    <a:pt x="5874" y="23770"/>
                    <a:pt x="5866" y="23774"/>
                  </a:cubicBezTo>
                  <a:cubicBezTo>
                    <a:pt x="5798" y="23774"/>
                    <a:pt x="5752" y="23843"/>
                    <a:pt x="5775" y="23911"/>
                  </a:cubicBezTo>
                  <a:cubicBezTo>
                    <a:pt x="5889" y="24459"/>
                    <a:pt x="6003" y="25121"/>
                    <a:pt x="6163" y="25760"/>
                  </a:cubicBezTo>
                  <a:cubicBezTo>
                    <a:pt x="6756" y="28568"/>
                    <a:pt x="7532" y="31489"/>
                    <a:pt x="9107" y="34046"/>
                  </a:cubicBezTo>
                  <a:cubicBezTo>
                    <a:pt x="9792" y="35119"/>
                    <a:pt x="10614" y="36146"/>
                    <a:pt x="11595" y="37104"/>
                  </a:cubicBezTo>
                  <a:cubicBezTo>
                    <a:pt x="14334" y="39752"/>
                    <a:pt x="17964" y="41578"/>
                    <a:pt x="22141" y="42354"/>
                  </a:cubicBezTo>
                  <a:cubicBezTo>
                    <a:pt x="23716" y="42651"/>
                    <a:pt x="25382" y="42811"/>
                    <a:pt x="27094" y="42811"/>
                  </a:cubicBezTo>
                  <a:cubicBezTo>
                    <a:pt x="28897" y="42811"/>
                    <a:pt x="30769" y="42651"/>
                    <a:pt x="32709" y="42308"/>
                  </a:cubicBezTo>
                  <a:cubicBezTo>
                    <a:pt x="33120" y="42240"/>
                    <a:pt x="33553" y="42149"/>
                    <a:pt x="33987" y="42057"/>
                  </a:cubicBezTo>
                  <a:cubicBezTo>
                    <a:pt x="34055" y="42057"/>
                    <a:pt x="34101" y="41989"/>
                    <a:pt x="34078" y="41920"/>
                  </a:cubicBezTo>
                  <a:cubicBezTo>
                    <a:pt x="34078" y="41875"/>
                    <a:pt x="34010" y="41829"/>
                    <a:pt x="33941" y="41829"/>
                  </a:cubicBezTo>
                  <a:cubicBezTo>
                    <a:pt x="33508" y="41920"/>
                    <a:pt x="33074" y="42012"/>
                    <a:pt x="32663" y="42080"/>
                  </a:cubicBezTo>
                  <a:cubicBezTo>
                    <a:pt x="30752" y="42408"/>
                    <a:pt x="28889" y="42574"/>
                    <a:pt x="27093" y="42574"/>
                  </a:cubicBezTo>
                  <a:cubicBezTo>
                    <a:pt x="25392" y="42574"/>
                    <a:pt x="23752" y="42426"/>
                    <a:pt x="22186" y="42126"/>
                  </a:cubicBezTo>
                  <a:cubicBezTo>
                    <a:pt x="18055" y="41350"/>
                    <a:pt x="14448" y="39547"/>
                    <a:pt x="11755" y="36922"/>
                  </a:cubicBezTo>
                  <a:cubicBezTo>
                    <a:pt x="10796" y="36009"/>
                    <a:pt x="9975" y="34982"/>
                    <a:pt x="9313" y="33932"/>
                  </a:cubicBezTo>
                  <a:cubicBezTo>
                    <a:pt x="7761" y="31444"/>
                    <a:pt x="6985" y="28568"/>
                    <a:pt x="6391" y="25829"/>
                  </a:cubicBezTo>
                  <a:cubicBezTo>
                    <a:pt x="7144" y="25600"/>
                    <a:pt x="7898" y="25372"/>
                    <a:pt x="8696" y="25098"/>
                  </a:cubicBezTo>
                  <a:cubicBezTo>
                    <a:pt x="9381" y="24870"/>
                    <a:pt x="10226" y="24596"/>
                    <a:pt x="10911" y="24117"/>
                  </a:cubicBezTo>
                  <a:cubicBezTo>
                    <a:pt x="10956" y="24094"/>
                    <a:pt x="10979" y="24003"/>
                    <a:pt x="10933" y="23957"/>
                  </a:cubicBezTo>
                  <a:cubicBezTo>
                    <a:pt x="10919" y="23929"/>
                    <a:pt x="10888" y="23909"/>
                    <a:pt x="10849" y="23909"/>
                  </a:cubicBezTo>
                  <a:cubicBezTo>
                    <a:pt x="10826" y="23909"/>
                    <a:pt x="10800" y="23917"/>
                    <a:pt x="10774" y="23934"/>
                  </a:cubicBezTo>
                  <a:cubicBezTo>
                    <a:pt x="10112" y="24391"/>
                    <a:pt x="9290" y="24665"/>
                    <a:pt x="8628" y="24893"/>
                  </a:cubicBezTo>
                  <a:cubicBezTo>
                    <a:pt x="7829" y="25144"/>
                    <a:pt x="7076" y="25372"/>
                    <a:pt x="6345" y="25600"/>
                  </a:cubicBezTo>
                  <a:cubicBezTo>
                    <a:pt x="6209" y="24984"/>
                    <a:pt x="6094" y="24391"/>
                    <a:pt x="5980" y="23866"/>
                  </a:cubicBezTo>
                  <a:cubicBezTo>
                    <a:pt x="5980" y="23809"/>
                    <a:pt x="5934" y="23768"/>
                    <a:pt x="5892" y="23768"/>
                  </a:cubicBezTo>
                  <a:close/>
                  <a:moveTo>
                    <a:pt x="59859" y="37633"/>
                  </a:moveTo>
                  <a:cubicBezTo>
                    <a:pt x="58594" y="37633"/>
                    <a:pt x="57324" y="37722"/>
                    <a:pt x="56059" y="37903"/>
                  </a:cubicBezTo>
                  <a:cubicBezTo>
                    <a:pt x="55991" y="37903"/>
                    <a:pt x="55968" y="37972"/>
                    <a:pt x="55968" y="38040"/>
                  </a:cubicBezTo>
                  <a:cubicBezTo>
                    <a:pt x="55968" y="38086"/>
                    <a:pt x="56036" y="38131"/>
                    <a:pt x="56105" y="38131"/>
                  </a:cubicBezTo>
                  <a:cubicBezTo>
                    <a:pt x="57351" y="37951"/>
                    <a:pt x="58605" y="37861"/>
                    <a:pt x="59858" y="37861"/>
                  </a:cubicBezTo>
                  <a:cubicBezTo>
                    <a:pt x="61610" y="37861"/>
                    <a:pt x="63358" y="38036"/>
                    <a:pt x="65075" y="38383"/>
                  </a:cubicBezTo>
                  <a:cubicBezTo>
                    <a:pt x="68225" y="38999"/>
                    <a:pt x="71101" y="40163"/>
                    <a:pt x="73657" y="41852"/>
                  </a:cubicBezTo>
                  <a:cubicBezTo>
                    <a:pt x="78382" y="44979"/>
                    <a:pt x="81760" y="49841"/>
                    <a:pt x="82924" y="55159"/>
                  </a:cubicBezTo>
                  <a:cubicBezTo>
                    <a:pt x="83038" y="55707"/>
                    <a:pt x="83130" y="56278"/>
                    <a:pt x="83198" y="56825"/>
                  </a:cubicBezTo>
                  <a:cubicBezTo>
                    <a:pt x="83221" y="56894"/>
                    <a:pt x="83267" y="56939"/>
                    <a:pt x="83312" y="56939"/>
                  </a:cubicBezTo>
                  <a:lnTo>
                    <a:pt x="83335" y="56939"/>
                  </a:lnTo>
                  <a:cubicBezTo>
                    <a:pt x="83404" y="56917"/>
                    <a:pt x="83449" y="56871"/>
                    <a:pt x="83427" y="56803"/>
                  </a:cubicBezTo>
                  <a:cubicBezTo>
                    <a:pt x="83358" y="56278"/>
                    <a:pt x="83267" y="55753"/>
                    <a:pt x="83175" y="55228"/>
                  </a:cubicBezTo>
                  <a:cubicBezTo>
                    <a:pt x="84431" y="55068"/>
                    <a:pt x="85686" y="54840"/>
                    <a:pt x="86896" y="54566"/>
                  </a:cubicBezTo>
                  <a:cubicBezTo>
                    <a:pt x="86964" y="54543"/>
                    <a:pt x="87010" y="54474"/>
                    <a:pt x="86987" y="54429"/>
                  </a:cubicBezTo>
                  <a:cubicBezTo>
                    <a:pt x="86987" y="54372"/>
                    <a:pt x="86941" y="54331"/>
                    <a:pt x="86886" y="54331"/>
                  </a:cubicBezTo>
                  <a:cubicBezTo>
                    <a:pt x="86875" y="54331"/>
                    <a:pt x="86862" y="54333"/>
                    <a:pt x="86850" y="54337"/>
                  </a:cubicBezTo>
                  <a:cubicBezTo>
                    <a:pt x="85641" y="54611"/>
                    <a:pt x="84385" y="54840"/>
                    <a:pt x="83107" y="55022"/>
                  </a:cubicBezTo>
                  <a:cubicBezTo>
                    <a:pt x="81920" y="49658"/>
                    <a:pt x="78519" y="44796"/>
                    <a:pt x="73771" y="41669"/>
                  </a:cubicBezTo>
                  <a:cubicBezTo>
                    <a:pt x="71192" y="39957"/>
                    <a:pt x="68293" y="38771"/>
                    <a:pt x="65121" y="38154"/>
                  </a:cubicBezTo>
                  <a:cubicBezTo>
                    <a:pt x="63390" y="37808"/>
                    <a:pt x="61629" y="37633"/>
                    <a:pt x="59859" y="37633"/>
                  </a:cubicBezTo>
                  <a:close/>
                  <a:moveTo>
                    <a:pt x="51391" y="77354"/>
                  </a:moveTo>
                  <a:cubicBezTo>
                    <a:pt x="51356" y="77354"/>
                    <a:pt x="51317" y="77370"/>
                    <a:pt x="51288" y="77414"/>
                  </a:cubicBezTo>
                  <a:cubicBezTo>
                    <a:pt x="48298" y="82184"/>
                    <a:pt x="43916" y="85950"/>
                    <a:pt x="39670" y="89602"/>
                  </a:cubicBezTo>
                  <a:cubicBezTo>
                    <a:pt x="39282" y="89922"/>
                    <a:pt x="38894" y="90264"/>
                    <a:pt x="38529" y="90584"/>
                  </a:cubicBezTo>
                  <a:cubicBezTo>
                    <a:pt x="38483" y="90630"/>
                    <a:pt x="38461" y="90698"/>
                    <a:pt x="38506" y="90744"/>
                  </a:cubicBezTo>
                  <a:cubicBezTo>
                    <a:pt x="38529" y="90766"/>
                    <a:pt x="38575" y="90789"/>
                    <a:pt x="38598" y="90789"/>
                  </a:cubicBezTo>
                  <a:cubicBezTo>
                    <a:pt x="38620" y="90789"/>
                    <a:pt x="38643" y="90789"/>
                    <a:pt x="38666" y="90766"/>
                  </a:cubicBezTo>
                  <a:cubicBezTo>
                    <a:pt x="39054" y="90424"/>
                    <a:pt x="39442" y="90105"/>
                    <a:pt x="39807" y="89785"/>
                  </a:cubicBezTo>
                  <a:cubicBezTo>
                    <a:pt x="44076" y="86110"/>
                    <a:pt x="48481" y="82344"/>
                    <a:pt x="51494" y="77528"/>
                  </a:cubicBezTo>
                  <a:cubicBezTo>
                    <a:pt x="51517" y="77482"/>
                    <a:pt x="51517" y="77414"/>
                    <a:pt x="51448" y="77368"/>
                  </a:cubicBezTo>
                  <a:cubicBezTo>
                    <a:pt x="51432" y="77360"/>
                    <a:pt x="51412" y="77354"/>
                    <a:pt x="51391" y="77354"/>
                  </a:cubicBezTo>
                  <a:close/>
                  <a:moveTo>
                    <a:pt x="21611" y="76971"/>
                  </a:moveTo>
                  <a:cubicBezTo>
                    <a:pt x="21561" y="76971"/>
                    <a:pt x="21519" y="76997"/>
                    <a:pt x="21501" y="77049"/>
                  </a:cubicBezTo>
                  <a:cubicBezTo>
                    <a:pt x="19858" y="80244"/>
                    <a:pt x="18146" y="83691"/>
                    <a:pt x="17005" y="87251"/>
                  </a:cubicBezTo>
                  <a:cubicBezTo>
                    <a:pt x="15749" y="91223"/>
                    <a:pt x="15339" y="94921"/>
                    <a:pt x="15772" y="98276"/>
                  </a:cubicBezTo>
                  <a:cubicBezTo>
                    <a:pt x="15772" y="98344"/>
                    <a:pt x="15818" y="98390"/>
                    <a:pt x="15886" y="98390"/>
                  </a:cubicBezTo>
                  <a:cubicBezTo>
                    <a:pt x="15955" y="98367"/>
                    <a:pt x="16001" y="98322"/>
                    <a:pt x="16001" y="98253"/>
                  </a:cubicBezTo>
                  <a:cubicBezTo>
                    <a:pt x="15567" y="94921"/>
                    <a:pt x="15978" y="91246"/>
                    <a:pt x="17233" y="87320"/>
                  </a:cubicBezTo>
                  <a:cubicBezTo>
                    <a:pt x="18374" y="83759"/>
                    <a:pt x="20063" y="80335"/>
                    <a:pt x="21707" y="77140"/>
                  </a:cubicBezTo>
                  <a:cubicBezTo>
                    <a:pt x="21730" y="77094"/>
                    <a:pt x="21707" y="77026"/>
                    <a:pt x="21661" y="76980"/>
                  </a:cubicBezTo>
                  <a:cubicBezTo>
                    <a:pt x="21644" y="76974"/>
                    <a:pt x="21627" y="76971"/>
                    <a:pt x="21611" y="76971"/>
                  </a:cubicBezTo>
                  <a:close/>
                  <a:moveTo>
                    <a:pt x="57003" y="89411"/>
                  </a:moveTo>
                  <a:cubicBezTo>
                    <a:pt x="56963" y="89411"/>
                    <a:pt x="56921" y="89437"/>
                    <a:pt x="56904" y="89488"/>
                  </a:cubicBezTo>
                  <a:cubicBezTo>
                    <a:pt x="56424" y="90538"/>
                    <a:pt x="55922" y="91748"/>
                    <a:pt x="55945" y="93003"/>
                  </a:cubicBezTo>
                  <a:cubicBezTo>
                    <a:pt x="55945" y="94396"/>
                    <a:pt x="56607" y="95834"/>
                    <a:pt x="57725" y="96998"/>
                  </a:cubicBezTo>
                  <a:cubicBezTo>
                    <a:pt x="58615" y="97911"/>
                    <a:pt x="59825" y="98687"/>
                    <a:pt x="61446" y="99349"/>
                  </a:cubicBezTo>
                  <a:cubicBezTo>
                    <a:pt x="61446" y="99372"/>
                    <a:pt x="61469" y="99372"/>
                    <a:pt x="61491" y="99372"/>
                  </a:cubicBezTo>
                  <a:cubicBezTo>
                    <a:pt x="61514" y="99372"/>
                    <a:pt x="61560" y="99349"/>
                    <a:pt x="61583" y="99303"/>
                  </a:cubicBezTo>
                  <a:cubicBezTo>
                    <a:pt x="61606" y="99235"/>
                    <a:pt x="61583" y="99166"/>
                    <a:pt x="61514" y="99143"/>
                  </a:cubicBezTo>
                  <a:cubicBezTo>
                    <a:pt x="59962" y="98481"/>
                    <a:pt x="58775" y="97728"/>
                    <a:pt x="57885" y="96838"/>
                  </a:cubicBezTo>
                  <a:cubicBezTo>
                    <a:pt x="56812" y="95720"/>
                    <a:pt x="56173" y="94327"/>
                    <a:pt x="56173" y="93003"/>
                  </a:cubicBezTo>
                  <a:cubicBezTo>
                    <a:pt x="56150" y="91794"/>
                    <a:pt x="56652" y="90607"/>
                    <a:pt x="57109" y="89580"/>
                  </a:cubicBezTo>
                  <a:cubicBezTo>
                    <a:pt x="57132" y="89511"/>
                    <a:pt x="57109" y="89443"/>
                    <a:pt x="57040" y="89420"/>
                  </a:cubicBezTo>
                  <a:cubicBezTo>
                    <a:pt x="57029" y="89414"/>
                    <a:pt x="57016" y="89411"/>
                    <a:pt x="57003" y="89411"/>
                  </a:cubicBezTo>
                  <a:close/>
                  <a:moveTo>
                    <a:pt x="63310" y="99689"/>
                  </a:moveTo>
                  <a:cubicBezTo>
                    <a:pt x="63272" y="99689"/>
                    <a:pt x="63240" y="99709"/>
                    <a:pt x="63226" y="99737"/>
                  </a:cubicBezTo>
                  <a:cubicBezTo>
                    <a:pt x="63180" y="99805"/>
                    <a:pt x="63203" y="99874"/>
                    <a:pt x="63249" y="99897"/>
                  </a:cubicBezTo>
                  <a:cubicBezTo>
                    <a:pt x="64025" y="100444"/>
                    <a:pt x="64870" y="100947"/>
                    <a:pt x="65714" y="101380"/>
                  </a:cubicBezTo>
                  <a:cubicBezTo>
                    <a:pt x="65737" y="101380"/>
                    <a:pt x="65737" y="101403"/>
                    <a:pt x="65760" y="101403"/>
                  </a:cubicBezTo>
                  <a:cubicBezTo>
                    <a:pt x="65805" y="101403"/>
                    <a:pt x="65851" y="101380"/>
                    <a:pt x="65874" y="101335"/>
                  </a:cubicBezTo>
                  <a:cubicBezTo>
                    <a:pt x="65897" y="101266"/>
                    <a:pt x="65874" y="101198"/>
                    <a:pt x="65828" y="101175"/>
                  </a:cubicBezTo>
                  <a:cubicBezTo>
                    <a:pt x="64984" y="100741"/>
                    <a:pt x="64162" y="100239"/>
                    <a:pt x="63386" y="99714"/>
                  </a:cubicBezTo>
                  <a:cubicBezTo>
                    <a:pt x="63360" y="99697"/>
                    <a:pt x="63334" y="99689"/>
                    <a:pt x="63310" y="99689"/>
                  </a:cubicBezTo>
                  <a:close/>
                  <a:moveTo>
                    <a:pt x="16092" y="100193"/>
                  </a:moveTo>
                  <a:cubicBezTo>
                    <a:pt x="16023" y="100193"/>
                    <a:pt x="15978" y="100239"/>
                    <a:pt x="15978" y="100307"/>
                  </a:cubicBezTo>
                  <a:cubicBezTo>
                    <a:pt x="16001" y="102133"/>
                    <a:pt x="16320" y="103914"/>
                    <a:pt x="16936" y="105626"/>
                  </a:cubicBezTo>
                  <a:cubicBezTo>
                    <a:pt x="16936" y="105671"/>
                    <a:pt x="16982" y="105694"/>
                    <a:pt x="17028" y="105694"/>
                  </a:cubicBezTo>
                  <a:lnTo>
                    <a:pt x="17073" y="105694"/>
                  </a:lnTo>
                  <a:cubicBezTo>
                    <a:pt x="17142" y="105671"/>
                    <a:pt x="17165" y="105603"/>
                    <a:pt x="17142" y="105557"/>
                  </a:cubicBezTo>
                  <a:cubicBezTo>
                    <a:pt x="16548" y="103868"/>
                    <a:pt x="16229" y="102111"/>
                    <a:pt x="16206" y="100307"/>
                  </a:cubicBezTo>
                  <a:cubicBezTo>
                    <a:pt x="16206" y="100239"/>
                    <a:pt x="16160" y="100193"/>
                    <a:pt x="16092" y="100193"/>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3"/>
            <p:cNvSpPr/>
            <p:nvPr/>
          </p:nvSpPr>
          <p:spPr>
            <a:xfrm>
              <a:off x="7426709" y="1567071"/>
              <a:ext cx="206354" cy="238116"/>
            </a:xfrm>
            <a:custGeom>
              <a:rect b="b" l="l" r="r" t="t"/>
              <a:pathLst>
                <a:path extrusionOk="0" h="8824" w="7647">
                  <a:moveTo>
                    <a:pt x="7030" y="0"/>
                  </a:moveTo>
                  <a:cubicBezTo>
                    <a:pt x="6970" y="0"/>
                    <a:pt x="6909" y="5"/>
                    <a:pt x="6848" y="13"/>
                  </a:cubicBezTo>
                  <a:cubicBezTo>
                    <a:pt x="6300" y="104"/>
                    <a:pt x="5821" y="538"/>
                    <a:pt x="5684" y="1086"/>
                  </a:cubicBezTo>
                  <a:cubicBezTo>
                    <a:pt x="5684" y="1059"/>
                    <a:pt x="5682" y="1048"/>
                    <a:pt x="5679" y="1048"/>
                  </a:cubicBezTo>
                  <a:cubicBezTo>
                    <a:pt x="5672" y="1048"/>
                    <a:pt x="5661" y="1112"/>
                    <a:pt x="5661" y="1177"/>
                  </a:cubicBezTo>
                  <a:cubicBezTo>
                    <a:pt x="5638" y="1268"/>
                    <a:pt x="5684" y="1382"/>
                    <a:pt x="5775" y="1428"/>
                  </a:cubicBezTo>
                  <a:cubicBezTo>
                    <a:pt x="5814" y="1454"/>
                    <a:pt x="5855" y="1465"/>
                    <a:pt x="5896" y="1465"/>
                  </a:cubicBezTo>
                  <a:cubicBezTo>
                    <a:pt x="6000" y="1465"/>
                    <a:pt x="6104" y="1396"/>
                    <a:pt x="6186" y="1314"/>
                  </a:cubicBezTo>
                  <a:cubicBezTo>
                    <a:pt x="6277" y="1200"/>
                    <a:pt x="6323" y="1063"/>
                    <a:pt x="6414" y="949"/>
                  </a:cubicBezTo>
                  <a:cubicBezTo>
                    <a:pt x="6574" y="766"/>
                    <a:pt x="6802" y="629"/>
                    <a:pt x="7030" y="629"/>
                  </a:cubicBezTo>
                  <a:cubicBezTo>
                    <a:pt x="7158" y="629"/>
                    <a:pt x="7271" y="658"/>
                    <a:pt x="7393" y="658"/>
                  </a:cubicBezTo>
                  <a:cubicBezTo>
                    <a:pt x="7424" y="658"/>
                    <a:pt x="7455" y="657"/>
                    <a:pt x="7487" y="652"/>
                  </a:cubicBezTo>
                  <a:cubicBezTo>
                    <a:pt x="7533" y="652"/>
                    <a:pt x="7601" y="629"/>
                    <a:pt x="7624" y="584"/>
                  </a:cubicBezTo>
                  <a:cubicBezTo>
                    <a:pt x="7647" y="561"/>
                    <a:pt x="7647" y="515"/>
                    <a:pt x="7647" y="492"/>
                  </a:cubicBezTo>
                  <a:cubicBezTo>
                    <a:pt x="7647" y="310"/>
                    <a:pt x="7533" y="150"/>
                    <a:pt x="7373" y="81"/>
                  </a:cubicBezTo>
                  <a:cubicBezTo>
                    <a:pt x="7266" y="21"/>
                    <a:pt x="7150" y="0"/>
                    <a:pt x="7030" y="0"/>
                  </a:cubicBezTo>
                  <a:close/>
                  <a:moveTo>
                    <a:pt x="2123" y="7363"/>
                  </a:moveTo>
                  <a:cubicBezTo>
                    <a:pt x="1438" y="7568"/>
                    <a:pt x="731" y="7751"/>
                    <a:pt x="46" y="7888"/>
                  </a:cubicBezTo>
                  <a:cubicBezTo>
                    <a:pt x="23" y="8207"/>
                    <a:pt x="23" y="8504"/>
                    <a:pt x="0" y="8824"/>
                  </a:cubicBezTo>
                  <a:cubicBezTo>
                    <a:pt x="776" y="8435"/>
                    <a:pt x="1529" y="7979"/>
                    <a:pt x="2123" y="7363"/>
                  </a:cubicBezTo>
                  <a:close/>
                </a:path>
              </a:pathLst>
            </a:custGeom>
            <a:solidFill>
              <a:srgbClr val="ED6C7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3"/>
            <p:cNvSpPr/>
            <p:nvPr/>
          </p:nvSpPr>
          <p:spPr>
            <a:xfrm>
              <a:off x="7813512" y="2690268"/>
              <a:ext cx="282128" cy="242568"/>
            </a:xfrm>
            <a:custGeom>
              <a:rect b="b" l="l" r="r" t="t"/>
              <a:pathLst>
                <a:path extrusionOk="0" h="8989" w="10455">
                  <a:moveTo>
                    <a:pt x="8492" y="0"/>
                  </a:moveTo>
                  <a:cubicBezTo>
                    <a:pt x="5547" y="1644"/>
                    <a:pt x="2740" y="3333"/>
                    <a:pt x="0" y="5159"/>
                  </a:cubicBezTo>
                  <a:cubicBezTo>
                    <a:pt x="571" y="6163"/>
                    <a:pt x="1096" y="7236"/>
                    <a:pt x="1986" y="7966"/>
                  </a:cubicBezTo>
                  <a:cubicBezTo>
                    <a:pt x="2836" y="8679"/>
                    <a:pt x="3925" y="8989"/>
                    <a:pt x="5030" y="8989"/>
                  </a:cubicBezTo>
                  <a:cubicBezTo>
                    <a:pt x="5764" y="8989"/>
                    <a:pt x="6507" y="8852"/>
                    <a:pt x="7190" y="8606"/>
                  </a:cubicBezTo>
                  <a:cubicBezTo>
                    <a:pt x="8035" y="8286"/>
                    <a:pt x="8834" y="7807"/>
                    <a:pt x="9405" y="7122"/>
                  </a:cubicBezTo>
                  <a:cubicBezTo>
                    <a:pt x="10226" y="6118"/>
                    <a:pt x="10454" y="4702"/>
                    <a:pt x="10203" y="3447"/>
                  </a:cubicBezTo>
                  <a:cubicBezTo>
                    <a:pt x="9975" y="2169"/>
                    <a:pt x="9313" y="1005"/>
                    <a:pt x="84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3"/>
            <p:cNvSpPr/>
            <p:nvPr/>
          </p:nvSpPr>
          <p:spPr>
            <a:xfrm>
              <a:off x="7284417" y="1925891"/>
              <a:ext cx="530957" cy="391768"/>
            </a:xfrm>
            <a:custGeom>
              <a:rect b="b" l="l" r="r" t="t"/>
              <a:pathLst>
                <a:path extrusionOk="0" h="14518" w="19676">
                  <a:moveTo>
                    <a:pt x="3310" y="1096"/>
                  </a:moveTo>
                  <a:lnTo>
                    <a:pt x="3310" y="1096"/>
                  </a:lnTo>
                  <a:cubicBezTo>
                    <a:pt x="2283" y="2488"/>
                    <a:pt x="1256" y="3812"/>
                    <a:pt x="206" y="5113"/>
                  </a:cubicBezTo>
                  <a:cubicBezTo>
                    <a:pt x="662" y="5570"/>
                    <a:pt x="1119" y="6026"/>
                    <a:pt x="1576" y="6460"/>
                  </a:cubicBezTo>
                  <a:cubicBezTo>
                    <a:pt x="1644" y="6528"/>
                    <a:pt x="1690" y="6574"/>
                    <a:pt x="1690" y="6642"/>
                  </a:cubicBezTo>
                  <a:cubicBezTo>
                    <a:pt x="1690" y="6711"/>
                    <a:pt x="1644" y="6757"/>
                    <a:pt x="1621" y="6802"/>
                  </a:cubicBezTo>
                  <a:cubicBezTo>
                    <a:pt x="1142" y="7418"/>
                    <a:pt x="640" y="8058"/>
                    <a:pt x="160" y="8697"/>
                  </a:cubicBezTo>
                  <a:cubicBezTo>
                    <a:pt x="92" y="8788"/>
                    <a:pt x="23" y="8902"/>
                    <a:pt x="1" y="9016"/>
                  </a:cubicBezTo>
                  <a:cubicBezTo>
                    <a:pt x="1" y="9108"/>
                    <a:pt x="46" y="9199"/>
                    <a:pt x="92" y="9267"/>
                  </a:cubicBezTo>
                  <a:cubicBezTo>
                    <a:pt x="731" y="10705"/>
                    <a:pt x="1393" y="12143"/>
                    <a:pt x="2055" y="13558"/>
                  </a:cubicBezTo>
                  <a:cubicBezTo>
                    <a:pt x="1735" y="12280"/>
                    <a:pt x="1439" y="10979"/>
                    <a:pt x="1119" y="9701"/>
                  </a:cubicBezTo>
                  <a:cubicBezTo>
                    <a:pt x="1073" y="9564"/>
                    <a:pt x="1051" y="9427"/>
                    <a:pt x="1073" y="9290"/>
                  </a:cubicBezTo>
                  <a:cubicBezTo>
                    <a:pt x="1096" y="9108"/>
                    <a:pt x="1187" y="8948"/>
                    <a:pt x="1279" y="8788"/>
                  </a:cubicBezTo>
                  <a:lnTo>
                    <a:pt x="2854" y="6300"/>
                  </a:lnTo>
                  <a:cubicBezTo>
                    <a:pt x="2899" y="6254"/>
                    <a:pt x="2922" y="6186"/>
                    <a:pt x="2922" y="6117"/>
                  </a:cubicBezTo>
                  <a:cubicBezTo>
                    <a:pt x="2922" y="6026"/>
                    <a:pt x="2831" y="5980"/>
                    <a:pt x="2762" y="5912"/>
                  </a:cubicBezTo>
                  <a:cubicBezTo>
                    <a:pt x="2466" y="5707"/>
                    <a:pt x="2146" y="5501"/>
                    <a:pt x="1849" y="5273"/>
                  </a:cubicBezTo>
                  <a:cubicBezTo>
                    <a:pt x="1781" y="5227"/>
                    <a:pt x="1712" y="5182"/>
                    <a:pt x="1690" y="5090"/>
                  </a:cubicBezTo>
                  <a:cubicBezTo>
                    <a:pt x="1667" y="5022"/>
                    <a:pt x="1690" y="4931"/>
                    <a:pt x="1735" y="4862"/>
                  </a:cubicBezTo>
                  <a:cubicBezTo>
                    <a:pt x="2260" y="3607"/>
                    <a:pt x="2785" y="2351"/>
                    <a:pt x="3310" y="1096"/>
                  </a:cubicBezTo>
                  <a:close/>
                  <a:moveTo>
                    <a:pt x="16229" y="0"/>
                  </a:moveTo>
                  <a:lnTo>
                    <a:pt x="16229" y="0"/>
                  </a:lnTo>
                  <a:cubicBezTo>
                    <a:pt x="16823" y="845"/>
                    <a:pt x="17439" y="1667"/>
                    <a:pt x="18055" y="2488"/>
                  </a:cubicBezTo>
                  <a:cubicBezTo>
                    <a:pt x="18101" y="2557"/>
                    <a:pt x="18147" y="2625"/>
                    <a:pt x="18147" y="2716"/>
                  </a:cubicBezTo>
                  <a:cubicBezTo>
                    <a:pt x="18170" y="2808"/>
                    <a:pt x="18101" y="2899"/>
                    <a:pt x="18055" y="2990"/>
                  </a:cubicBezTo>
                  <a:cubicBezTo>
                    <a:pt x="17576" y="3744"/>
                    <a:pt x="17074" y="4497"/>
                    <a:pt x="16595" y="5227"/>
                  </a:cubicBezTo>
                  <a:lnTo>
                    <a:pt x="18421" y="6893"/>
                  </a:lnTo>
                  <a:cubicBezTo>
                    <a:pt x="18443" y="6916"/>
                    <a:pt x="18466" y="6939"/>
                    <a:pt x="18489" y="6985"/>
                  </a:cubicBezTo>
                  <a:cubicBezTo>
                    <a:pt x="18512" y="7053"/>
                    <a:pt x="18466" y="7122"/>
                    <a:pt x="18421" y="7190"/>
                  </a:cubicBezTo>
                  <a:cubicBezTo>
                    <a:pt x="16891" y="9313"/>
                    <a:pt x="16047" y="11915"/>
                    <a:pt x="16024" y="14517"/>
                  </a:cubicBezTo>
                  <a:cubicBezTo>
                    <a:pt x="16389" y="13193"/>
                    <a:pt x="16754" y="11847"/>
                    <a:pt x="17325" y="10591"/>
                  </a:cubicBezTo>
                  <a:cubicBezTo>
                    <a:pt x="17873" y="9313"/>
                    <a:pt x="18626" y="8126"/>
                    <a:pt x="19676" y="7213"/>
                  </a:cubicBezTo>
                  <a:cubicBezTo>
                    <a:pt x="19083" y="6688"/>
                    <a:pt x="18512" y="6117"/>
                    <a:pt x="17987" y="5524"/>
                  </a:cubicBezTo>
                  <a:cubicBezTo>
                    <a:pt x="17850" y="5364"/>
                    <a:pt x="17690" y="5204"/>
                    <a:pt x="17713" y="4999"/>
                  </a:cubicBezTo>
                  <a:cubicBezTo>
                    <a:pt x="17713" y="4839"/>
                    <a:pt x="17804" y="4702"/>
                    <a:pt x="17896" y="4565"/>
                  </a:cubicBezTo>
                  <a:lnTo>
                    <a:pt x="18740" y="3333"/>
                  </a:lnTo>
                  <a:cubicBezTo>
                    <a:pt x="18831" y="3219"/>
                    <a:pt x="18923" y="3082"/>
                    <a:pt x="18900" y="2922"/>
                  </a:cubicBezTo>
                  <a:cubicBezTo>
                    <a:pt x="18900" y="2808"/>
                    <a:pt x="18809" y="2694"/>
                    <a:pt x="18740" y="2580"/>
                  </a:cubicBezTo>
                  <a:cubicBezTo>
                    <a:pt x="18033" y="1667"/>
                    <a:pt x="17234" y="845"/>
                    <a:pt x="1622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3"/>
            <p:cNvSpPr/>
            <p:nvPr/>
          </p:nvSpPr>
          <p:spPr>
            <a:xfrm>
              <a:off x="7944092" y="2013349"/>
              <a:ext cx="240868" cy="223004"/>
            </a:xfrm>
            <a:custGeom>
              <a:rect b="b" l="l" r="r" t="t"/>
              <a:pathLst>
                <a:path extrusionOk="0" h="8264" w="8926">
                  <a:moveTo>
                    <a:pt x="2443" y="0"/>
                  </a:moveTo>
                  <a:lnTo>
                    <a:pt x="2443" y="320"/>
                  </a:lnTo>
                  <a:cubicBezTo>
                    <a:pt x="4041" y="388"/>
                    <a:pt x="5638" y="617"/>
                    <a:pt x="7190" y="1050"/>
                  </a:cubicBezTo>
                  <a:cubicBezTo>
                    <a:pt x="7601" y="1165"/>
                    <a:pt x="8012" y="1301"/>
                    <a:pt x="8263" y="1598"/>
                  </a:cubicBezTo>
                  <a:cubicBezTo>
                    <a:pt x="8537" y="1918"/>
                    <a:pt x="8606" y="2397"/>
                    <a:pt x="8469" y="2899"/>
                  </a:cubicBezTo>
                  <a:cubicBezTo>
                    <a:pt x="8355" y="3356"/>
                    <a:pt x="8081" y="3767"/>
                    <a:pt x="7807" y="4177"/>
                  </a:cubicBezTo>
                  <a:lnTo>
                    <a:pt x="8058" y="4337"/>
                  </a:lnTo>
                  <a:cubicBezTo>
                    <a:pt x="8332" y="3926"/>
                    <a:pt x="8628" y="3493"/>
                    <a:pt x="8765" y="2968"/>
                  </a:cubicBezTo>
                  <a:cubicBezTo>
                    <a:pt x="8925" y="2374"/>
                    <a:pt x="8834" y="1781"/>
                    <a:pt x="8514" y="1393"/>
                  </a:cubicBezTo>
                  <a:cubicBezTo>
                    <a:pt x="8195" y="1028"/>
                    <a:pt x="7693" y="868"/>
                    <a:pt x="7259" y="754"/>
                  </a:cubicBezTo>
                  <a:cubicBezTo>
                    <a:pt x="5707" y="320"/>
                    <a:pt x="4086" y="69"/>
                    <a:pt x="2443" y="0"/>
                  </a:cubicBezTo>
                  <a:close/>
                  <a:moveTo>
                    <a:pt x="229" y="4429"/>
                  </a:moveTo>
                  <a:lnTo>
                    <a:pt x="0" y="4611"/>
                  </a:lnTo>
                  <a:cubicBezTo>
                    <a:pt x="1028" y="5821"/>
                    <a:pt x="2237" y="6871"/>
                    <a:pt x="3561" y="7715"/>
                  </a:cubicBezTo>
                  <a:cubicBezTo>
                    <a:pt x="3995" y="7989"/>
                    <a:pt x="4474" y="8263"/>
                    <a:pt x="4976" y="8263"/>
                  </a:cubicBezTo>
                  <a:cubicBezTo>
                    <a:pt x="5068" y="8263"/>
                    <a:pt x="5159" y="8240"/>
                    <a:pt x="5250" y="8218"/>
                  </a:cubicBezTo>
                  <a:cubicBezTo>
                    <a:pt x="5958" y="8103"/>
                    <a:pt x="6392" y="7487"/>
                    <a:pt x="6757" y="6894"/>
                  </a:cubicBezTo>
                  <a:lnTo>
                    <a:pt x="6506" y="6711"/>
                  </a:lnTo>
                  <a:cubicBezTo>
                    <a:pt x="6163" y="7282"/>
                    <a:pt x="5775" y="7807"/>
                    <a:pt x="5205" y="7921"/>
                  </a:cubicBezTo>
                  <a:cubicBezTo>
                    <a:pt x="5125" y="7939"/>
                    <a:pt x="5044" y="7947"/>
                    <a:pt x="4964" y="7947"/>
                  </a:cubicBezTo>
                  <a:cubicBezTo>
                    <a:pt x="4537" y="7947"/>
                    <a:pt x="4105" y="7714"/>
                    <a:pt x="3721" y="7464"/>
                  </a:cubicBezTo>
                  <a:cubicBezTo>
                    <a:pt x="2420" y="6620"/>
                    <a:pt x="1233" y="5615"/>
                    <a:pt x="229" y="442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3"/>
            <p:cNvSpPr/>
            <p:nvPr/>
          </p:nvSpPr>
          <p:spPr>
            <a:xfrm>
              <a:off x="7139048" y="1752188"/>
              <a:ext cx="784751" cy="492044"/>
            </a:xfrm>
            <a:custGeom>
              <a:rect b="b" l="l" r="r" t="t"/>
              <a:pathLst>
                <a:path extrusionOk="0" h="18234" w="29081">
                  <a:moveTo>
                    <a:pt x="16047" y="1"/>
                  </a:moveTo>
                  <a:lnTo>
                    <a:pt x="16047" y="1"/>
                  </a:lnTo>
                  <a:cubicBezTo>
                    <a:pt x="16138" y="183"/>
                    <a:pt x="16252" y="343"/>
                    <a:pt x="16367" y="526"/>
                  </a:cubicBezTo>
                  <a:cubicBezTo>
                    <a:pt x="17074" y="662"/>
                    <a:pt x="17759" y="1028"/>
                    <a:pt x="18352" y="1370"/>
                  </a:cubicBezTo>
                  <a:cubicBezTo>
                    <a:pt x="19859" y="2283"/>
                    <a:pt x="21274" y="3356"/>
                    <a:pt x="22507" y="4611"/>
                  </a:cubicBezTo>
                  <a:cubicBezTo>
                    <a:pt x="23214" y="5296"/>
                    <a:pt x="23853" y="6049"/>
                    <a:pt x="24492" y="6780"/>
                  </a:cubicBezTo>
                  <a:cubicBezTo>
                    <a:pt x="25793" y="8263"/>
                    <a:pt x="27140" y="9793"/>
                    <a:pt x="28829" y="10888"/>
                  </a:cubicBezTo>
                  <a:lnTo>
                    <a:pt x="29080" y="10500"/>
                  </a:lnTo>
                  <a:cubicBezTo>
                    <a:pt x="27437" y="9427"/>
                    <a:pt x="26136" y="7921"/>
                    <a:pt x="24858" y="6483"/>
                  </a:cubicBezTo>
                  <a:cubicBezTo>
                    <a:pt x="24196" y="5730"/>
                    <a:pt x="23534" y="4976"/>
                    <a:pt x="22826" y="4292"/>
                  </a:cubicBezTo>
                  <a:cubicBezTo>
                    <a:pt x="21548" y="3013"/>
                    <a:pt x="20133" y="1895"/>
                    <a:pt x="18581" y="982"/>
                  </a:cubicBezTo>
                  <a:cubicBezTo>
                    <a:pt x="17850" y="548"/>
                    <a:pt x="16983" y="115"/>
                    <a:pt x="16047" y="1"/>
                  </a:cubicBezTo>
                  <a:close/>
                  <a:moveTo>
                    <a:pt x="10546" y="3128"/>
                  </a:moveTo>
                  <a:cubicBezTo>
                    <a:pt x="8857" y="4086"/>
                    <a:pt x="7305" y="5547"/>
                    <a:pt x="5958" y="7419"/>
                  </a:cubicBezTo>
                  <a:cubicBezTo>
                    <a:pt x="4520" y="9450"/>
                    <a:pt x="3447" y="11756"/>
                    <a:pt x="2420" y="14107"/>
                  </a:cubicBezTo>
                  <a:cubicBezTo>
                    <a:pt x="2260" y="14107"/>
                    <a:pt x="2124" y="14129"/>
                    <a:pt x="1964" y="14175"/>
                  </a:cubicBezTo>
                  <a:cubicBezTo>
                    <a:pt x="1507" y="14266"/>
                    <a:pt x="1096" y="14540"/>
                    <a:pt x="754" y="14883"/>
                  </a:cubicBezTo>
                  <a:cubicBezTo>
                    <a:pt x="320" y="15316"/>
                    <a:pt x="1" y="15910"/>
                    <a:pt x="1" y="16526"/>
                  </a:cubicBezTo>
                  <a:cubicBezTo>
                    <a:pt x="24" y="17348"/>
                    <a:pt x="731" y="18078"/>
                    <a:pt x="1553" y="18215"/>
                  </a:cubicBezTo>
                  <a:cubicBezTo>
                    <a:pt x="1641" y="18227"/>
                    <a:pt x="1730" y="18233"/>
                    <a:pt x="1818" y="18233"/>
                  </a:cubicBezTo>
                  <a:cubicBezTo>
                    <a:pt x="2556" y="18233"/>
                    <a:pt x="3291" y="17822"/>
                    <a:pt x="3698" y="17211"/>
                  </a:cubicBezTo>
                  <a:cubicBezTo>
                    <a:pt x="3995" y="16777"/>
                    <a:pt x="4109" y="15978"/>
                    <a:pt x="3881" y="15271"/>
                  </a:cubicBezTo>
                  <a:cubicBezTo>
                    <a:pt x="3790" y="14928"/>
                    <a:pt x="3607" y="14632"/>
                    <a:pt x="3333" y="14403"/>
                  </a:cubicBezTo>
                  <a:cubicBezTo>
                    <a:pt x="3196" y="14312"/>
                    <a:pt x="3037" y="14243"/>
                    <a:pt x="2900" y="14198"/>
                  </a:cubicBezTo>
                  <a:cubicBezTo>
                    <a:pt x="3904" y="11892"/>
                    <a:pt x="4931" y="9656"/>
                    <a:pt x="6323" y="7693"/>
                  </a:cubicBezTo>
                  <a:cubicBezTo>
                    <a:pt x="7556" y="5981"/>
                    <a:pt x="8971" y="4611"/>
                    <a:pt x="10478" y="3698"/>
                  </a:cubicBezTo>
                  <a:cubicBezTo>
                    <a:pt x="10500" y="3493"/>
                    <a:pt x="10523" y="3310"/>
                    <a:pt x="10546" y="312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3"/>
            <p:cNvSpPr/>
            <p:nvPr/>
          </p:nvSpPr>
          <p:spPr>
            <a:xfrm>
              <a:off x="7171080" y="2007520"/>
              <a:ext cx="994019" cy="197827"/>
            </a:xfrm>
            <a:custGeom>
              <a:rect b="b" l="l" r="r" t="t"/>
              <a:pathLst>
                <a:path extrusionOk="0" h="7331" w="36836">
                  <a:moveTo>
                    <a:pt x="30538" y="1"/>
                  </a:moveTo>
                  <a:cubicBezTo>
                    <a:pt x="29715" y="1"/>
                    <a:pt x="28890" y="272"/>
                    <a:pt x="28213" y="764"/>
                  </a:cubicBezTo>
                  <a:cubicBezTo>
                    <a:pt x="27893" y="1015"/>
                    <a:pt x="27596" y="1312"/>
                    <a:pt x="27437" y="1700"/>
                  </a:cubicBezTo>
                  <a:cubicBezTo>
                    <a:pt x="27072" y="2499"/>
                    <a:pt x="27391" y="3458"/>
                    <a:pt x="27848" y="4211"/>
                  </a:cubicBezTo>
                  <a:cubicBezTo>
                    <a:pt x="28053" y="4576"/>
                    <a:pt x="28304" y="4918"/>
                    <a:pt x="28692" y="5101"/>
                  </a:cubicBezTo>
                  <a:cubicBezTo>
                    <a:pt x="28757" y="5133"/>
                    <a:pt x="28842" y="5156"/>
                    <a:pt x="28925" y="5156"/>
                  </a:cubicBezTo>
                  <a:cubicBezTo>
                    <a:pt x="29019" y="5156"/>
                    <a:pt x="29111" y="5128"/>
                    <a:pt x="29171" y="5055"/>
                  </a:cubicBezTo>
                  <a:cubicBezTo>
                    <a:pt x="29263" y="4918"/>
                    <a:pt x="29194" y="4736"/>
                    <a:pt x="29126" y="4599"/>
                  </a:cubicBezTo>
                  <a:cubicBezTo>
                    <a:pt x="28806" y="3960"/>
                    <a:pt x="28190" y="3412"/>
                    <a:pt x="28167" y="2704"/>
                  </a:cubicBezTo>
                  <a:cubicBezTo>
                    <a:pt x="28167" y="2316"/>
                    <a:pt x="28373" y="1951"/>
                    <a:pt x="28646" y="1677"/>
                  </a:cubicBezTo>
                  <a:cubicBezTo>
                    <a:pt x="28943" y="1403"/>
                    <a:pt x="29286" y="1221"/>
                    <a:pt x="29651" y="1084"/>
                  </a:cubicBezTo>
                  <a:cubicBezTo>
                    <a:pt x="30221" y="878"/>
                    <a:pt x="30815" y="764"/>
                    <a:pt x="31408" y="764"/>
                  </a:cubicBezTo>
                  <a:cubicBezTo>
                    <a:pt x="31659" y="559"/>
                    <a:pt x="31568" y="308"/>
                    <a:pt x="31408" y="171"/>
                  </a:cubicBezTo>
                  <a:cubicBezTo>
                    <a:pt x="31249" y="57"/>
                    <a:pt x="31043" y="11"/>
                    <a:pt x="30815" y="11"/>
                  </a:cubicBezTo>
                  <a:cubicBezTo>
                    <a:pt x="30723" y="4"/>
                    <a:pt x="30630" y="1"/>
                    <a:pt x="30538" y="1"/>
                  </a:cubicBezTo>
                  <a:close/>
                  <a:moveTo>
                    <a:pt x="36419" y="4393"/>
                  </a:moveTo>
                  <a:cubicBezTo>
                    <a:pt x="36355" y="4393"/>
                    <a:pt x="36292" y="4418"/>
                    <a:pt x="36247" y="4462"/>
                  </a:cubicBezTo>
                  <a:cubicBezTo>
                    <a:pt x="36202" y="4508"/>
                    <a:pt x="36202" y="4576"/>
                    <a:pt x="36156" y="4622"/>
                  </a:cubicBezTo>
                  <a:cubicBezTo>
                    <a:pt x="36110" y="4667"/>
                    <a:pt x="36019" y="4690"/>
                    <a:pt x="35951" y="4690"/>
                  </a:cubicBezTo>
                  <a:cubicBezTo>
                    <a:pt x="35882" y="4713"/>
                    <a:pt x="35814" y="4759"/>
                    <a:pt x="35791" y="4827"/>
                  </a:cubicBezTo>
                  <a:cubicBezTo>
                    <a:pt x="35768" y="4896"/>
                    <a:pt x="35836" y="4964"/>
                    <a:pt x="35882" y="5010"/>
                  </a:cubicBezTo>
                  <a:cubicBezTo>
                    <a:pt x="36042" y="5147"/>
                    <a:pt x="36247" y="5192"/>
                    <a:pt x="36430" y="5238"/>
                  </a:cubicBezTo>
                  <a:cubicBezTo>
                    <a:pt x="36462" y="5254"/>
                    <a:pt x="36494" y="5270"/>
                    <a:pt x="36527" y="5270"/>
                  </a:cubicBezTo>
                  <a:cubicBezTo>
                    <a:pt x="36540" y="5270"/>
                    <a:pt x="36553" y="5268"/>
                    <a:pt x="36567" y="5261"/>
                  </a:cubicBezTo>
                  <a:cubicBezTo>
                    <a:pt x="36612" y="5261"/>
                    <a:pt x="36658" y="5215"/>
                    <a:pt x="36681" y="5170"/>
                  </a:cubicBezTo>
                  <a:cubicBezTo>
                    <a:pt x="36681" y="5124"/>
                    <a:pt x="36658" y="5101"/>
                    <a:pt x="36658" y="5055"/>
                  </a:cubicBezTo>
                  <a:cubicBezTo>
                    <a:pt x="36658" y="4987"/>
                    <a:pt x="36727" y="4964"/>
                    <a:pt x="36749" y="4896"/>
                  </a:cubicBezTo>
                  <a:cubicBezTo>
                    <a:pt x="36836" y="4787"/>
                    <a:pt x="36799" y="4597"/>
                    <a:pt x="36776" y="4597"/>
                  </a:cubicBezTo>
                  <a:lnTo>
                    <a:pt x="36776" y="4597"/>
                  </a:lnTo>
                  <a:cubicBezTo>
                    <a:pt x="36775" y="4597"/>
                    <a:pt x="36773" y="4598"/>
                    <a:pt x="36772" y="4599"/>
                  </a:cubicBezTo>
                  <a:cubicBezTo>
                    <a:pt x="36704" y="4508"/>
                    <a:pt x="36612" y="4439"/>
                    <a:pt x="36521" y="4416"/>
                  </a:cubicBezTo>
                  <a:cubicBezTo>
                    <a:pt x="36489" y="4400"/>
                    <a:pt x="36454" y="4393"/>
                    <a:pt x="36419" y="4393"/>
                  </a:cubicBezTo>
                  <a:close/>
                  <a:moveTo>
                    <a:pt x="35220" y="6174"/>
                  </a:moveTo>
                  <a:cubicBezTo>
                    <a:pt x="35175" y="6174"/>
                    <a:pt x="35106" y="6174"/>
                    <a:pt x="35083" y="6219"/>
                  </a:cubicBezTo>
                  <a:cubicBezTo>
                    <a:pt x="35083" y="6265"/>
                    <a:pt x="35129" y="6311"/>
                    <a:pt x="35152" y="6334"/>
                  </a:cubicBezTo>
                  <a:cubicBezTo>
                    <a:pt x="35175" y="6402"/>
                    <a:pt x="35152" y="6493"/>
                    <a:pt x="35129" y="6562"/>
                  </a:cubicBezTo>
                  <a:cubicBezTo>
                    <a:pt x="35083" y="6608"/>
                    <a:pt x="35038" y="6676"/>
                    <a:pt x="35015" y="6744"/>
                  </a:cubicBezTo>
                  <a:cubicBezTo>
                    <a:pt x="34992" y="6813"/>
                    <a:pt x="35015" y="6904"/>
                    <a:pt x="35060" y="6904"/>
                  </a:cubicBezTo>
                  <a:cubicBezTo>
                    <a:pt x="35129" y="6973"/>
                    <a:pt x="35197" y="7018"/>
                    <a:pt x="35289" y="7064"/>
                  </a:cubicBezTo>
                  <a:cubicBezTo>
                    <a:pt x="35326" y="7073"/>
                    <a:pt x="35364" y="7079"/>
                    <a:pt x="35400" y="7079"/>
                  </a:cubicBezTo>
                  <a:cubicBezTo>
                    <a:pt x="35452" y="7079"/>
                    <a:pt x="35500" y="7068"/>
                    <a:pt x="35540" y="7041"/>
                  </a:cubicBezTo>
                  <a:cubicBezTo>
                    <a:pt x="35608" y="6996"/>
                    <a:pt x="35631" y="6927"/>
                    <a:pt x="35677" y="6881"/>
                  </a:cubicBezTo>
                  <a:cubicBezTo>
                    <a:pt x="35745" y="6790"/>
                    <a:pt x="35814" y="6767"/>
                    <a:pt x="35905" y="6722"/>
                  </a:cubicBezTo>
                  <a:cubicBezTo>
                    <a:pt x="35928" y="6699"/>
                    <a:pt x="35973" y="6676"/>
                    <a:pt x="35996" y="6630"/>
                  </a:cubicBezTo>
                  <a:cubicBezTo>
                    <a:pt x="35996" y="6585"/>
                    <a:pt x="35996" y="6539"/>
                    <a:pt x="35973" y="6493"/>
                  </a:cubicBezTo>
                  <a:cubicBezTo>
                    <a:pt x="35928" y="6448"/>
                    <a:pt x="35905" y="6425"/>
                    <a:pt x="35859" y="6402"/>
                  </a:cubicBezTo>
                  <a:cubicBezTo>
                    <a:pt x="35677" y="6288"/>
                    <a:pt x="35448" y="6197"/>
                    <a:pt x="35220" y="6174"/>
                  </a:cubicBezTo>
                  <a:close/>
                  <a:moveTo>
                    <a:pt x="815" y="5918"/>
                  </a:moveTo>
                  <a:cubicBezTo>
                    <a:pt x="616" y="5918"/>
                    <a:pt x="414" y="5999"/>
                    <a:pt x="275" y="6151"/>
                  </a:cubicBezTo>
                  <a:cubicBezTo>
                    <a:pt x="69" y="6356"/>
                    <a:pt x="1" y="6699"/>
                    <a:pt x="115" y="6950"/>
                  </a:cubicBezTo>
                  <a:cubicBezTo>
                    <a:pt x="211" y="7181"/>
                    <a:pt x="454" y="7331"/>
                    <a:pt x="705" y="7331"/>
                  </a:cubicBezTo>
                  <a:cubicBezTo>
                    <a:pt x="752" y="7331"/>
                    <a:pt x="799" y="7326"/>
                    <a:pt x="845" y="7315"/>
                  </a:cubicBezTo>
                  <a:cubicBezTo>
                    <a:pt x="1073" y="7269"/>
                    <a:pt x="1233" y="7087"/>
                    <a:pt x="1393" y="6904"/>
                  </a:cubicBezTo>
                  <a:cubicBezTo>
                    <a:pt x="1507" y="6767"/>
                    <a:pt x="1553" y="6311"/>
                    <a:pt x="1256" y="6083"/>
                  </a:cubicBezTo>
                  <a:cubicBezTo>
                    <a:pt x="1134" y="5971"/>
                    <a:pt x="975" y="5918"/>
                    <a:pt x="815" y="591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3"/>
            <p:cNvSpPr/>
            <p:nvPr/>
          </p:nvSpPr>
          <p:spPr>
            <a:xfrm>
              <a:off x="7412541" y="1502118"/>
              <a:ext cx="80712" cy="80712"/>
            </a:xfrm>
            <a:custGeom>
              <a:rect b="b" l="l" r="r" t="t"/>
              <a:pathLst>
                <a:path extrusionOk="0" h="2991" w="2991">
                  <a:moveTo>
                    <a:pt x="1507" y="0"/>
                  </a:moveTo>
                  <a:cubicBezTo>
                    <a:pt x="662" y="0"/>
                    <a:pt x="0" y="662"/>
                    <a:pt x="0" y="1507"/>
                  </a:cubicBezTo>
                  <a:cubicBezTo>
                    <a:pt x="0" y="2329"/>
                    <a:pt x="662" y="2991"/>
                    <a:pt x="1507" y="2991"/>
                  </a:cubicBezTo>
                  <a:cubicBezTo>
                    <a:pt x="2328" y="2991"/>
                    <a:pt x="2990" y="2329"/>
                    <a:pt x="2990" y="1507"/>
                  </a:cubicBezTo>
                  <a:cubicBezTo>
                    <a:pt x="2990" y="662"/>
                    <a:pt x="2328" y="0"/>
                    <a:pt x="150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3"/>
            <p:cNvSpPr/>
            <p:nvPr/>
          </p:nvSpPr>
          <p:spPr>
            <a:xfrm>
              <a:off x="7431620" y="1525730"/>
              <a:ext cx="42528" cy="29387"/>
            </a:xfrm>
            <a:custGeom>
              <a:rect b="b" l="l" r="r" t="t"/>
              <a:pathLst>
                <a:path extrusionOk="0" h="1089" w="1576">
                  <a:moveTo>
                    <a:pt x="1174" y="1"/>
                  </a:moveTo>
                  <a:cubicBezTo>
                    <a:pt x="1157" y="1"/>
                    <a:pt x="1138" y="6"/>
                    <a:pt x="1119" y="16"/>
                  </a:cubicBezTo>
                  <a:cubicBezTo>
                    <a:pt x="731" y="244"/>
                    <a:pt x="366" y="541"/>
                    <a:pt x="24" y="883"/>
                  </a:cubicBezTo>
                  <a:cubicBezTo>
                    <a:pt x="1" y="906"/>
                    <a:pt x="1" y="952"/>
                    <a:pt x="24" y="974"/>
                  </a:cubicBezTo>
                  <a:cubicBezTo>
                    <a:pt x="46" y="997"/>
                    <a:pt x="69" y="997"/>
                    <a:pt x="92" y="997"/>
                  </a:cubicBezTo>
                  <a:cubicBezTo>
                    <a:pt x="92" y="997"/>
                    <a:pt x="115" y="997"/>
                    <a:pt x="138" y="974"/>
                  </a:cubicBezTo>
                  <a:cubicBezTo>
                    <a:pt x="457" y="655"/>
                    <a:pt x="823" y="381"/>
                    <a:pt x="1211" y="130"/>
                  </a:cubicBezTo>
                  <a:cubicBezTo>
                    <a:pt x="1233" y="107"/>
                    <a:pt x="1256" y="61"/>
                    <a:pt x="1233" y="38"/>
                  </a:cubicBezTo>
                  <a:cubicBezTo>
                    <a:pt x="1220" y="12"/>
                    <a:pt x="1199" y="1"/>
                    <a:pt x="1174" y="1"/>
                  </a:cubicBezTo>
                  <a:close/>
                  <a:moveTo>
                    <a:pt x="1494" y="320"/>
                  </a:moveTo>
                  <a:cubicBezTo>
                    <a:pt x="1477" y="320"/>
                    <a:pt x="1458" y="326"/>
                    <a:pt x="1439" y="335"/>
                  </a:cubicBezTo>
                  <a:lnTo>
                    <a:pt x="617" y="952"/>
                  </a:lnTo>
                  <a:cubicBezTo>
                    <a:pt x="571" y="974"/>
                    <a:pt x="571" y="1020"/>
                    <a:pt x="594" y="1066"/>
                  </a:cubicBezTo>
                  <a:cubicBezTo>
                    <a:pt x="617" y="1088"/>
                    <a:pt x="640" y="1088"/>
                    <a:pt x="663" y="1088"/>
                  </a:cubicBezTo>
                  <a:cubicBezTo>
                    <a:pt x="663" y="1088"/>
                    <a:pt x="686" y="1088"/>
                    <a:pt x="708" y="1066"/>
                  </a:cubicBezTo>
                  <a:lnTo>
                    <a:pt x="1530" y="449"/>
                  </a:lnTo>
                  <a:cubicBezTo>
                    <a:pt x="1576" y="427"/>
                    <a:pt x="1576" y="381"/>
                    <a:pt x="1553" y="358"/>
                  </a:cubicBezTo>
                  <a:cubicBezTo>
                    <a:pt x="1540" y="331"/>
                    <a:pt x="1518" y="320"/>
                    <a:pt x="1494" y="320"/>
                  </a:cubicBezTo>
                  <a:close/>
                </a:path>
              </a:pathLst>
            </a:custGeom>
            <a:solidFill>
              <a:srgbClr val="ED6C7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9" name="Google Shape;109;p13"/>
          <p:cNvGrpSpPr/>
          <p:nvPr/>
        </p:nvGrpSpPr>
        <p:grpSpPr>
          <a:xfrm flipH="1">
            <a:off x="1321928" y="1602689"/>
            <a:ext cx="444119" cy="550116"/>
            <a:chOff x="7443422" y="3653739"/>
            <a:chExt cx="444119" cy="550116"/>
          </a:xfrm>
        </p:grpSpPr>
        <p:sp>
          <p:nvSpPr>
            <p:cNvPr id="110" name="Google Shape;110;p13"/>
            <p:cNvSpPr/>
            <p:nvPr/>
          </p:nvSpPr>
          <p:spPr>
            <a:xfrm>
              <a:off x="7443422" y="3653739"/>
              <a:ext cx="101652" cy="110288"/>
            </a:xfrm>
            <a:custGeom>
              <a:rect b="b" l="l" r="r" t="t"/>
              <a:pathLst>
                <a:path extrusionOk="0" h="4087" w="3767">
                  <a:moveTo>
                    <a:pt x="1735" y="0"/>
                  </a:moveTo>
                  <a:cubicBezTo>
                    <a:pt x="1666" y="0"/>
                    <a:pt x="1598" y="46"/>
                    <a:pt x="1529" y="69"/>
                  </a:cubicBezTo>
                  <a:cubicBezTo>
                    <a:pt x="959" y="366"/>
                    <a:pt x="479" y="799"/>
                    <a:pt x="137" y="1347"/>
                  </a:cubicBezTo>
                  <a:cubicBezTo>
                    <a:pt x="69" y="1461"/>
                    <a:pt x="0" y="1598"/>
                    <a:pt x="0" y="1735"/>
                  </a:cubicBezTo>
                  <a:cubicBezTo>
                    <a:pt x="23" y="1849"/>
                    <a:pt x="114" y="1941"/>
                    <a:pt x="183" y="2032"/>
                  </a:cubicBezTo>
                  <a:cubicBezTo>
                    <a:pt x="753" y="2739"/>
                    <a:pt x="1324" y="3424"/>
                    <a:pt x="1917" y="4086"/>
                  </a:cubicBezTo>
                  <a:cubicBezTo>
                    <a:pt x="2602" y="3698"/>
                    <a:pt x="3196" y="3173"/>
                    <a:pt x="3652" y="2534"/>
                  </a:cubicBezTo>
                  <a:cubicBezTo>
                    <a:pt x="3721" y="2466"/>
                    <a:pt x="3766" y="2374"/>
                    <a:pt x="3766" y="2283"/>
                  </a:cubicBezTo>
                  <a:cubicBezTo>
                    <a:pt x="3766" y="2215"/>
                    <a:pt x="3721" y="2146"/>
                    <a:pt x="3675" y="2078"/>
                  </a:cubicBezTo>
                  <a:cubicBezTo>
                    <a:pt x="3219" y="1370"/>
                    <a:pt x="2648" y="708"/>
                    <a:pt x="2009" y="160"/>
                  </a:cubicBezTo>
                  <a:cubicBezTo>
                    <a:pt x="1917" y="92"/>
                    <a:pt x="1849" y="23"/>
                    <a:pt x="173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3"/>
            <p:cNvSpPr/>
            <p:nvPr/>
          </p:nvSpPr>
          <p:spPr>
            <a:xfrm>
              <a:off x="7465576" y="3698372"/>
              <a:ext cx="404100" cy="479901"/>
            </a:xfrm>
            <a:custGeom>
              <a:rect b="b" l="l" r="r" t="t"/>
              <a:pathLst>
                <a:path extrusionOk="0" h="17784" w="14975">
                  <a:moveTo>
                    <a:pt x="3685" y="0"/>
                  </a:moveTo>
                  <a:cubicBezTo>
                    <a:pt x="3531" y="0"/>
                    <a:pt x="3368" y="71"/>
                    <a:pt x="3219" y="127"/>
                  </a:cubicBezTo>
                  <a:cubicBezTo>
                    <a:pt x="2192" y="561"/>
                    <a:pt x="1233" y="1200"/>
                    <a:pt x="435" y="1998"/>
                  </a:cubicBezTo>
                  <a:cubicBezTo>
                    <a:pt x="183" y="2227"/>
                    <a:pt x="1" y="2432"/>
                    <a:pt x="1" y="2683"/>
                  </a:cubicBezTo>
                  <a:cubicBezTo>
                    <a:pt x="24" y="2934"/>
                    <a:pt x="138" y="3163"/>
                    <a:pt x="252" y="3391"/>
                  </a:cubicBezTo>
                  <a:cubicBezTo>
                    <a:pt x="2649" y="8138"/>
                    <a:pt x="5045" y="12909"/>
                    <a:pt x="7761" y="17497"/>
                  </a:cubicBezTo>
                  <a:cubicBezTo>
                    <a:pt x="7830" y="17611"/>
                    <a:pt x="7898" y="17725"/>
                    <a:pt x="8035" y="17771"/>
                  </a:cubicBezTo>
                  <a:cubicBezTo>
                    <a:pt x="8057" y="17779"/>
                    <a:pt x="8080" y="17783"/>
                    <a:pt x="8104" y="17783"/>
                  </a:cubicBezTo>
                  <a:cubicBezTo>
                    <a:pt x="8208" y="17783"/>
                    <a:pt x="8331" y="17712"/>
                    <a:pt x="8423" y="17657"/>
                  </a:cubicBezTo>
                  <a:cubicBezTo>
                    <a:pt x="10683" y="16378"/>
                    <a:pt x="12966" y="15055"/>
                    <a:pt x="14723" y="13137"/>
                  </a:cubicBezTo>
                  <a:cubicBezTo>
                    <a:pt x="14814" y="13023"/>
                    <a:pt x="14929" y="12909"/>
                    <a:pt x="14951" y="12749"/>
                  </a:cubicBezTo>
                  <a:cubicBezTo>
                    <a:pt x="14974" y="12521"/>
                    <a:pt x="14837" y="12338"/>
                    <a:pt x="14700" y="12156"/>
                  </a:cubicBezTo>
                  <a:cubicBezTo>
                    <a:pt x="11391" y="8093"/>
                    <a:pt x="7921" y="4167"/>
                    <a:pt x="4292" y="355"/>
                  </a:cubicBezTo>
                  <a:cubicBezTo>
                    <a:pt x="4155" y="218"/>
                    <a:pt x="3995" y="58"/>
                    <a:pt x="3790" y="13"/>
                  </a:cubicBezTo>
                  <a:cubicBezTo>
                    <a:pt x="3756" y="4"/>
                    <a:pt x="3721" y="0"/>
                    <a:pt x="368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3"/>
            <p:cNvSpPr/>
            <p:nvPr/>
          </p:nvSpPr>
          <p:spPr>
            <a:xfrm>
              <a:off x="7559835" y="3811358"/>
              <a:ext cx="177399" cy="223058"/>
            </a:xfrm>
            <a:custGeom>
              <a:rect b="b" l="l" r="r" t="t"/>
              <a:pathLst>
                <a:path extrusionOk="0" h="8266" w="6574">
                  <a:moveTo>
                    <a:pt x="1046" y="1"/>
                  </a:moveTo>
                  <a:cubicBezTo>
                    <a:pt x="859" y="1"/>
                    <a:pt x="678" y="44"/>
                    <a:pt x="525" y="140"/>
                  </a:cubicBezTo>
                  <a:cubicBezTo>
                    <a:pt x="137" y="391"/>
                    <a:pt x="0" y="893"/>
                    <a:pt x="69" y="1327"/>
                  </a:cubicBezTo>
                  <a:cubicBezTo>
                    <a:pt x="137" y="1783"/>
                    <a:pt x="388" y="2171"/>
                    <a:pt x="639" y="2536"/>
                  </a:cubicBezTo>
                  <a:cubicBezTo>
                    <a:pt x="1689" y="4203"/>
                    <a:pt x="2922" y="5732"/>
                    <a:pt x="4132" y="7261"/>
                  </a:cubicBezTo>
                  <a:cubicBezTo>
                    <a:pt x="4428" y="7626"/>
                    <a:pt x="4725" y="8014"/>
                    <a:pt x="5159" y="8174"/>
                  </a:cubicBezTo>
                  <a:cubicBezTo>
                    <a:pt x="5280" y="8235"/>
                    <a:pt x="5422" y="8265"/>
                    <a:pt x="5564" y="8265"/>
                  </a:cubicBezTo>
                  <a:cubicBezTo>
                    <a:pt x="5635" y="8265"/>
                    <a:pt x="5706" y="8258"/>
                    <a:pt x="5775" y="8243"/>
                  </a:cubicBezTo>
                  <a:cubicBezTo>
                    <a:pt x="6186" y="8129"/>
                    <a:pt x="6437" y="7695"/>
                    <a:pt x="6483" y="7261"/>
                  </a:cubicBezTo>
                  <a:cubicBezTo>
                    <a:pt x="6574" y="6417"/>
                    <a:pt x="6026" y="5618"/>
                    <a:pt x="5524" y="4933"/>
                  </a:cubicBezTo>
                  <a:cubicBezTo>
                    <a:pt x="4475" y="3542"/>
                    <a:pt x="3427" y="2175"/>
                    <a:pt x="2378" y="784"/>
                  </a:cubicBezTo>
                  <a:lnTo>
                    <a:pt x="2378" y="784"/>
                  </a:lnTo>
                  <a:cubicBezTo>
                    <a:pt x="2382" y="790"/>
                    <a:pt x="2384" y="792"/>
                    <a:pt x="2384" y="792"/>
                  </a:cubicBezTo>
                  <a:cubicBezTo>
                    <a:pt x="2386" y="792"/>
                    <a:pt x="2131" y="456"/>
                    <a:pt x="1803" y="231"/>
                  </a:cubicBezTo>
                  <a:cubicBezTo>
                    <a:pt x="1578" y="85"/>
                    <a:pt x="1306" y="1"/>
                    <a:pt x="104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3"/>
            <p:cNvSpPr/>
            <p:nvPr/>
          </p:nvSpPr>
          <p:spPr>
            <a:xfrm>
              <a:off x="7651611" y="4028830"/>
              <a:ext cx="235930" cy="175025"/>
            </a:xfrm>
            <a:custGeom>
              <a:rect b="b" l="l" r="r" t="t"/>
              <a:pathLst>
                <a:path extrusionOk="0" h="6486" w="8743">
                  <a:moveTo>
                    <a:pt x="8254" y="1"/>
                  </a:moveTo>
                  <a:cubicBezTo>
                    <a:pt x="8050" y="1"/>
                    <a:pt x="7827" y="95"/>
                    <a:pt x="7647" y="206"/>
                  </a:cubicBezTo>
                  <a:cubicBezTo>
                    <a:pt x="6094" y="1074"/>
                    <a:pt x="4656" y="2124"/>
                    <a:pt x="3378" y="3334"/>
                  </a:cubicBezTo>
                  <a:cubicBezTo>
                    <a:pt x="2671" y="3995"/>
                    <a:pt x="1507" y="4361"/>
                    <a:pt x="639" y="5160"/>
                  </a:cubicBezTo>
                  <a:cubicBezTo>
                    <a:pt x="320" y="5433"/>
                    <a:pt x="0" y="5890"/>
                    <a:pt x="228" y="6232"/>
                  </a:cubicBezTo>
                  <a:cubicBezTo>
                    <a:pt x="341" y="6415"/>
                    <a:pt x="549" y="6486"/>
                    <a:pt x="773" y="6486"/>
                  </a:cubicBezTo>
                  <a:cubicBezTo>
                    <a:pt x="912" y="6486"/>
                    <a:pt x="1056" y="6459"/>
                    <a:pt x="1187" y="6415"/>
                  </a:cubicBezTo>
                  <a:cubicBezTo>
                    <a:pt x="1826" y="6232"/>
                    <a:pt x="2374" y="5821"/>
                    <a:pt x="2922" y="5433"/>
                  </a:cubicBezTo>
                  <a:cubicBezTo>
                    <a:pt x="4611" y="4224"/>
                    <a:pt x="6277" y="2968"/>
                    <a:pt x="7920" y="1690"/>
                  </a:cubicBezTo>
                  <a:cubicBezTo>
                    <a:pt x="8309" y="1393"/>
                    <a:pt x="8742" y="1005"/>
                    <a:pt x="8742" y="503"/>
                  </a:cubicBezTo>
                  <a:cubicBezTo>
                    <a:pt x="8742" y="366"/>
                    <a:pt x="8697" y="229"/>
                    <a:pt x="8605" y="138"/>
                  </a:cubicBezTo>
                  <a:cubicBezTo>
                    <a:pt x="8507" y="40"/>
                    <a:pt x="8384" y="1"/>
                    <a:pt x="82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22"/>
          <p:cNvSpPr txBox="1"/>
          <p:nvPr>
            <p:ph type="title"/>
          </p:nvPr>
        </p:nvSpPr>
        <p:spPr>
          <a:xfrm>
            <a:off x="0" y="0"/>
            <a:ext cx="9144000" cy="936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500"/>
              <a:t>Unbalanced dataset with target variables</a:t>
            </a:r>
            <a:endParaRPr sz="2500"/>
          </a:p>
          <a:p>
            <a:pPr indent="0" lvl="0" marL="0" rtl="0" algn="ctr">
              <a:spcBef>
                <a:spcPts val="0"/>
              </a:spcBef>
              <a:spcAft>
                <a:spcPts val="0"/>
              </a:spcAft>
              <a:buNone/>
            </a:pPr>
            <a:r>
              <a:rPr lang="en" sz="2500"/>
              <a:t>(best model)</a:t>
            </a:r>
            <a:endParaRPr sz="2500"/>
          </a:p>
        </p:txBody>
      </p:sp>
      <p:pic>
        <p:nvPicPr>
          <p:cNvPr id="389" name="Google Shape;389;p22"/>
          <p:cNvPicPr preferRelativeResize="0"/>
          <p:nvPr/>
        </p:nvPicPr>
        <p:blipFill>
          <a:blip r:embed="rId3">
            <a:alphaModFix/>
          </a:blip>
          <a:stretch>
            <a:fillRect/>
          </a:stretch>
        </p:blipFill>
        <p:spPr>
          <a:xfrm>
            <a:off x="1853626" y="936600"/>
            <a:ext cx="5071200" cy="40969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23"/>
          <p:cNvSpPr txBox="1"/>
          <p:nvPr>
            <p:ph type="title"/>
          </p:nvPr>
        </p:nvSpPr>
        <p:spPr>
          <a:xfrm>
            <a:off x="0" y="0"/>
            <a:ext cx="9144000" cy="936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200"/>
              <a:t>Undersampled dataset 50-50 split with target variables</a:t>
            </a:r>
            <a:endParaRPr sz="2200"/>
          </a:p>
          <a:p>
            <a:pPr indent="0" lvl="0" marL="0" rtl="0" algn="ctr">
              <a:spcBef>
                <a:spcPts val="0"/>
              </a:spcBef>
              <a:spcAft>
                <a:spcPts val="0"/>
              </a:spcAft>
              <a:buNone/>
            </a:pPr>
            <a:r>
              <a:rPr lang="en" sz="2300"/>
              <a:t>(best model)</a:t>
            </a:r>
            <a:endParaRPr sz="2300"/>
          </a:p>
        </p:txBody>
      </p:sp>
      <p:pic>
        <p:nvPicPr>
          <p:cNvPr id="395" name="Google Shape;395;p23"/>
          <p:cNvPicPr preferRelativeResize="0"/>
          <p:nvPr/>
        </p:nvPicPr>
        <p:blipFill>
          <a:blip r:embed="rId3">
            <a:alphaModFix/>
          </a:blip>
          <a:stretch>
            <a:fillRect/>
          </a:stretch>
        </p:blipFill>
        <p:spPr>
          <a:xfrm>
            <a:off x="74700" y="936600"/>
            <a:ext cx="3988675" cy="828550"/>
          </a:xfrm>
          <a:prstGeom prst="rect">
            <a:avLst/>
          </a:prstGeom>
          <a:noFill/>
          <a:ln>
            <a:noFill/>
          </a:ln>
        </p:spPr>
      </p:pic>
      <p:pic>
        <p:nvPicPr>
          <p:cNvPr id="396" name="Google Shape;396;p23"/>
          <p:cNvPicPr preferRelativeResize="0"/>
          <p:nvPr/>
        </p:nvPicPr>
        <p:blipFill>
          <a:blip r:embed="rId4">
            <a:alphaModFix/>
          </a:blip>
          <a:stretch>
            <a:fillRect/>
          </a:stretch>
        </p:blipFill>
        <p:spPr>
          <a:xfrm>
            <a:off x="4215600" y="936597"/>
            <a:ext cx="4928400" cy="4145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24"/>
          <p:cNvSpPr txBox="1"/>
          <p:nvPr>
            <p:ph type="title"/>
          </p:nvPr>
        </p:nvSpPr>
        <p:spPr>
          <a:xfrm>
            <a:off x="0" y="0"/>
            <a:ext cx="9144000" cy="936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200"/>
              <a:t>Undersampled dataset 40-60 split with target variables</a:t>
            </a:r>
            <a:endParaRPr sz="2200"/>
          </a:p>
          <a:p>
            <a:pPr indent="0" lvl="0" marL="0" rtl="0" algn="ctr">
              <a:spcBef>
                <a:spcPts val="0"/>
              </a:spcBef>
              <a:spcAft>
                <a:spcPts val="0"/>
              </a:spcAft>
              <a:buNone/>
            </a:pPr>
            <a:r>
              <a:rPr lang="en" sz="2300"/>
              <a:t>(best model)</a:t>
            </a:r>
            <a:endParaRPr sz="2300"/>
          </a:p>
        </p:txBody>
      </p:sp>
      <p:pic>
        <p:nvPicPr>
          <p:cNvPr id="402" name="Google Shape;402;p24"/>
          <p:cNvPicPr preferRelativeResize="0"/>
          <p:nvPr/>
        </p:nvPicPr>
        <p:blipFill>
          <a:blip r:embed="rId3">
            <a:alphaModFix/>
          </a:blip>
          <a:stretch>
            <a:fillRect/>
          </a:stretch>
        </p:blipFill>
        <p:spPr>
          <a:xfrm>
            <a:off x="152400" y="1089000"/>
            <a:ext cx="4140900" cy="1371750"/>
          </a:xfrm>
          <a:prstGeom prst="rect">
            <a:avLst/>
          </a:prstGeom>
          <a:noFill/>
          <a:ln>
            <a:noFill/>
          </a:ln>
        </p:spPr>
      </p:pic>
      <p:pic>
        <p:nvPicPr>
          <p:cNvPr id="403" name="Google Shape;403;p24"/>
          <p:cNvPicPr preferRelativeResize="0"/>
          <p:nvPr/>
        </p:nvPicPr>
        <p:blipFill>
          <a:blip r:embed="rId4">
            <a:alphaModFix/>
          </a:blip>
          <a:stretch>
            <a:fillRect/>
          </a:stretch>
        </p:blipFill>
        <p:spPr>
          <a:xfrm>
            <a:off x="4430176" y="1089000"/>
            <a:ext cx="4561425" cy="3895217"/>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25"/>
          <p:cNvSpPr txBox="1"/>
          <p:nvPr>
            <p:ph type="title"/>
          </p:nvPr>
        </p:nvSpPr>
        <p:spPr>
          <a:xfrm>
            <a:off x="0" y="0"/>
            <a:ext cx="9144000" cy="936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200"/>
              <a:t>Undersampled dataset 40-60 split without target variables</a:t>
            </a:r>
            <a:endParaRPr sz="2200"/>
          </a:p>
          <a:p>
            <a:pPr indent="0" lvl="0" marL="0" rtl="0" algn="ctr">
              <a:spcBef>
                <a:spcPts val="0"/>
              </a:spcBef>
              <a:spcAft>
                <a:spcPts val="0"/>
              </a:spcAft>
              <a:buNone/>
            </a:pPr>
            <a:r>
              <a:rPr lang="en" sz="2300"/>
              <a:t>(best model)</a:t>
            </a:r>
            <a:endParaRPr sz="2300"/>
          </a:p>
        </p:txBody>
      </p:sp>
      <p:pic>
        <p:nvPicPr>
          <p:cNvPr id="409" name="Google Shape;409;p25"/>
          <p:cNvPicPr preferRelativeResize="0"/>
          <p:nvPr/>
        </p:nvPicPr>
        <p:blipFill>
          <a:blip r:embed="rId3">
            <a:alphaModFix/>
          </a:blip>
          <a:stretch>
            <a:fillRect/>
          </a:stretch>
        </p:blipFill>
        <p:spPr>
          <a:xfrm>
            <a:off x="2582600" y="1358450"/>
            <a:ext cx="4105800" cy="3785051"/>
          </a:xfrm>
          <a:prstGeom prst="rect">
            <a:avLst/>
          </a:prstGeom>
          <a:noFill/>
          <a:ln>
            <a:noFill/>
          </a:ln>
        </p:spPr>
      </p:pic>
      <p:pic>
        <p:nvPicPr>
          <p:cNvPr id="410" name="Google Shape;410;p25"/>
          <p:cNvPicPr preferRelativeResize="0"/>
          <p:nvPr/>
        </p:nvPicPr>
        <p:blipFill>
          <a:blip r:embed="rId4">
            <a:alphaModFix/>
          </a:blip>
          <a:stretch>
            <a:fillRect/>
          </a:stretch>
        </p:blipFill>
        <p:spPr>
          <a:xfrm>
            <a:off x="812525" y="765675"/>
            <a:ext cx="7723001" cy="5927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26"/>
          <p:cNvSpPr txBox="1"/>
          <p:nvPr>
            <p:ph type="title"/>
          </p:nvPr>
        </p:nvSpPr>
        <p:spPr>
          <a:xfrm>
            <a:off x="0" y="0"/>
            <a:ext cx="9144000" cy="936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200"/>
              <a:t>Feature Selection</a:t>
            </a:r>
            <a:endParaRPr sz="2300"/>
          </a:p>
        </p:txBody>
      </p:sp>
      <p:sp>
        <p:nvSpPr>
          <p:cNvPr id="416" name="Google Shape;416;p26"/>
          <p:cNvSpPr txBox="1"/>
          <p:nvPr/>
        </p:nvSpPr>
        <p:spPr>
          <a:xfrm>
            <a:off x="128775" y="1019275"/>
            <a:ext cx="3294300" cy="39315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SzPts val="1500"/>
              <a:buFont typeface="Comfortaa"/>
              <a:buChar char="-"/>
            </a:pPr>
            <a:r>
              <a:rPr lang="en" sz="1500">
                <a:latin typeface="Comfortaa"/>
                <a:ea typeface="Comfortaa"/>
                <a:cs typeface="Comfortaa"/>
                <a:sym typeface="Comfortaa"/>
              </a:rPr>
              <a:t>After many trial and error, training the models on subsets of data, the features selected are BMI, Physical health, GenHealth, and SleepTime.</a:t>
            </a:r>
            <a:endParaRPr sz="1500">
              <a:latin typeface="Comfortaa"/>
              <a:ea typeface="Comfortaa"/>
              <a:cs typeface="Comfortaa"/>
              <a:sym typeface="Comfortaa"/>
            </a:endParaRPr>
          </a:p>
          <a:p>
            <a:pPr indent="0" lvl="0" marL="0" rtl="0" algn="l">
              <a:spcBef>
                <a:spcPts val="0"/>
              </a:spcBef>
              <a:spcAft>
                <a:spcPts val="0"/>
              </a:spcAft>
              <a:buNone/>
            </a:pPr>
            <a:r>
              <a:t/>
            </a:r>
            <a:endParaRPr sz="1500">
              <a:latin typeface="Comfortaa"/>
              <a:ea typeface="Comfortaa"/>
              <a:cs typeface="Comfortaa"/>
              <a:sym typeface="Comfortaa"/>
            </a:endParaRPr>
          </a:p>
          <a:p>
            <a:pPr indent="0" lvl="0" marL="0" rtl="0" algn="l">
              <a:spcBef>
                <a:spcPts val="0"/>
              </a:spcBef>
              <a:spcAft>
                <a:spcPts val="0"/>
              </a:spcAft>
              <a:buNone/>
            </a:pPr>
            <a:r>
              <a:t/>
            </a:r>
            <a:endParaRPr sz="1500">
              <a:latin typeface="Comfortaa"/>
              <a:ea typeface="Comfortaa"/>
              <a:cs typeface="Comfortaa"/>
              <a:sym typeface="Comfortaa"/>
            </a:endParaRPr>
          </a:p>
          <a:p>
            <a:pPr indent="0" lvl="0" marL="457200" rtl="0" algn="l">
              <a:spcBef>
                <a:spcPts val="0"/>
              </a:spcBef>
              <a:spcAft>
                <a:spcPts val="0"/>
              </a:spcAft>
              <a:buNone/>
            </a:pPr>
            <a:r>
              <a:t/>
            </a:r>
            <a:endParaRPr>
              <a:latin typeface="Comfortaa"/>
              <a:ea typeface="Comfortaa"/>
              <a:cs typeface="Comfortaa"/>
              <a:sym typeface="Comfortaa"/>
            </a:endParaRPr>
          </a:p>
        </p:txBody>
      </p:sp>
      <p:pic>
        <p:nvPicPr>
          <p:cNvPr id="417" name="Google Shape;417;p26"/>
          <p:cNvPicPr preferRelativeResize="0"/>
          <p:nvPr/>
        </p:nvPicPr>
        <p:blipFill>
          <a:blip r:embed="rId3">
            <a:alphaModFix/>
          </a:blip>
          <a:stretch>
            <a:fillRect/>
          </a:stretch>
        </p:blipFill>
        <p:spPr>
          <a:xfrm>
            <a:off x="3730875" y="1019275"/>
            <a:ext cx="5314950" cy="38671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27"/>
          <p:cNvSpPr txBox="1"/>
          <p:nvPr>
            <p:ph type="title"/>
          </p:nvPr>
        </p:nvSpPr>
        <p:spPr>
          <a:xfrm>
            <a:off x="0" y="124300"/>
            <a:ext cx="9144000" cy="936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200"/>
              <a:t>Undersampled 40-60 split with selected features</a:t>
            </a:r>
            <a:endParaRPr sz="2300"/>
          </a:p>
        </p:txBody>
      </p:sp>
      <p:pic>
        <p:nvPicPr>
          <p:cNvPr id="423" name="Google Shape;423;p27"/>
          <p:cNvPicPr preferRelativeResize="0"/>
          <p:nvPr/>
        </p:nvPicPr>
        <p:blipFill>
          <a:blip r:embed="rId3">
            <a:alphaModFix/>
          </a:blip>
          <a:stretch>
            <a:fillRect/>
          </a:stretch>
        </p:blipFill>
        <p:spPr>
          <a:xfrm>
            <a:off x="2179977" y="746100"/>
            <a:ext cx="4459776" cy="426055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28"/>
          <p:cNvSpPr txBox="1"/>
          <p:nvPr>
            <p:ph type="title"/>
          </p:nvPr>
        </p:nvSpPr>
        <p:spPr>
          <a:xfrm>
            <a:off x="0" y="124300"/>
            <a:ext cx="9144000" cy="936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200"/>
              <a:t>Fine Tuning</a:t>
            </a:r>
            <a:endParaRPr sz="2300"/>
          </a:p>
        </p:txBody>
      </p:sp>
      <p:pic>
        <p:nvPicPr>
          <p:cNvPr id="429" name="Google Shape;429;p28"/>
          <p:cNvPicPr preferRelativeResize="0"/>
          <p:nvPr/>
        </p:nvPicPr>
        <p:blipFill>
          <a:blip r:embed="rId3">
            <a:alphaModFix/>
          </a:blip>
          <a:stretch>
            <a:fillRect/>
          </a:stretch>
        </p:blipFill>
        <p:spPr>
          <a:xfrm>
            <a:off x="1856988" y="710800"/>
            <a:ext cx="5430025" cy="3721900"/>
          </a:xfrm>
          <a:prstGeom prst="rect">
            <a:avLst/>
          </a:prstGeom>
          <a:noFill/>
          <a:ln>
            <a:noFill/>
          </a:ln>
        </p:spPr>
      </p:pic>
      <p:pic>
        <p:nvPicPr>
          <p:cNvPr id="430" name="Google Shape;430;p28"/>
          <p:cNvPicPr preferRelativeResize="0"/>
          <p:nvPr/>
        </p:nvPicPr>
        <p:blipFill>
          <a:blip r:embed="rId4">
            <a:alphaModFix/>
          </a:blip>
          <a:stretch>
            <a:fillRect/>
          </a:stretch>
        </p:blipFill>
        <p:spPr>
          <a:xfrm>
            <a:off x="1614313" y="4552650"/>
            <a:ext cx="6143625" cy="5143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p29"/>
          <p:cNvSpPr txBox="1"/>
          <p:nvPr>
            <p:ph type="title"/>
          </p:nvPr>
        </p:nvSpPr>
        <p:spPr>
          <a:xfrm>
            <a:off x="0" y="124300"/>
            <a:ext cx="9144000" cy="936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200"/>
              <a:t>Fine Tuning best model(SVM)</a:t>
            </a:r>
            <a:endParaRPr sz="2300"/>
          </a:p>
        </p:txBody>
      </p:sp>
      <p:pic>
        <p:nvPicPr>
          <p:cNvPr id="436" name="Google Shape;436;p29"/>
          <p:cNvPicPr preferRelativeResize="0"/>
          <p:nvPr/>
        </p:nvPicPr>
        <p:blipFill>
          <a:blip r:embed="rId3">
            <a:alphaModFix/>
          </a:blip>
          <a:stretch>
            <a:fillRect/>
          </a:stretch>
        </p:blipFill>
        <p:spPr>
          <a:xfrm>
            <a:off x="2370488" y="879875"/>
            <a:ext cx="4403025" cy="418844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30"/>
          <p:cNvSpPr txBox="1"/>
          <p:nvPr>
            <p:ph type="title"/>
          </p:nvPr>
        </p:nvSpPr>
        <p:spPr>
          <a:xfrm>
            <a:off x="0" y="124300"/>
            <a:ext cx="9144000" cy="936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200"/>
              <a:t>Answer Hypothesis</a:t>
            </a:r>
            <a:endParaRPr sz="2300"/>
          </a:p>
        </p:txBody>
      </p:sp>
      <p:sp>
        <p:nvSpPr>
          <p:cNvPr id="442" name="Google Shape;442;p30"/>
          <p:cNvSpPr txBox="1"/>
          <p:nvPr/>
        </p:nvSpPr>
        <p:spPr>
          <a:xfrm>
            <a:off x="206475" y="607275"/>
            <a:ext cx="5298900" cy="44121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Comfortaa"/>
              <a:buChar char="-"/>
            </a:pPr>
            <a:r>
              <a:rPr lang="en">
                <a:latin typeface="Comfortaa"/>
                <a:ea typeface="Comfortaa"/>
                <a:cs typeface="Comfortaa"/>
                <a:sym typeface="Comfortaa"/>
              </a:rPr>
              <a:t>From the feature importance, we can see that SleepTime is indeed important in predicting if a patient has stroke or not. </a:t>
            </a:r>
            <a:endParaRPr>
              <a:latin typeface="Comfortaa"/>
              <a:ea typeface="Comfortaa"/>
              <a:cs typeface="Comfortaa"/>
              <a:sym typeface="Comfortaa"/>
            </a:endParaRPr>
          </a:p>
          <a:p>
            <a:pPr indent="0" lvl="0" marL="457200" rtl="0" algn="l">
              <a:spcBef>
                <a:spcPts val="0"/>
              </a:spcBef>
              <a:spcAft>
                <a:spcPts val="0"/>
              </a:spcAft>
              <a:buNone/>
            </a:pPr>
            <a:r>
              <a:t/>
            </a:r>
            <a:endParaRPr>
              <a:latin typeface="Comfortaa"/>
              <a:ea typeface="Comfortaa"/>
              <a:cs typeface="Comfortaa"/>
              <a:sym typeface="Comfortaa"/>
            </a:endParaRPr>
          </a:p>
          <a:p>
            <a:pPr indent="-330200" lvl="0" marL="457200" rtl="0" algn="l">
              <a:spcBef>
                <a:spcPts val="0"/>
              </a:spcBef>
              <a:spcAft>
                <a:spcPts val="0"/>
              </a:spcAft>
              <a:buSzPts val="1600"/>
              <a:buFont typeface="Comfortaa"/>
              <a:buChar char="-"/>
            </a:pPr>
            <a:r>
              <a:rPr lang="en">
                <a:highlight>
                  <a:schemeClr val="dk2"/>
                </a:highlight>
                <a:latin typeface="Comfortaa"/>
                <a:ea typeface="Comfortaa"/>
                <a:cs typeface="Comfortaa"/>
                <a:sym typeface="Comfortaa"/>
              </a:rPr>
              <a:t>From the chart that was plotted by number, sleeping between 6-8 hours has the highest likelihood of getting stroke. If we look at the chart based on the percentage of people who got stroke as compared to the total number of people sleeping in a certain range of time, we can see that in fact people sleeping less have a higher chance of getting stroke with the exception of 10 hours. We can therefore conclude that the hypothesis that "There is a positive association between shorter sleep duration and the risk of experiencing a stroke." is false. </a:t>
            </a:r>
            <a:endParaRPr sz="1600">
              <a:highlight>
                <a:schemeClr val="dk2"/>
              </a:highlight>
              <a:latin typeface="Comfortaa"/>
              <a:ea typeface="Comfortaa"/>
              <a:cs typeface="Comfortaa"/>
              <a:sym typeface="Comfortaa"/>
            </a:endParaRPr>
          </a:p>
        </p:txBody>
      </p:sp>
      <p:pic>
        <p:nvPicPr>
          <p:cNvPr id="443" name="Google Shape;443;p30"/>
          <p:cNvPicPr preferRelativeResize="0"/>
          <p:nvPr/>
        </p:nvPicPr>
        <p:blipFill>
          <a:blip r:embed="rId3">
            <a:alphaModFix/>
          </a:blip>
          <a:stretch>
            <a:fillRect/>
          </a:stretch>
        </p:blipFill>
        <p:spPr>
          <a:xfrm>
            <a:off x="5645225" y="607275"/>
            <a:ext cx="3061226" cy="2063150"/>
          </a:xfrm>
          <a:prstGeom prst="rect">
            <a:avLst/>
          </a:prstGeom>
          <a:noFill/>
          <a:ln>
            <a:noFill/>
          </a:ln>
        </p:spPr>
      </p:pic>
      <p:pic>
        <p:nvPicPr>
          <p:cNvPr id="444" name="Google Shape;444;p30"/>
          <p:cNvPicPr preferRelativeResize="0"/>
          <p:nvPr/>
        </p:nvPicPr>
        <p:blipFill>
          <a:blip r:embed="rId4">
            <a:alphaModFix/>
          </a:blip>
          <a:stretch>
            <a:fillRect/>
          </a:stretch>
        </p:blipFill>
        <p:spPr>
          <a:xfrm>
            <a:off x="5645225" y="2886174"/>
            <a:ext cx="3061225" cy="2133247"/>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448" name="Shape 448"/>
        <p:cNvGrpSpPr/>
        <p:nvPr/>
      </p:nvGrpSpPr>
      <p:grpSpPr>
        <a:xfrm>
          <a:off x="0" y="0"/>
          <a:ext cx="0" cy="0"/>
          <a:chOff x="0" y="0"/>
          <a:chExt cx="0" cy="0"/>
        </a:xfrm>
      </p:grpSpPr>
      <p:sp>
        <p:nvSpPr>
          <p:cNvPr id="449" name="Google Shape;449;p31"/>
          <p:cNvSpPr/>
          <p:nvPr/>
        </p:nvSpPr>
        <p:spPr>
          <a:xfrm rot="-5400000">
            <a:off x="5011829" y="1016887"/>
            <a:ext cx="5149259" cy="3115067"/>
          </a:xfrm>
          <a:custGeom>
            <a:rect b="b" l="l" r="r" t="t"/>
            <a:pathLst>
              <a:path extrusionOk="0" h="115437" w="285317">
                <a:moveTo>
                  <a:pt x="1114" y="1"/>
                </a:moveTo>
                <a:cubicBezTo>
                  <a:pt x="743" y="1"/>
                  <a:pt x="371" y="4"/>
                  <a:pt x="0" y="10"/>
                </a:cubicBezTo>
                <a:lnTo>
                  <a:pt x="0" y="115437"/>
                </a:lnTo>
                <a:lnTo>
                  <a:pt x="285316" y="115437"/>
                </a:lnTo>
                <a:lnTo>
                  <a:pt x="285316" y="16649"/>
                </a:lnTo>
                <a:cubicBezTo>
                  <a:pt x="275981" y="17517"/>
                  <a:pt x="266737" y="22219"/>
                  <a:pt x="260505" y="29363"/>
                </a:cubicBezTo>
                <a:cubicBezTo>
                  <a:pt x="255233" y="35366"/>
                  <a:pt x="250873" y="43355"/>
                  <a:pt x="243067" y="45021"/>
                </a:cubicBezTo>
                <a:cubicBezTo>
                  <a:pt x="241949" y="45253"/>
                  <a:pt x="240817" y="45339"/>
                  <a:pt x="239680" y="45339"/>
                </a:cubicBezTo>
                <a:cubicBezTo>
                  <a:pt x="237914" y="45339"/>
                  <a:pt x="236134" y="45133"/>
                  <a:pt x="234370" y="44952"/>
                </a:cubicBezTo>
                <a:cubicBezTo>
                  <a:pt x="231734" y="44685"/>
                  <a:pt x="229019" y="44498"/>
                  <a:pt x="226316" y="44498"/>
                </a:cubicBezTo>
                <a:cubicBezTo>
                  <a:pt x="219329" y="44498"/>
                  <a:pt x="212416" y="45750"/>
                  <a:pt x="207117" y="50111"/>
                </a:cubicBezTo>
                <a:cubicBezTo>
                  <a:pt x="200087" y="55886"/>
                  <a:pt x="197850" y="65495"/>
                  <a:pt x="194997" y="74169"/>
                </a:cubicBezTo>
                <a:cubicBezTo>
                  <a:pt x="192166" y="82842"/>
                  <a:pt x="187168" y="92178"/>
                  <a:pt x="178288" y="94255"/>
                </a:cubicBezTo>
                <a:cubicBezTo>
                  <a:pt x="177041" y="94543"/>
                  <a:pt x="175796" y="94669"/>
                  <a:pt x="174551" y="94669"/>
                </a:cubicBezTo>
                <a:cubicBezTo>
                  <a:pt x="165708" y="94669"/>
                  <a:pt x="156917" y="88301"/>
                  <a:pt x="148045" y="88301"/>
                </a:cubicBezTo>
                <a:cubicBezTo>
                  <a:pt x="146875" y="88301"/>
                  <a:pt x="145703" y="88412"/>
                  <a:pt x="144530" y="88663"/>
                </a:cubicBezTo>
                <a:cubicBezTo>
                  <a:pt x="141060" y="89393"/>
                  <a:pt x="137956" y="91333"/>
                  <a:pt x="134646" y="92612"/>
                </a:cubicBezTo>
                <a:cubicBezTo>
                  <a:pt x="131720" y="93737"/>
                  <a:pt x="128631" y="94264"/>
                  <a:pt x="125532" y="94264"/>
                </a:cubicBezTo>
                <a:cubicBezTo>
                  <a:pt x="113985" y="94264"/>
                  <a:pt x="102305" y="86940"/>
                  <a:pt x="98400" y="75926"/>
                </a:cubicBezTo>
                <a:cubicBezTo>
                  <a:pt x="97190" y="72525"/>
                  <a:pt x="96642" y="68873"/>
                  <a:pt x="94930" y="65678"/>
                </a:cubicBezTo>
                <a:cubicBezTo>
                  <a:pt x="90993" y="58324"/>
                  <a:pt x="81998" y="55419"/>
                  <a:pt x="73534" y="55419"/>
                </a:cubicBezTo>
                <a:cubicBezTo>
                  <a:pt x="72724" y="55419"/>
                  <a:pt x="71919" y="55446"/>
                  <a:pt x="71124" y="55498"/>
                </a:cubicBezTo>
                <a:cubicBezTo>
                  <a:pt x="62016" y="56114"/>
                  <a:pt x="53160" y="59195"/>
                  <a:pt x="44030" y="59264"/>
                </a:cubicBezTo>
                <a:cubicBezTo>
                  <a:pt x="43906" y="59265"/>
                  <a:pt x="43782" y="59266"/>
                  <a:pt x="43658" y="59266"/>
                </a:cubicBezTo>
                <a:cubicBezTo>
                  <a:pt x="41834" y="59266"/>
                  <a:pt x="39970" y="59093"/>
                  <a:pt x="38347" y="58260"/>
                </a:cubicBezTo>
                <a:cubicBezTo>
                  <a:pt x="34261" y="56205"/>
                  <a:pt x="33120" y="50727"/>
                  <a:pt x="33964" y="46208"/>
                </a:cubicBezTo>
                <a:cubicBezTo>
                  <a:pt x="34809" y="41688"/>
                  <a:pt x="37091" y="37557"/>
                  <a:pt x="37958" y="33038"/>
                </a:cubicBezTo>
                <a:cubicBezTo>
                  <a:pt x="40241" y="21169"/>
                  <a:pt x="31864" y="9117"/>
                  <a:pt x="20908" y="3981"/>
                </a:cubicBezTo>
                <a:cubicBezTo>
                  <a:pt x="14632" y="1016"/>
                  <a:pt x="7904" y="1"/>
                  <a:pt x="1114" y="1"/>
                </a:cubicBezTo>
                <a:close/>
              </a:path>
            </a:pathLst>
          </a:custGeom>
          <a:solidFill>
            <a:srgbClr val="FFFCF2">
              <a:alpha val="402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31"/>
          <p:cNvSpPr txBox="1"/>
          <p:nvPr>
            <p:ph type="ctrTitle"/>
          </p:nvPr>
        </p:nvSpPr>
        <p:spPr>
          <a:xfrm>
            <a:off x="1807375" y="1513855"/>
            <a:ext cx="5281500" cy="904200"/>
          </a:xfrm>
          <a:prstGeom prst="rect">
            <a:avLst/>
          </a:prstGeom>
        </p:spPr>
        <p:txBody>
          <a:bodyPr anchorCtr="0" anchor="t" bIns="91425" lIns="91425" spcFirstLastPara="1" rIns="91425" wrap="square" tIns="91425">
            <a:noAutofit/>
          </a:bodyPr>
          <a:lstStyle/>
          <a:p>
            <a:pPr indent="0" lvl="0" marL="0" rtl="0" algn="ctr">
              <a:spcBef>
                <a:spcPts val="0"/>
              </a:spcBef>
              <a:spcAft>
                <a:spcPts val="200"/>
              </a:spcAft>
              <a:buNone/>
            </a:pPr>
            <a:r>
              <a:rPr lang="en" sz="3000"/>
              <a:t>Nicole</a:t>
            </a:r>
            <a:endParaRPr sz="3000"/>
          </a:p>
        </p:txBody>
      </p:sp>
      <p:sp>
        <p:nvSpPr>
          <p:cNvPr id="451" name="Google Shape;451;p31"/>
          <p:cNvSpPr txBox="1"/>
          <p:nvPr>
            <p:ph idx="1" type="subTitle"/>
          </p:nvPr>
        </p:nvSpPr>
        <p:spPr>
          <a:xfrm>
            <a:off x="1451850" y="2495513"/>
            <a:ext cx="6240300" cy="1281900"/>
          </a:xfrm>
          <a:prstGeom prst="rect">
            <a:avLst/>
          </a:prstGeom>
        </p:spPr>
        <p:txBody>
          <a:bodyPr anchorCtr="0" anchor="t" bIns="91425" lIns="91425" spcFirstLastPara="1" rIns="91425" wrap="square" tIns="91425">
            <a:noAutofit/>
          </a:bodyPr>
          <a:lstStyle/>
          <a:p>
            <a:pPr indent="0" lvl="0" marL="0" rtl="0" algn="ctr">
              <a:lnSpc>
                <a:spcPct val="100000"/>
              </a:lnSpc>
              <a:spcBef>
                <a:spcPts val="2200"/>
              </a:spcBef>
              <a:spcAft>
                <a:spcPts val="0"/>
              </a:spcAft>
              <a:buNone/>
            </a:pPr>
            <a:r>
              <a:rPr lang="en" sz="1450">
                <a:highlight>
                  <a:schemeClr val="dk2"/>
                </a:highlight>
                <a:latin typeface="Comfortaa Medium"/>
                <a:ea typeface="Comfortaa Medium"/>
                <a:cs typeface="Comfortaa Medium"/>
                <a:sym typeface="Comfortaa Medium"/>
              </a:rPr>
              <a:t>Hypothesis: "</a:t>
            </a:r>
            <a:r>
              <a:rPr lang="en" sz="1400">
                <a:solidFill>
                  <a:srgbClr val="000000"/>
                </a:solidFill>
                <a:latin typeface="Comfortaa Medium"/>
                <a:ea typeface="Comfortaa Medium"/>
                <a:cs typeface="Comfortaa Medium"/>
                <a:sym typeface="Comfortaa Medium"/>
              </a:rPr>
              <a:t>There is a positive relationship between a patient's BMI and their likelihood of developing diabetes”</a:t>
            </a:r>
            <a:endParaRPr sz="1400">
              <a:solidFill>
                <a:srgbClr val="000000"/>
              </a:solidFill>
              <a:latin typeface="Comfortaa Medium"/>
              <a:ea typeface="Comfortaa Medium"/>
              <a:cs typeface="Comfortaa Medium"/>
              <a:sym typeface="Comfortaa Medium"/>
            </a:endParaRPr>
          </a:p>
          <a:p>
            <a:pPr indent="0" lvl="0" marL="0" marR="527570" rtl="0" algn="l">
              <a:lnSpc>
                <a:spcPct val="102042"/>
              </a:lnSpc>
              <a:spcBef>
                <a:spcPts val="50"/>
              </a:spcBef>
              <a:spcAft>
                <a:spcPts val="0"/>
              </a:spcAft>
              <a:buNone/>
            </a:pPr>
            <a:r>
              <a:t/>
            </a:r>
            <a:endParaRPr sz="1400">
              <a:solidFill>
                <a:srgbClr val="000000"/>
              </a:solidFill>
              <a:latin typeface="Montserrat"/>
              <a:ea typeface="Montserrat"/>
              <a:cs typeface="Montserrat"/>
              <a:sym typeface="Montserrat"/>
            </a:endParaRPr>
          </a:p>
          <a:p>
            <a:pPr indent="0" lvl="0" marL="0" rtl="0" algn="ctr">
              <a:lnSpc>
                <a:spcPct val="100000"/>
              </a:lnSpc>
              <a:spcBef>
                <a:spcPts val="2200"/>
              </a:spcBef>
              <a:spcAft>
                <a:spcPts val="0"/>
              </a:spcAft>
              <a:buNone/>
            </a:pPr>
            <a:r>
              <a:rPr lang="en" sz="1450">
                <a:highlight>
                  <a:schemeClr val="dk2"/>
                </a:highlight>
                <a:latin typeface="Comfortaa Medium"/>
                <a:ea typeface="Comfortaa Medium"/>
                <a:cs typeface="Comfortaa Medium"/>
                <a:sym typeface="Comfortaa Medium"/>
              </a:rPr>
              <a:t>."</a:t>
            </a:r>
            <a:endParaRPr sz="1450">
              <a:highlight>
                <a:schemeClr val="dk2"/>
              </a:highlight>
              <a:latin typeface="Comfortaa Medium"/>
              <a:ea typeface="Comfortaa Medium"/>
              <a:cs typeface="Comfortaa Medium"/>
              <a:sym typeface="Comfortaa Medium"/>
            </a:endParaRPr>
          </a:p>
          <a:p>
            <a:pPr indent="0" lvl="0" marL="0" rtl="0" algn="ctr">
              <a:spcBef>
                <a:spcPts val="0"/>
              </a:spcBef>
              <a:spcAft>
                <a:spcPts val="0"/>
              </a:spcAft>
              <a:buNone/>
            </a:pPr>
            <a:r>
              <a:t/>
            </a:r>
            <a:endParaRPr/>
          </a:p>
        </p:txBody>
      </p:sp>
      <p:grpSp>
        <p:nvGrpSpPr>
          <p:cNvPr id="452" name="Google Shape;452;p31"/>
          <p:cNvGrpSpPr/>
          <p:nvPr/>
        </p:nvGrpSpPr>
        <p:grpSpPr>
          <a:xfrm>
            <a:off x="5452632" y="4136818"/>
            <a:ext cx="355216" cy="305683"/>
            <a:chOff x="2581492" y="1663973"/>
            <a:chExt cx="447094" cy="384748"/>
          </a:xfrm>
        </p:grpSpPr>
        <p:sp>
          <p:nvSpPr>
            <p:cNvPr id="453" name="Google Shape;453;p31"/>
            <p:cNvSpPr/>
            <p:nvPr/>
          </p:nvSpPr>
          <p:spPr>
            <a:xfrm flipH="1">
              <a:off x="2581492" y="1663973"/>
              <a:ext cx="447094" cy="384748"/>
            </a:xfrm>
            <a:custGeom>
              <a:rect b="b" l="l" r="r" t="t"/>
              <a:pathLst>
                <a:path extrusionOk="0" h="19211" w="22324">
                  <a:moveTo>
                    <a:pt x="17667" y="1"/>
                  </a:moveTo>
                  <a:cubicBezTo>
                    <a:pt x="17065" y="1"/>
                    <a:pt x="16463" y="115"/>
                    <a:pt x="15909" y="347"/>
                  </a:cubicBezTo>
                  <a:cubicBezTo>
                    <a:pt x="14973" y="735"/>
                    <a:pt x="14197" y="1443"/>
                    <a:pt x="13444" y="2105"/>
                  </a:cubicBezTo>
                  <a:cubicBezTo>
                    <a:pt x="10020" y="5140"/>
                    <a:pt x="6505" y="8085"/>
                    <a:pt x="2944" y="10938"/>
                  </a:cubicBezTo>
                  <a:cubicBezTo>
                    <a:pt x="2283" y="11440"/>
                    <a:pt x="1643" y="11965"/>
                    <a:pt x="1164" y="12627"/>
                  </a:cubicBezTo>
                  <a:cubicBezTo>
                    <a:pt x="0" y="14293"/>
                    <a:pt x="297" y="16827"/>
                    <a:pt x="1826" y="18174"/>
                  </a:cubicBezTo>
                  <a:cubicBezTo>
                    <a:pt x="2610" y="18875"/>
                    <a:pt x="3686" y="19211"/>
                    <a:pt x="4730" y="19211"/>
                  </a:cubicBezTo>
                  <a:cubicBezTo>
                    <a:pt x="5690" y="19211"/>
                    <a:pt x="6625" y="18926"/>
                    <a:pt x="7281" y="18379"/>
                  </a:cubicBezTo>
                  <a:cubicBezTo>
                    <a:pt x="11230" y="15115"/>
                    <a:pt x="15179" y="11874"/>
                    <a:pt x="19128" y="8610"/>
                  </a:cubicBezTo>
                  <a:cubicBezTo>
                    <a:pt x="20178" y="7742"/>
                    <a:pt x="21273" y="6829"/>
                    <a:pt x="21753" y="5551"/>
                  </a:cubicBezTo>
                  <a:cubicBezTo>
                    <a:pt x="22323" y="4022"/>
                    <a:pt x="21821" y="2127"/>
                    <a:pt x="20566" y="1055"/>
                  </a:cubicBezTo>
                  <a:cubicBezTo>
                    <a:pt x="19780" y="356"/>
                    <a:pt x="18725" y="1"/>
                    <a:pt x="1766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31"/>
            <p:cNvSpPr/>
            <p:nvPr/>
          </p:nvSpPr>
          <p:spPr>
            <a:xfrm flipH="1">
              <a:off x="2584239" y="1703363"/>
              <a:ext cx="418294" cy="345354"/>
            </a:xfrm>
            <a:custGeom>
              <a:rect b="b" l="l" r="r" t="t"/>
              <a:pathLst>
                <a:path extrusionOk="0" h="17244" w="20886">
                  <a:moveTo>
                    <a:pt x="20041" y="1"/>
                  </a:moveTo>
                  <a:cubicBezTo>
                    <a:pt x="20041" y="23"/>
                    <a:pt x="20223" y="1827"/>
                    <a:pt x="17370" y="4360"/>
                  </a:cubicBezTo>
                  <a:cubicBezTo>
                    <a:pt x="14494" y="6917"/>
                    <a:pt x="5661" y="13924"/>
                    <a:pt x="4337" y="14677"/>
                  </a:cubicBezTo>
                  <a:cubicBezTo>
                    <a:pt x="3328" y="15251"/>
                    <a:pt x="2002" y="15785"/>
                    <a:pt x="923" y="15785"/>
                  </a:cubicBezTo>
                  <a:cubicBezTo>
                    <a:pt x="585" y="15785"/>
                    <a:pt x="272" y="15733"/>
                    <a:pt x="0" y="15613"/>
                  </a:cubicBezTo>
                  <a:lnTo>
                    <a:pt x="0" y="15613"/>
                  </a:lnTo>
                  <a:cubicBezTo>
                    <a:pt x="137" y="15819"/>
                    <a:pt x="320" y="16024"/>
                    <a:pt x="525" y="16207"/>
                  </a:cubicBezTo>
                  <a:cubicBezTo>
                    <a:pt x="1309" y="16908"/>
                    <a:pt x="2385" y="17244"/>
                    <a:pt x="3429" y="17244"/>
                  </a:cubicBezTo>
                  <a:cubicBezTo>
                    <a:pt x="4389" y="17244"/>
                    <a:pt x="5324" y="16959"/>
                    <a:pt x="5980" y="16412"/>
                  </a:cubicBezTo>
                  <a:cubicBezTo>
                    <a:pt x="9929" y="13148"/>
                    <a:pt x="13878" y="9907"/>
                    <a:pt x="17827" y="6643"/>
                  </a:cubicBezTo>
                  <a:cubicBezTo>
                    <a:pt x="18877" y="5775"/>
                    <a:pt x="19972" y="4862"/>
                    <a:pt x="20452" y="3584"/>
                  </a:cubicBezTo>
                  <a:cubicBezTo>
                    <a:pt x="20885" y="2420"/>
                    <a:pt x="20703" y="1051"/>
                    <a:pt x="2004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31"/>
            <p:cNvSpPr/>
            <p:nvPr/>
          </p:nvSpPr>
          <p:spPr>
            <a:xfrm flipH="1">
              <a:off x="2754289" y="1801187"/>
              <a:ext cx="274297" cy="247520"/>
            </a:xfrm>
            <a:custGeom>
              <a:rect b="b" l="l" r="r" t="t"/>
              <a:pathLst>
                <a:path extrusionOk="0" h="12359" w="13696">
                  <a:moveTo>
                    <a:pt x="7920" y="0"/>
                  </a:moveTo>
                  <a:cubicBezTo>
                    <a:pt x="6277" y="1370"/>
                    <a:pt x="4611" y="2739"/>
                    <a:pt x="2944" y="4086"/>
                  </a:cubicBezTo>
                  <a:cubicBezTo>
                    <a:pt x="2283" y="4588"/>
                    <a:pt x="1643" y="5113"/>
                    <a:pt x="1164" y="5775"/>
                  </a:cubicBezTo>
                  <a:cubicBezTo>
                    <a:pt x="0" y="7441"/>
                    <a:pt x="297" y="9975"/>
                    <a:pt x="1826" y="11322"/>
                  </a:cubicBezTo>
                  <a:cubicBezTo>
                    <a:pt x="2610" y="12023"/>
                    <a:pt x="3686" y="12359"/>
                    <a:pt x="4730" y="12359"/>
                  </a:cubicBezTo>
                  <a:cubicBezTo>
                    <a:pt x="5690" y="12359"/>
                    <a:pt x="6625" y="12074"/>
                    <a:pt x="7281" y="11527"/>
                  </a:cubicBezTo>
                  <a:cubicBezTo>
                    <a:pt x="9381" y="9792"/>
                    <a:pt x="11481" y="8080"/>
                    <a:pt x="13581" y="6346"/>
                  </a:cubicBezTo>
                  <a:cubicBezTo>
                    <a:pt x="13695" y="4771"/>
                    <a:pt x="13170" y="3150"/>
                    <a:pt x="12120" y="1986"/>
                  </a:cubicBezTo>
                  <a:cubicBezTo>
                    <a:pt x="11070" y="799"/>
                    <a:pt x="9518" y="69"/>
                    <a:pt x="792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31"/>
            <p:cNvSpPr/>
            <p:nvPr/>
          </p:nvSpPr>
          <p:spPr>
            <a:xfrm flipH="1">
              <a:off x="2755214" y="1880708"/>
              <a:ext cx="247320" cy="167991"/>
            </a:xfrm>
            <a:custGeom>
              <a:rect b="b" l="l" r="r" t="t"/>
              <a:pathLst>
                <a:path extrusionOk="0" h="8388" w="12349">
                  <a:moveTo>
                    <a:pt x="11961" y="1"/>
                  </a:moveTo>
                  <a:cubicBezTo>
                    <a:pt x="8651" y="2649"/>
                    <a:pt x="5136" y="5365"/>
                    <a:pt x="4337" y="5821"/>
                  </a:cubicBezTo>
                  <a:cubicBezTo>
                    <a:pt x="3328" y="6395"/>
                    <a:pt x="2002" y="6929"/>
                    <a:pt x="923" y="6929"/>
                  </a:cubicBezTo>
                  <a:cubicBezTo>
                    <a:pt x="585" y="6929"/>
                    <a:pt x="272" y="6877"/>
                    <a:pt x="0" y="6757"/>
                  </a:cubicBezTo>
                  <a:lnTo>
                    <a:pt x="0" y="6757"/>
                  </a:lnTo>
                  <a:cubicBezTo>
                    <a:pt x="69" y="6871"/>
                    <a:pt x="160" y="6963"/>
                    <a:pt x="228" y="7054"/>
                  </a:cubicBezTo>
                  <a:lnTo>
                    <a:pt x="251" y="7077"/>
                  </a:lnTo>
                  <a:cubicBezTo>
                    <a:pt x="320" y="7168"/>
                    <a:pt x="411" y="7259"/>
                    <a:pt x="525" y="7351"/>
                  </a:cubicBezTo>
                  <a:cubicBezTo>
                    <a:pt x="1309" y="8052"/>
                    <a:pt x="2385" y="8388"/>
                    <a:pt x="3429" y="8388"/>
                  </a:cubicBezTo>
                  <a:cubicBezTo>
                    <a:pt x="4389" y="8388"/>
                    <a:pt x="5324" y="8103"/>
                    <a:pt x="5980" y="7556"/>
                  </a:cubicBezTo>
                  <a:cubicBezTo>
                    <a:pt x="8080" y="5821"/>
                    <a:pt x="10180" y="4109"/>
                    <a:pt x="12280" y="2375"/>
                  </a:cubicBezTo>
                  <a:cubicBezTo>
                    <a:pt x="12349" y="1576"/>
                    <a:pt x="12234" y="754"/>
                    <a:pt x="11961" y="1"/>
                  </a:cubicBezTo>
                  <a:close/>
                </a:path>
              </a:pathLst>
            </a:custGeom>
            <a:solidFill>
              <a:srgbClr val="191919">
                <a:alpha val="297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7" name="Google Shape;457;p31"/>
          <p:cNvGrpSpPr/>
          <p:nvPr/>
        </p:nvGrpSpPr>
        <p:grpSpPr>
          <a:xfrm flipH="1" rot="2519054">
            <a:off x="948009" y="798401"/>
            <a:ext cx="406843" cy="401382"/>
            <a:chOff x="8167224" y="612742"/>
            <a:chExt cx="406859" cy="401398"/>
          </a:xfrm>
        </p:grpSpPr>
        <p:sp>
          <p:nvSpPr>
            <p:cNvPr id="458" name="Google Shape;458;p31"/>
            <p:cNvSpPr/>
            <p:nvPr/>
          </p:nvSpPr>
          <p:spPr>
            <a:xfrm flipH="1">
              <a:off x="8198311" y="612742"/>
              <a:ext cx="336021" cy="356970"/>
            </a:xfrm>
            <a:custGeom>
              <a:rect b="b" l="l" r="r" t="t"/>
              <a:pathLst>
                <a:path extrusionOk="0" h="17824" w="16778">
                  <a:moveTo>
                    <a:pt x="8757" y="0"/>
                  </a:moveTo>
                  <a:cubicBezTo>
                    <a:pt x="7465" y="0"/>
                    <a:pt x="6167" y="257"/>
                    <a:pt x="4954" y="710"/>
                  </a:cubicBezTo>
                  <a:cubicBezTo>
                    <a:pt x="3448" y="1281"/>
                    <a:pt x="1987" y="2171"/>
                    <a:pt x="1142" y="3541"/>
                  </a:cubicBezTo>
                  <a:cubicBezTo>
                    <a:pt x="663" y="4317"/>
                    <a:pt x="389" y="5207"/>
                    <a:pt x="229" y="6120"/>
                  </a:cubicBezTo>
                  <a:cubicBezTo>
                    <a:pt x="1" y="7489"/>
                    <a:pt x="1" y="8904"/>
                    <a:pt x="24" y="10297"/>
                  </a:cubicBezTo>
                  <a:cubicBezTo>
                    <a:pt x="47" y="12556"/>
                    <a:pt x="69" y="14839"/>
                    <a:pt x="115" y="17099"/>
                  </a:cubicBezTo>
                  <a:cubicBezTo>
                    <a:pt x="2742" y="17595"/>
                    <a:pt x="5402" y="17824"/>
                    <a:pt x="8063" y="17824"/>
                  </a:cubicBezTo>
                  <a:cubicBezTo>
                    <a:pt x="10789" y="17824"/>
                    <a:pt x="13515" y="17583"/>
                    <a:pt x="16207" y="17144"/>
                  </a:cubicBezTo>
                  <a:cubicBezTo>
                    <a:pt x="16298" y="17144"/>
                    <a:pt x="16390" y="17122"/>
                    <a:pt x="16458" y="17053"/>
                  </a:cubicBezTo>
                  <a:cubicBezTo>
                    <a:pt x="16526" y="16985"/>
                    <a:pt x="16526" y="16870"/>
                    <a:pt x="16526" y="16779"/>
                  </a:cubicBezTo>
                  <a:cubicBezTo>
                    <a:pt x="16709" y="13721"/>
                    <a:pt x="16778" y="10639"/>
                    <a:pt x="16481" y="7603"/>
                  </a:cubicBezTo>
                  <a:cubicBezTo>
                    <a:pt x="16367" y="6302"/>
                    <a:pt x="16161" y="5001"/>
                    <a:pt x="15568" y="3837"/>
                  </a:cubicBezTo>
                  <a:cubicBezTo>
                    <a:pt x="14655" y="2034"/>
                    <a:pt x="12874" y="756"/>
                    <a:pt x="10911" y="254"/>
                  </a:cubicBezTo>
                  <a:cubicBezTo>
                    <a:pt x="10206" y="81"/>
                    <a:pt x="9482" y="0"/>
                    <a:pt x="87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31"/>
            <p:cNvSpPr/>
            <p:nvPr/>
          </p:nvSpPr>
          <p:spPr>
            <a:xfrm flipH="1">
              <a:off x="8284258" y="712889"/>
              <a:ext cx="165507" cy="165507"/>
            </a:xfrm>
            <a:custGeom>
              <a:rect b="b" l="l" r="r" t="t"/>
              <a:pathLst>
                <a:path extrusionOk="0" h="8264" w="8264">
                  <a:moveTo>
                    <a:pt x="2101" y="0"/>
                  </a:moveTo>
                  <a:lnTo>
                    <a:pt x="2101" y="2100"/>
                  </a:lnTo>
                  <a:lnTo>
                    <a:pt x="1" y="2100"/>
                  </a:lnTo>
                  <a:lnTo>
                    <a:pt x="1" y="6140"/>
                  </a:lnTo>
                  <a:lnTo>
                    <a:pt x="2101" y="6140"/>
                  </a:lnTo>
                  <a:lnTo>
                    <a:pt x="2101" y="8263"/>
                  </a:lnTo>
                  <a:lnTo>
                    <a:pt x="6141" y="8263"/>
                  </a:lnTo>
                  <a:lnTo>
                    <a:pt x="6141" y="6140"/>
                  </a:lnTo>
                  <a:lnTo>
                    <a:pt x="8263" y="6140"/>
                  </a:lnTo>
                  <a:lnTo>
                    <a:pt x="8263" y="2100"/>
                  </a:lnTo>
                  <a:lnTo>
                    <a:pt x="6141" y="2100"/>
                  </a:lnTo>
                  <a:lnTo>
                    <a:pt x="614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31"/>
            <p:cNvSpPr/>
            <p:nvPr/>
          </p:nvSpPr>
          <p:spPr>
            <a:xfrm flipH="1">
              <a:off x="8167224" y="940057"/>
              <a:ext cx="406859" cy="74082"/>
            </a:xfrm>
            <a:custGeom>
              <a:rect b="b" l="l" r="r" t="t"/>
              <a:pathLst>
                <a:path extrusionOk="0" h="3699" w="20315">
                  <a:moveTo>
                    <a:pt x="17325" y="0"/>
                  </a:moveTo>
                  <a:cubicBezTo>
                    <a:pt x="12554" y="69"/>
                    <a:pt x="7806" y="160"/>
                    <a:pt x="3059" y="229"/>
                  </a:cubicBezTo>
                  <a:cubicBezTo>
                    <a:pt x="2237" y="229"/>
                    <a:pt x="1461" y="411"/>
                    <a:pt x="845" y="868"/>
                  </a:cubicBezTo>
                  <a:cubicBezTo>
                    <a:pt x="548" y="1073"/>
                    <a:pt x="297" y="1370"/>
                    <a:pt x="183" y="1712"/>
                  </a:cubicBezTo>
                  <a:cubicBezTo>
                    <a:pt x="0" y="2374"/>
                    <a:pt x="479" y="3082"/>
                    <a:pt x="1073" y="3379"/>
                  </a:cubicBezTo>
                  <a:cubicBezTo>
                    <a:pt x="1689" y="3675"/>
                    <a:pt x="2420" y="3698"/>
                    <a:pt x="3104" y="3698"/>
                  </a:cubicBezTo>
                  <a:lnTo>
                    <a:pt x="14905" y="3675"/>
                  </a:lnTo>
                  <a:cubicBezTo>
                    <a:pt x="15955" y="3675"/>
                    <a:pt x="17005" y="3675"/>
                    <a:pt x="18078" y="3630"/>
                  </a:cubicBezTo>
                  <a:cubicBezTo>
                    <a:pt x="18420" y="3630"/>
                    <a:pt x="18763" y="3607"/>
                    <a:pt x="19082" y="3493"/>
                  </a:cubicBezTo>
                  <a:cubicBezTo>
                    <a:pt x="19676" y="3287"/>
                    <a:pt x="20109" y="2740"/>
                    <a:pt x="20201" y="2123"/>
                  </a:cubicBezTo>
                  <a:cubicBezTo>
                    <a:pt x="20315" y="1507"/>
                    <a:pt x="20041" y="868"/>
                    <a:pt x="19561" y="480"/>
                  </a:cubicBezTo>
                  <a:cubicBezTo>
                    <a:pt x="18945" y="0"/>
                    <a:pt x="18101" y="0"/>
                    <a:pt x="1732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1" name="Google Shape;461;p31"/>
          <p:cNvGrpSpPr/>
          <p:nvPr/>
        </p:nvGrpSpPr>
        <p:grpSpPr>
          <a:xfrm flipH="1" rot="4030587">
            <a:off x="91117" y="1759929"/>
            <a:ext cx="1140315" cy="595189"/>
            <a:chOff x="1362021" y="1108808"/>
            <a:chExt cx="986885" cy="515106"/>
          </a:xfrm>
        </p:grpSpPr>
        <p:sp>
          <p:nvSpPr>
            <p:cNvPr id="462" name="Google Shape;462;p31"/>
            <p:cNvSpPr/>
            <p:nvPr/>
          </p:nvSpPr>
          <p:spPr>
            <a:xfrm flipH="1">
              <a:off x="1362021" y="1108808"/>
              <a:ext cx="147683" cy="70196"/>
            </a:xfrm>
            <a:custGeom>
              <a:rect b="b" l="l" r="r" t="t"/>
              <a:pathLst>
                <a:path extrusionOk="0" h="3505" w="7374">
                  <a:moveTo>
                    <a:pt x="7141" y="0"/>
                  </a:moveTo>
                  <a:cubicBezTo>
                    <a:pt x="7112" y="0"/>
                    <a:pt x="7083" y="6"/>
                    <a:pt x="7054" y="18"/>
                  </a:cubicBezTo>
                  <a:cubicBezTo>
                    <a:pt x="4748" y="999"/>
                    <a:pt x="2420" y="2026"/>
                    <a:pt x="137" y="3099"/>
                  </a:cubicBezTo>
                  <a:cubicBezTo>
                    <a:pt x="46" y="3145"/>
                    <a:pt x="1" y="3282"/>
                    <a:pt x="46" y="3373"/>
                  </a:cubicBezTo>
                  <a:cubicBezTo>
                    <a:pt x="69" y="3442"/>
                    <a:pt x="115" y="3464"/>
                    <a:pt x="160" y="3487"/>
                  </a:cubicBezTo>
                  <a:cubicBezTo>
                    <a:pt x="183" y="3499"/>
                    <a:pt x="212" y="3504"/>
                    <a:pt x="240" y="3504"/>
                  </a:cubicBezTo>
                  <a:cubicBezTo>
                    <a:pt x="269" y="3504"/>
                    <a:pt x="297" y="3499"/>
                    <a:pt x="320" y="3487"/>
                  </a:cubicBezTo>
                  <a:cubicBezTo>
                    <a:pt x="2603" y="2414"/>
                    <a:pt x="4908" y="1387"/>
                    <a:pt x="7236" y="406"/>
                  </a:cubicBezTo>
                  <a:cubicBezTo>
                    <a:pt x="7327" y="360"/>
                    <a:pt x="7373" y="223"/>
                    <a:pt x="7327" y="132"/>
                  </a:cubicBezTo>
                  <a:cubicBezTo>
                    <a:pt x="7294" y="47"/>
                    <a:pt x="7222" y="0"/>
                    <a:pt x="71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31"/>
            <p:cNvSpPr/>
            <p:nvPr/>
          </p:nvSpPr>
          <p:spPr>
            <a:xfrm flipH="1">
              <a:off x="1486309" y="1129214"/>
              <a:ext cx="604350" cy="382245"/>
            </a:xfrm>
            <a:custGeom>
              <a:rect b="b" l="l" r="r" t="t"/>
              <a:pathLst>
                <a:path extrusionOk="0" h="19086" w="30176">
                  <a:moveTo>
                    <a:pt x="25094" y="1"/>
                  </a:moveTo>
                  <a:cubicBezTo>
                    <a:pt x="25068" y="1"/>
                    <a:pt x="25043" y="1"/>
                    <a:pt x="25017" y="3"/>
                  </a:cubicBezTo>
                  <a:cubicBezTo>
                    <a:pt x="24698" y="26"/>
                    <a:pt x="24401" y="140"/>
                    <a:pt x="24127" y="254"/>
                  </a:cubicBezTo>
                  <a:cubicBezTo>
                    <a:pt x="16092" y="3655"/>
                    <a:pt x="8058" y="7056"/>
                    <a:pt x="1" y="10457"/>
                  </a:cubicBezTo>
                  <a:cubicBezTo>
                    <a:pt x="754" y="13333"/>
                    <a:pt x="1941" y="16278"/>
                    <a:pt x="3402" y="19085"/>
                  </a:cubicBezTo>
                  <a:cubicBezTo>
                    <a:pt x="11619" y="15136"/>
                    <a:pt x="19950" y="11461"/>
                    <a:pt x="28395" y="8015"/>
                  </a:cubicBezTo>
                  <a:cubicBezTo>
                    <a:pt x="28578" y="7946"/>
                    <a:pt x="28783" y="7855"/>
                    <a:pt x="28920" y="7718"/>
                  </a:cubicBezTo>
                  <a:cubicBezTo>
                    <a:pt x="29057" y="7535"/>
                    <a:pt x="29103" y="7330"/>
                    <a:pt x="29148" y="7125"/>
                  </a:cubicBezTo>
                  <a:cubicBezTo>
                    <a:pt x="29582" y="5367"/>
                    <a:pt x="29902" y="3587"/>
                    <a:pt x="30176" y="1806"/>
                  </a:cubicBezTo>
                  <a:cubicBezTo>
                    <a:pt x="28783" y="1281"/>
                    <a:pt x="27414" y="756"/>
                    <a:pt x="26044" y="231"/>
                  </a:cubicBezTo>
                  <a:cubicBezTo>
                    <a:pt x="25727" y="126"/>
                    <a:pt x="25411" y="1"/>
                    <a:pt x="250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31"/>
            <p:cNvSpPr/>
            <p:nvPr/>
          </p:nvSpPr>
          <p:spPr>
            <a:xfrm flipH="1">
              <a:off x="2048095" y="1364212"/>
              <a:ext cx="277501" cy="230416"/>
            </a:xfrm>
            <a:custGeom>
              <a:rect b="b" l="l" r="r" t="t"/>
              <a:pathLst>
                <a:path extrusionOk="0" h="11505" w="13856">
                  <a:moveTo>
                    <a:pt x="11253" y="0"/>
                  </a:moveTo>
                  <a:cubicBezTo>
                    <a:pt x="7510" y="1667"/>
                    <a:pt x="3744" y="3310"/>
                    <a:pt x="0" y="4976"/>
                  </a:cubicBezTo>
                  <a:cubicBezTo>
                    <a:pt x="639" y="7282"/>
                    <a:pt x="1621" y="9473"/>
                    <a:pt x="2853" y="11504"/>
                  </a:cubicBezTo>
                  <a:cubicBezTo>
                    <a:pt x="6528" y="9838"/>
                    <a:pt x="10203" y="8149"/>
                    <a:pt x="13855" y="6483"/>
                  </a:cubicBezTo>
                  <a:cubicBezTo>
                    <a:pt x="13467" y="4086"/>
                    <a:pt x="12554" y="1781"/>
                    <a:pt x="112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31"/>
            <p:cNvSpPr/>
            <p:nvPr/>
          </p:nvSpPr>
          <p:spPr>
            <a:xfrm flipH="1">
              <a:off x="1585522" y="1247464"/>
              <a:ext cx="350641" cy="192084"/>
            </a:xfrm>
            <a:custGeom>
              <a:rect b="b" l="l" r="r" t="t"/>
              <a:pathLst>
                <a:path extrusionOk="0" h="9591" w="17508">
                  <a:moveTo>
                    <a:pt x="16201" y="1"/>
                  </a:moveTo>
                  <a:cubicBezTo>
                    <a:pt x="16187" y="1"/>
                    <a:pt x="16173" y="4"/>
                    <a:pt x="16161" y="10"/>
                  </a:cubicBezTo>
                  <a:cubicBezTo>
                    <a:pt x="16115" y="33"/>
                    <a:pt x="16070" y="101"/>
                    <a:pt x="16115" y="147"/>
                  </a:cubicBezTo>
                  <a:lnTo>
                    <a:pt x="17302" y="2795"/>
                  </a:lnTo>
                  <a:cubicBezTo>
                    <a:pt x="17302" y="2817"/>
                    <a:pt x="17325" y="2840"/>
                    <a:pt x="17348" y="2840"/>
                  </a:cubicBezTo>
                  <a:cubicBezTo>
                    <a:pt x="17359" y="2852"/>
                    <a:pt x="17376" y="2857"/>
                    <a:pt x="17393" y="2857"/>
                  </a:cubicBezTo>
                  <a:cubicBezTo>
                    <a:pt x="17410" y="2857"/>
                    <a:pt x="17428" y="2852"/>
                    <a:pt x="17439" y="2840"/>
                  </a:cubicBezTo>
                  <a:cubicBezTo>
                    <a:pt x="17485" y="2817"/>
                    <a:pt x="17508" y="2772"/>
                    <a:pt x="17485" y="2703"/>
                  </a:cubicBezTo>
                  <a:lnTo>
                    <a:pt x="16298" y="56"/>
                  </a:lnTo>
                  <a:cubicBezTo>
                    <a:pt x="16281" y="22"/>
                    <a:pt x="16240" y="1"/>
                    <a:pt x="16201" y="1"/>
                  </a:cubicBezTo>
                  <a:close/>
                  <a:moveTo>
                    <a:pt x="11858" y="1503"/>
                  </a:moveTo>
                  <a:cubicBezTo>
                    <a:pt x="11838" y="1503"/>
                    <a:pt x="11818" y="1508"/>
                    <a:pt x="11801" y="1516"/>
                  </a:cubicBezTo>
                  <a:cubicBezTo>
                    <a:pt x="11756" y="1539"/>
                    <a:pt x="11733" y="1608"/>
                    <a:pt x="11778" y="1653"/>
                  </a:cubicBezTo>
                  <a:cubicBezTo>
                    <a:pt x="12281" y="2498"/>
                    <a:pt x="12691" y="3365"/>
                    <a:pt x="13011" y="4301"/>
                  </a:cubicBezTo>
                  <a:cubicBezTo>
                    <a:pt x="13011" y="4324"/>
                    <a:pt x="13034" y="4347"/>
                    <a:pt x="13057" y="4369"/>
                  </a:cubicBezTo>
                  <a:lnTo>
                    <a:pt x="13148" y="4369"/>
                  </a:lnTo>
                  <a:cubicBezTo>
                    <a:pt x="13194" y="4347"/>
                    <a:pt x="13216" y="4278"/>
                    <a:pt x="13194" y="4233"/>
                  </a:cubicBezTo>
                  <a:cubicBezTo>
                    <a:pt x="12897" y="3297"/>
                    <a:pt x="12463" y="2384"/>
                    <a:pt x="11961" y="1562"/>
                  </a:cubicBezTo>
                  <a:cubicBezTo>
                    <a:pt x="11932" y="1519"/>
                    <a:pt x="11894" y="1503"/>
                    <a:pt x="11858" y="1503"/>
                  </a:cubicBezTo>
                  <a:close/>
                  <a:moveTo>
                    <a:pt x="8052" y="3265"/>
                  </a:moveTo>
                  <a:cubicBezTo>
                    <a:pt x="8038" y="3265"/>
                    <a:pt x="8024" y="3268"/>
                    <a:pt x="8012" y="3274"/>
                  </a:cubicBezTo>
                  <a:cubicBezTo>
                    <a:pt x="7944" y="3297"/>
                    <a:pt x="7921" y="3365"/>
                    <a:pt x="7944" y="3411"/>
                  </a:cubicBezTo>
                  <a:lnTo>
                    <a:pt x="9199" y="5967"/>
                  </a:lnTo>
                  <a:cubicBezTo>
                    <a:pt x="9199" y="5990"/>
                    <a:pt x="9222" y="6013"/>
                    <a:pt x="9245" y="6036"/>
                  </a:cubicBezTo>
                  <a:cubicBezTo>
                    <a:pt x="9268" y="6036"/>
                    <a:pt x="9313" y="6036"/>
                    <a:pt x="9336" y="6013"/>
                  </a:cubicBezTo>
                  <a:cubicBezTo>
                    <a:pt x="9382" y="5990"/>
                    <a:pt x="9405" y="5944"/>
                    <a:pt x="9382" y="5876"/>
                  </a:cubicBezTo>
                  <a:lnTo>
                    <a:pt x="8149" y="3320"/>
                  </a:lnTo>
                  <a:cubicBezTo>
                    <a:pt x="8132" y="3286"/>
                    <a:pt x="8091" y="3265"/>
                    <a:pt x="8052" y="3265"/>
                  </a:cubicBezTo>
                  <a:close/>
                  <a:moveTo>
                    <a:pt x="4068" y="4888"/>
                  </a:moveTo>
                  <a:cubicBezTo>
                    <a:pt x="4058" y="4888"/>
                    <a:pt x="4049" y="4890"/>
                    <a:pt x="4041" y="4894"/>
                  </a:cubicBezTo>
                  <a:cubicBezTo>
                    <a:pt x="3972" y="4917"/>
                    <a:pt x="3949" y="4986"/>
                    <a:pt x="3972" y="5031"/>
                  </a:cubicBezTo>
                  <a:lnTo>
                    <a:pt x="4976" y="7885"/>
                  </a:lnTo>
                  <a:cubicBezTo>
                    <a:pt x="4999" y="7907"/>
                    <a:pt x="5022" y="7930"/>
                    <a:pt x="5045" y="7953"/>
                  </a:cubicBezTo>
                  <a:lnTo>
                    <a:pt x="5113" y="7953"/>
                  </a:lnTo>
                  <a:cubicBezTo>
                    <a:pt x="5182" y="7930"/>
                    <a:pt x="5205" y="7862"/>
                    <a:pt x="5182" y="7816"/>
                  </a:cubicBezTo>
                  <a:lnTo>
                    <a:pt x="4178" y="4963"/>
                  </a:lnTo>
                  <a:cubicBezTo>
                    <a:pt x="4159" y="4926"/>
                    <a:pt x="4110" y="4888"/>
                    <a:pt x="4068" y="4888"/>
                  </a:cubicBezTo>
                  <a:close/>
                  <a:moveTo>
                    <a:pt x="119" y="6392"/>
                  </a:moveTo>
                  <a:cubicBezTo>
                    <a:pt x="104" y="6392"/>
                    <a:pt x="87" y="6395"/>
                    <a:pt x="69" y="6401"/>
                  </a:cubicBezTo>
                  <a:cubicBezTo>
                    <a:pt x="23" y="6424"/>
                    <a:pt x="0" y="6469"/>
                    <a:pt x="23" y="6538"/>
                  </a:cubicBezTo>
                  <a:cubicBezTo>
                    <a:pt x="434" y="7565"/>
                    <a:pt x="936" y="8569"/>
                    <a:pt x="1507" y="9528"/>
                  </a:cubicBezTo>
                  <a:cubicBezTo>
                    <a:pt x="1507" y="9551"/>
                    <a:pt x="1530" y="9574"/>
                    <a:pt x="1553" y="9574"/>
                  </a:cubicBezTo>
                  <a:cubicBezTo>
                    <a:pt x="1564" y="9585"/>
                    <a:pt x="1581" y="9591"/>
                    <a:pt x="1598" y="9591"/>
                  </a:cubicBezTo>
                  <a:cubicBezTo>
                    <a:pt x="1615" y="9591"/>
                    <a:pt x="1632" y="9585"/>
                    <a:pt x="1644" y="9574"/>
                  </a:cubicBezTo>
                  <a:cubicBezTo>
                    <a:pt x="1690" y="9551"/>
                    <a:pt x="1712" y="9482"/>
                    <a:pt x="1690" y="9437"/>
                  </a:cubicBezTo>
                  <a:cubicBezTo>
                    <a:pt x="1119" y="8478"/>
                    <a:pt x="640" y="7474"/>
                    <a:pt x="206" y="6447"/>
                  </a:cubicBezTo>
                  <a:cubicBezTo>
                    <a:pt x="189" y="6413"/>
                    <a:pt x="160" y="6392"/>
                    <a:pt x="119" y="639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31"/>
            <p:cNvSpPr/>
            <p:nvPr/>
          </p:nvSpPr>
          <p:spPr>
            <a:xfrm flipH="1">
              <a:off x="2048099" y="1437806"/>
              <a:ext cx="245497" cy="156815"/>
            </a:xfrm>
            <a:custGeom>
              <a:rect b="b" l="l" r="r" t="t"/>
              <a:pathLst>
                <a:path extrusionOk="0" h="7830" w="12258">
                  <a:moveTo>
                    <a:pt x="11550" y="0"/>
                  </a:moveTo>
                  <a:cubicBezTo>
                    <a:pt x="7647" y="1712"/>
                    <a:pt x="3789" y="3561"/>
                    <a:pt x="0" y="5524"/>
                  </a:cubicBezTo>
                  <a:cubicBezTo>
                    <a:pt x="388" y="6300"/>
                    <a:pt x="799" y="7076"/>
                    <a:pt x="1255" y="7829"/>
                  </a:cubicBezTo>
                  <a:cubicBezTo>
                    <a:pt x="4930" y="6163"/>
                    <a:pt x="8605" y="4474"/>
                    <a:pt x="12257" y="2808"/>
                  </a:cubicBezTo>
                  <a:cubicBezTo>
                    <a:pt x="12098" y="1849"/>
                    <a:pt x="11846" y="890"/>
                    <a:pt x="1155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31"/>
            <p:cNvSpPr/>
            <p:nvPr/>
          </p:nvSpPr>
          <p:spPr>
            <a:xfrm flipH="1">
              <a:off x="2011522" y="1314049"/>
              <a:ext cx="337383" cy="309865"/>
            </a:xfrm>
            <a:custGeom>
              <a:rect b="b" l="l" r="r" t="t"/>
              <a:pathLst>
                <a:path extrusionOk="0" h="15472" w="16846">
                  <a:moveTo>
                    <a:pt x="12200" y="1"/>
                  </a:moveTo>
                  <a:cubicBezTo>
                    <a:pt x="12159" y="1"/>
                    <a:pt x="12117" y="6"/>
                    <a:pt x="12075" y="17"/>
                  </a:cubicBezTo>
                  <a:cubicBezTo>
                    <a:pt x="11801" y="109"/>
                    <a:pt x="11641" y="428"/>
                    <a:pt x="11664" y="725"/>
                  </a:cubicBezTo>
                  <a:cubicBezTo>
                    <a:pt x="11687" y="999"/>
                    <a:pt x="11732" y="1296"/>
                    <a:pt x="11801" y="1478"/>
                  </a:cubicBezTo>
                  <a:cubicBezTo>
                    <a:pt x="12988" y="4423"/>
                    <a:pt x="14175" y="7390"/>
                    <a:pt x="15339" y="10334"/>
                  </a:cubicBezTo>
                  <a:cubicBezTo>
                    <a:pt x="15453" y="10608"/>
                    <a:pt x="15590" y="10928"/>
                    <a:pt x="15841" y="11110"/>
                  </a:cubicBezTo>
                  <a:cubicBezTo>
                    <a:pt x="15952" y="11199"/>
                    <a:pt x="16106" y="11250"/>
                    <a:pt x="16257" y="11250"/>
                  </a:cubicBezTo>
                  <a:cubicBezTo>
                    <a:pt x="16415" y="11250"/>
                    <a:pt x="16569" y="11194"/>
                    <a:pt x="16663" y="11065"/>
                  </a:cubicBezTo>
                  <a:cubicBezTo>
                    <a:pt x="16845" y="10859"/>
                    <a:pt x="16754" y="10540"/>
                    <a:pt x="16663" y="10266"/>
                  </a:cubicBezTo>
                  <a:cubicBezTo>
                    <a:pt x="15613" y="7070"/>
                    <a:pt x="14403" y="3920"/>
                    <a:pt x="13056" y="816"/>
                  </a:cubicBezTo>
                  <a:cubicBezTo>
                    <a:pt x="12892" y="446"/>
                    <a:pt x="12578" y="1"/>
                    <a:pt x="12200" y="1"/>
                  </a:cubicBezTo>
                  <a:close/>
                  <a:moveTo>
                    <a:pt x="636" y="5970"/>
                  </a:moveTo>
                  <a:cubicBezTo>
                    <a:pt x="615" y="5970"/>
                    <a:pt x="593" y="5971"/>
                    <a:pt x="571" y="5975"/>
                  </a:cubicBezTo>
                  <a:cubicBezTo>
                    <a:pt x="251" y="6020"/>
                    <a:pt x="46" y="6340"/>
                    <a:pt x="23" y="6637"/>
                  </a:cubicBezTo>
                  <a:cubicBezTo>
                    <a:pt x="0" y="6956"/>
                    <a:pt x="137" y="7253"/>
                    <a:pt x="251" y="7550"/>
                  </a:cubicBezTo>
                  <a:cubicBezTo>
                    <a:pt x="662" y="8486"/>
                    <a:pt x="1050" y="9421"/>
                    <a:pt x="1461" y="10380"/>
                  </a:cubicBezTo>
                  <a:cubicBezTo>
                    <a:pt x="1803" y="11179"/>
                    <a:pt x="2146" y="12001"/>
                    <a:pt x="2488" y="12799"/>
                  </a:cubicBezTo>
                  <a:cubicBezTo>
                    <a:pt x="2808" y="13598"/>
                    <a:pt x="3150" y="14397"/>
                    <a:pt x="3675" y="15082"/>
                  </a:cubicBezTo>
                  <a:cubicBezTo>
                    <a:pt x="3812" y="15265"/>
                    <a:pt x="3995" y="15447"/>
                    <a:pt x="4223" y="15470"/>
                  </a:cubicBezTo>
                  <a:cubicBezTo>
                    <a:pt x="4235" y="15471"/>
                    <a:pt x="4246" y="15471"/>
                    <a:pt x="4258" y="15471"/>
                  </a:cubicBezTo>
                  <a:cubicBezTo>
                    <a:pt x="4562" y="15471"/>
                    <a:pt x="4817" y="15185"/>
                    <a:pt x="4839" y="14877"/>
                  </a:cubicBezTo>
                  <a:cubicBezTo>
                    <a:pt x="4885" y="14557"/>
                    <a:pt x="4748" y="14237"/>
                    <a:pt x="4634" y="13941"/>
                  </a:cubicBezTo>
                  <a:cubicBezTo>
                    <a:pt x="3675" y="11727"/>
                    <a:pt x="2716" y="9490"/>
                    <a:pt x="1735" y="7276"/>
                  </a:cubicBezTo>
                  <a:cubicBezTo>
                    <a:pt x="1621" y="7025"/>
                    <a:pt x="1461" y="6751"/>
                    <a:pt x="1301" y="6477"/>
                  </a:cubicBezTo>
                  <a:cubicBezTo>
                    <a:pt x="1153" y="6223"/>
                    <a:pt x="908" y="5970"/>
                    <a:pt x="636" y="597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8" name="Google Shape;468;p31"/>
          <p:cNvSpPr/>
          <p:nvPr/>
        </p:nvSpPr>
        <p:spPr>
          <a:xfrm>
            <a:off x="6392050" y="791737"/>
            <a:ext cx="205140" cy="205140"/>
          </a:xfrm>
          <a:custGeom>
            <a:rect b="b" l="l" r="r" t="t"/>
            <a:pathLst>
              <a:path extrusionOk="0" h="7602" w="7602">
                <a:moveTo>
                  <a:pt x="2648" y="1"/>
                </a:moveTo>
                <a:cubicBezTo>
                  <a:pt x="2420" y="1"/>
                  <a:pt x="2237" y="183"/>
                  <a:pt x="2237" y="434"/>
                </a:cubicBezTo>
                <a:lnTo>
                  <a:pt x="2237" y="1804"/>
                </a:lnTo>
                <a:cubicBezTo>
                  <a:pt x="2237" y="2032"/>
                  <a:pt x="2032" y="2215"/>
                  <a:pt x="1804" y="2215"/>
                </a:cubicBezTo>
                <a:lnTo>
                  <a:pt x="434" y="2215"/>
                </a:lnTo>
                <a:cubicBezTo>
                  <a:pt x="206" y="2215"/>
                  <a:pt x="0" y="2420"/>
                  <a:pt x="0" y="2648"/>
                </a:cubicBezTo>
                <a:lnTo>
                  <a:pt x="0" y="4954"/>
                </a:lnTo>
                <a:cubicBezTo>
                  <a:pt x="0" y="5182"/>
                  <a:pt x="206" y="5387"/>
                  <a:pt x="434" y="5387"/>
                </a:cubicBezTo>
                <a:lnTo>
                  <a:pt x="1804" y="5387"/>
                </a:lnTo>
                <a:cubicBezTo>
                  <a:pt x="2032" y="5387"/>
                  <a:pt x="2237" y="5570"/>
                  <a:pt x="2237" y="5798"/>
                </a:cubicBezTo>
                <a:lnTo>
                  <a:pt x="2237" y="7168"/>
                </a:lnTo>
                <a:cubicBezTo>
                  <a:pt x="2237" y="7419"/>
                  <a:pt x="2420" y="7601"/>
                  <a:pt x="2648" y="7601"/>
                </a:cubicBezTo>
                <a:lnTo>
                  <a:pt x="4976" y="7601"/>
                </a:lnTo>
                <a:cubicBezTo>
                  <a:pt x="5205" y="7601"/>
                  <a:pt x="5387" y="7419"/>
                  <a:pt x="5387" y="7168"/>
                </a:cubicBezTo>
                <a:lnTo>
                  <a:pt x="5387" y="5798"/>
                </a:lnTo>
                <a:cubicBezTo>
                  <a:pt x="5387" y="5570"/>
                  <a:pt x="5570" y="5387"/>
                  <a:pt x="5798" y="5387"/>
                </a:cubicBezTo>
                <a:lnTo>
                  <a:pt x="7190" y="5387"/>
                </a:lnTo>
                <a:cubicBezTo>
                  <a:pt x="7419" y="5387"/>
                  <a:pt x="7601" y="5182"/>
                  <a:pt x="7601" y="4954"/>
                </a:cubicBezTo>
                <a:lnTo>
                  <a:pt x="7601" y="2648"/>
                </a:lnTo>
                <a:cubicBezTo>
                  <a:pt x="7601" y="2420"/>
                  <a:pt x="7419" y="2215"/>
                  <a:pt x="7190" y="2215"/>
                </a:cubicBezTo>
                <a:lnTo>
                  <a:pt x="5798" y="2215"/>
                </a:lnTo>
                <a:cubicBezTo>
                  <a:pt x="5570" y="2215"/>
                  <a:pt x="5387" y="2032"/>
                  <a:pt x="5387" y="1804"/>
                </a:cubicBezTo>
                <a:lnTo>
                  <a:pt x="5387" y="434"/>
                </a:lnTo>
                <a:cubicBezTo>
                  <a:pt x="5387" y="183"/>
                  <a:pt x="5205" y="1"/>
                  <a:pt x="497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31"/>
          <p:cNvSpPr/>
          <p:nvPr/>
        </p:nvSpPr>
        <p:spPr>
          <a:xfrm>
            <a:off x="2886462" y="4130139"/>
            <a:ext cx="204519" cy="204519"/>
          </a:xfrm>
          <a:custGeom>
            <a:rect b="b" l="l" r="r" t="t"/>
            <a:pathLst>
              <a:path extrusionOk="0" h="7579" w="7579">
                <a:moveTo>
                  <a:pt x="2625" y="1"/>
                </a:moveTo>
                <a:cubicBezTo>
                  <a:pt x="2397" y="1"/>
                  <a:pt x="2214" y="183"/>
                  <a:pt x="2214" y="412"/>
                </a:cubicBezTo>
                <a:lnTo>
                  <a:pt x="2214" y="1781"/>
                </a:lnTo>
                <a:cubicBezTo>
                  <a:pt x="2214" y="2032"/>
                  <a:pt x="2032" y="2215"/>
                  <a:pt x="1804" y="2215"/>
                </a:cubicBezTo>
                <a:lnTo>
                  <a:pt x="411" y="2215"/>
                </a:lnTo>
                <a:cubicBezTo>
                  <a:pt x="183" y="2215"/>
                  <a:pt x="0" y="2397"/>
                  <a:pt x="0" y="2626"/>
                </a:cubicBezTo>
                <a:lnTo>
                  <a:pt x="0" y="4954"/>
                </a:lnTo>
                <a:cubicBezTo>
                  <a:pt x="0" y="5182"/>
                  <a:pt x="183" y="5365"/>
                  <a:pt x="411" y="5365"/>
                </a:cubicBezTo>
                <a:lnTo>
                  <a:pt x="1804" y="5365"/>
                </a:lnTo>
                <a:cubicBezTo>
                  <a:pt x="2032" y="5365"/>
                  <a:pt x="2214" y="5547"/>
                  <a:pt x="2214" y="5775"/>
                </a:cubicBezTo>
                <a:lnTo>
                  <a:pt x="2214" y="7168"/>
                </a:lnTo>
                <a:cubicBezTo>
                  <a:pt x="2214" y="7396"/>
                  <a:pt x="2397" y="7579"/>
                  <a:pt x="2625" y="7579"/>
                </a:cubicBezTo>
                <a:lnTo>
                  <a:pt x="4953" y="7579"/>
                </a:lnTo>
                <a:cubicBezTo>
                  <a:pt x="5182" y="7579"/>
                  <a:pt x="5364" y="7396"/>
                  <a:pt x="5364" y="7168"/>
                </a:cubicBezTo>
                <a:lnTo>
                  <a:pt x="5364" y="5775"/>
                </a:lnTo>
                <a:cubicBezTo>
                  <a:pt x="5364" y="5547"/>
                  <a:pt x="5570" y="5365"/>
                  <a:pt x="5798" y="5365"/>
                </a:cubicBezTo>
                <a:lnTo>
                  <a:pt x="7168" y="5365"/>
                </a:lnTo>
                <a:cubicBezTo>
                  <a:pt x="7396" y="5365"/>
                  <a:pt x="7578" y="5182"/>
                  <a:pt x="7578" y="4954"/>
                </a:cubicBezTo>
                <a:lnTo>
                  <a:pt x="7578" y="2626"/>
                </a:lnTo>
                <a:cubicBezTo>
                  <a:pt x="7578" y="2397"/>
                  <a:pt x="7396" y="2215"/>
                  <a:pt x="7168" y="2215"/>
                </a:cubicBezTo>
                <a:lnTo>
                  <a:pt x="5798" y="2215"/>
                </a:lnTo>
                <a:cubicBezTo>
                  <a:pt x="5570" y="2215"/>
                  <a:pt x="5364" y="2032"/>
                  <a:pt x="5364" y="1781"/>
                </a:cubicBezTo>
                <a:lnTo>
                  <a:pt x="5364" y="412"/>
                </a:lnTo>
                <a:cubicBezTo>
                  <a:pt x="5364" y="183"/>
                  <a:pt x="5182" y="1"/>
                  <a:pt x="495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31"/>
          <p:cNvSpPr/>
          <p:nvPr/>
        </p:nvSpPr>
        <p:spPr>
          <a:xfrm>
            <a:off x="822164" y="1505053"/>
            <a:ext cx="93044" cy="97659"/>
          </a:xfrm>
          <a:custGeom>
            <a:rect b="b" l="l" r="r" t="t"/>
            <a:pathLst>
              <a:path extrusionOk="0" h="3619" w="3448">
                <a:moveTo>
                  <a:pt x="1607" y="0"/>
                </a:moveTo>
                <a:cubicBezTo>
                  <a:pt x="977" y="0"/>
                  <a:pt x="331" y="380"/>
                  <a:pt x="115" y="985"/>
                </a:cubicBezTo>
                <a:cubicBezTo>
                  <a:pt x="1" y="1282"/>
                  <a:pt x="1" y="1602"/>
                  <a:pt x="24" y="1921"/>
                </a:cubicBezTo>
                <a:cubicBezTo>
                  <a:pt x="69" y="2195"/>
                  <a:pt x="115" y="2469"/>
                  <a:pt x="252" y="2720"/>
                </a:cubicBezTo>
                <a:cubicBezTo>
                  <a:pt x="525" y="3266"/>
                  <a:pt x="1145" y="3618"/>
                  <a:pt x="1758" y="3618"/>
                </a:cubicBezTo>
                <a:cubicBezTo>
                  <a:pt x="1811" y="3618"/>
                  <a:pt x="1865" y="3616"/>
                  <a:pt x="1918" y="3610"/>
                </a:cubicBezTo>
                <a:cubicBezTo>
                  <a:pt x="2580" y="3519"/>
                  <a:pt x="3151" y="2994"/>
                  <a:pt x="3310" y="2332"/>
                </a:cubicBezTo>
                <a:cubicBezTo>
                  <a:pt x="3425" y="1898"/>
                  <a:pt x="3447" y="1305"/>
                  <a:pt x="3128" y="826"/>
                </a:cubicBezTo>
                <a:cubicBezTo>
                  <a:pt x="2831" y="346"/>
                  <a:pt x="2283" y="27"/>
                  <a:pt x="1713" y="4"/>
                </a:cubicBezTo>
                <a:cubicBezTo>
                  <a:pt x="1677" y="1"/>
                  <a:pt x="1642" y="0"/>
                  <a:pt x="160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31"/>
          <p:cNvSpPr/>
          <p:nvPr/>
        </p:nvSpPr>
        <p:spPr>
          <a:xfrm>
            <a:off x="522198" y="1513850"/>
            <a:ext cx="278431" cy="272818"/>
          </a:xfrm>
          <a:custGeom>
            <a:rect b="b" l="l" r="r" t="t"/>
            <a:pathLst>
              <a:path extrusionOk="0" h="10110" w="10318">
                <a:moveTo>
                  <a:pt x="5025" y="1"/>
                </a:moveTo>
                <a:cubicBezTo>
                  <a:pt x="4724" y="1"/>
                  <a:pt x="4425" y="35"/>
                  <a:pt x="4132" y="111"/>
                </a:cubicBezTo>
                <a:cubicBezTo>
                  <a:pt x="3562" y="271"/>
                  <a:pt x="3014" y="568"/>
                  <a:pt x="2534" y="956"/>
                </a:cubicBezTo>
                <a:cubicBezTo>
                  <a:pt x="914" y="2234"/>
                  <a:pt x="1" y="4425"/>
                  <a:pt x="434" y="6434"/>
                </a:cubicBezTo>
                <a:cubicBezTo>
                  <a:pt x="865" y="8452"/>
                  <a:pt x="2737" y="10109"/>
                  <a:pt x="4775" y="10109"/>
                </a:cubicBezTo>
                <a:cubicBezTo>
                  <a:pt x="4789" y="10109"/>
                  <a:pt x="4803" y="10109"/>
                  <a:pt x="4817" y="10109"/>
                </a:cubicBezTo>
                <a:cubicBezTo>
                  <a:pt x="5958" y="10109"/>
                  <a:pt x="7054" y="9630"/>
                  <a:pt x="7921" y="8899"/>
                </a:cubicBezTo>
                <a:cubicBezTo>
                  <a:pt x="8789" y="8169"/>
                  <a:pt x="9428" y="7187"/>
                  <a:pt x="9884" y="6160"/>
                </a:cubicBezTo>
                <a:cubicBezTo>
                  <a:pt x="10318" y="5156"/>
                  <a:pt x="10181" y="3490"/>
                  <a:pt x="9428" y="2234"/>
                </a:cubicBezTo>
                <a:cubicBezTo>
                  <a:pt x="8903" y="1367"/>
                  <a:pt x="7990" y="796"/>
                  <a:pt x="7054" y="431"/>
                </a:cubicBezTo>
                <a:cubicBezTo>
                  <a:pt x="6404" y="177"/>
                  <a:pt x="5709" y="1"/>
                  <a:pt x="502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72" name="Google Shape;472;p31"/>
          <p:cNvGrpSpPr/>
          <p:nvPr/>
        </p:nvGrpSpPr>
        <p:grpSpPr>
          <a:xfrm>
            <a:off x="68864" y="3096390"/>
            <a:ext cx="1299652" cy="2651951"/>
            <a:chOff x="8154826" y="3096390"/>
            <a:chExt cx="1299652" cy="2651951"/>
          </a:xfrm>
        </p:grpSpPr>
        <p:sp>
          <p:nvSpPr>
            <p:cNvPr id="473" name="Google Shape;473;p31"/>
            <p:cNvSpPr/>
            <p:nvPr/>
          </p:nvSpPr>
          <p:spPr>
            <a:xfrm>
              <a:off x="8761530" y="3096390"/>
              <a:ext cx="692948" cy="785102"/>
            </a:xfrm>
            <a:custGeom>
              <a:rect b="b" l="l" r="r" t="t"/>
              <a:pathLst>
                <a:path extrusionOk="0" h="29094" w="25679">
                  <a:moveTo>
                    <a:pt x="15362" y="0"/>
                  </a:moveTo>
                  <a:cubicBezTo>
                    <a:pt x="14997" y="0"/>
                    <a:pt x="14631" y="16"/>
                    <a:pt x="14266" y="43"/>
                  </a:cubicBezTo>
                  <a:cubicBezTo>
                    <a:pt x="13581" y="112"/>
                    <a:pt x="12897" y="203"/>
                    <a:pt x="12280" y="500"/>
                  </a:cubicBezTo>
                  <a:cubicBezTo>
                    <a:pt x="11504" y="888"/>
                    <a:pt x="10911" y="1550"/>
                    <a:pt x="10409" y="2234"/>
                  </a:cubicBezTo>
                  <a:cubicBezTo>
                    <a:pt x="8080" y="5498"/>
                    <a:pt x="7533" y="9653"/>
                    <a:pt x="6254" y="13464"/>
                  </a:cubicBezTo>
                  <a:cubicBezTo>
                    <a:pt x="6232" y="13533"/>
                    <a:pt x="6186" y="13624"/>
                    <a:pt x="6140" y="13693"/>
                  </a:cubicBezTo>
                  <a:cubicBezTo>
                    <a:pt x="6088" y="13737"/>
                    <a:pt x="6021" y="13758"/>
                    <a:pt x="5951" y="13758"/>
                  </a:cubicBezTo>
                  <a:cubicBezTo>
                    <a:pt x="5806" y="13758"/>
                    <a:pt x="5647" y="13671"/>
                    <a:pt x="5570" y="13533"/>
                  </a:cubicBezTo>
                  <a:cubicBezTo>
                    <a:pt x="5456" y="13350"/>
                    <a:pt x="5478" y="13099"/>
                    <a:pt x="5501" y="12871"/>
                  </a:cubicBezTo>
                  <a:cubicBezTo>
                    <a:pt x="5752" y="10383"/>
                    <a:pt x="6277" y="7941"/>
                    <a:pt x="7053" y="5544"/>
                  </a:cubicBezTo>
                  <a:cubicBezTo>
                    <a:pt x="7259" y="4928"/>
                    <a:pt x="7464" y="4289"/>
                    <a:pt x="7487" y="3627"/>
                  </a:cubicBezTo>
                  <a:cubicBezTo>
                    <a:pt x="7510" y="2965"/>
                    <a:pt x="7282" y="2257"/>
                    <a:pt x="6734" y="1869"/>
                  </a:cubicBezTo>
                  <a:cubicBezTo>
                    <a:pt x="6438" y="1663"/>
                    <a:pt x="6097" y="1577"/>
                    <a:pt x="5742" y="1577"/>
                  </a:cubicBezTo>
                  <a:cubicBezTo>
                    <a:pt x="5195" y="1577"/>
                    <a:pt x="4617" y="1784"/>
                    <a:pt x="4132" y="2075"/>
                  </a:cubicBezTo>
                  <a:cubicBezTo>
                    <a:pt x="3196" y="2622"/>
                    <a:pt x="2443" y="3467"/>
                    <a:pt x="1872" y="4403"/>
                  </a:cubicBezTo>
                  <a:cubicBezTo>
                    <a:pt x="0" y="7461"/>
                    <a:pt x="137" y="11296"/>
                    <a:pt x="662" y="14834"/>
                  </a:cubicBezTo>
                  <a:cubicBezTo>
                    <a:pt x="1233" y="18509"/>
                    <a:pt x="2169" y="22138"/>
                    <a:pt x="3470" y="25608"/>
                  </a:cubicBezTo>
                  <a:cubicBezTo>
                    <a:pt x="3903" y="26772"/>
                    <a:pt x="4588" y="28164"/>
                    <a:pt x="5958" y="28735"/>
                  </a:cubicBezTo>
                  <a:cubicBezTo>
                    <a:pt x="6548" y="28997"/>
                    <a:pt x="7176" y="29093"/>
                    <a:pt x="7811" y="29093"/>
                  </a:cubicBezTo>
                  <a:cubicBezTo>
                    <a:pt x="8281" y="29093"/>
                    <a:pt x="8756" y="29041"/>
                    <a:pt x="9222" y="28963"/>
                  </a:cubicBezTo>
                  <a:cubicBezTo>
                    <a:pt x="13673" y="28255"/>
                    <a:pt x="17485" y="25379"/>
                    <a:pt x="20657" y="22161"/>
                  </a:cubicBezTo>
                  <a:cubicBezTo>
                    <a:pt x="22050" y="20746"/>
                    <a:pt x="23351" y="19216"/>
                    <a:pt x="24264" y="17459"/>
                  </a:cubicBezTo>
                  <a:cubicBezTo>
                    <a:pt x="25177" y="15701"/>
                    <a:pt x="25679" y="13670"/>
                    <a:pt x="25382" y="11730"/>
                  </a:cubicBezTo>
                  <a:cubicBezTo>
                    <a:pt x="25291" y="11182"/>
                    <a:pt x="25108" y="10611"/>
                    <a:pt x="24652" y="10337"/>
                  </a:cubicBezTo>
                  <a:cubicBezTo>
                    <a:pt x="24472" y="10236"/>
                    <a:pt x="24273" y="10190"/>
                    <a:pt x="24071" y="10190"/>
                  </a:cubicBezTo>
                  <a:cubicBezTo>
                    <a:pt x="23686" y="10190"/>
                    <a:pt x="23293" y="10356"/>
                    <a:pt x="23008" y="10611"/>
                  </a:cubicBezTo>
                  <a:cubicBezTo>
                    <a:pt x="22552" y="10999"/>
                    <a:pt x="22278" y="11524"/>
                    <a:pt x="22004" y="12049"/>
                  </a:cubicBezTo>
                  <a:cubicBezTo>
                    <a:pt x="20885" y="14241"/>
                    <a:pt x="19516" y="16295"/>
                    <a:pt x="17918" y="18166"/>
                  </a:cubicBezTo>
                  <a:cubicBezTo>
                    <a:pt x="19288" y="15222"/>
                    <a:pt x="20657" y="12255"/>
                    <a:pt x="21639" y="9173"/>
                  </a:cubicBezTo>
                  <a:cubicBezTo>
                    <a:pt x="22232" y="7347"/>
                    <a:pt x="22643" y="5316"/>
                    <a:pt x="21913" y="3558"/>
                  </a:cubicBezTo>
                  <a:cubicBezTo>
                    <a:pt x="21342" y="2166"/>
                    <a:pt x="20087" y="1116"/>
                    <a:pt x="18694" y="568"/>
                  </a:cubicBezTo>
                  <a:cubicBezTo>
                    <a:pt x="17639" y="153"/>
                    <a:pt x="16505" y="0"/>
                    <a:pt x="153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31"/>
            <p:cNvSpPr/>
            <p:nvPr/>
          </p:nvSpPr>
          <p:spPr>
            <a:xfrm>
              <a:off x="8154826" y="3623515"/>
              <a:ext cx="1186935" cy="2124826"/>
            </a:xfrm>
            <a:custGeom>
              <a:rect b="b" l="l" r="r" t="t"/>
              <a:pathLst>
                <a:path extrusionOk="0" h="78741" w="43985">
                  <a:moveTo>
                    <a:pt x="15204" y="1"/>
                  </a:moveTo>
                  <a:cubicBezTo>
                    <a:pt x="14564" y="1"/>
                    <a:pt x="13931" y="314"/>
                    <a:pt x="13467" y="755"/>
                  </a:cubicBezTo>
                  <a:cubicBezTo>
                    <a:pt x="12303" y="1805"/>
                    <a:pt x="11938" y="3517"/>
                    <a:pt x="12098" y="5092"/>
                  </a:cubicBezTo>
                  <a:cubicBezTo>
                    <a:pt x="12280" y="6644"/>
                    <a:pt x="12874" y="8105"/>
                    <a:pt x="13376" y="9611"/>
                  </a:cubicBezTo>
                  <a:cubicBezTo>
                    <a:pt x="15727" y="16824"/>
                    <a:pt x="15248" y="24653"/>
                    <a:pt x="13833" y="32140"/>
                  </a:cubicBezTo>
                  <a:cubicBezTo>
                    <a:pt x="12098" y="36226"/>
                    <a:pt x="10957" y="40585"/>
                    <a:pt x="10432" y="44991"/>
                  </a:cubicBezTo>
                  <a:cubicBezTo>
                    <a:pt x="9929" y="41224"/>
                    <a:pt x="8811" y="37435"/>
                    <a:pt x="8583" y="33601"/>
                  </a:cubicBezTo>
                  <a:cubicBezTo>
                    <a:pt x="8332" y="29538"/>
                    <a:pt x="9062" y="25407"/>
                    <a:pt x="8103" y="21458"/>
                  </a:cubicBezTo>
                  <a:cubicBezTo>
                    <a:pt x="7838" y="20331"/>
                    <a:pt x="7124" y="19034"/>
                    <a:pt x="6003" y="19034"/>
                  </a:cubicBezTo>
                  <a:cubicBezTo>
                    <a:pt x="5966" y="19034"/>
                    <a:pt x="5928" y="19035"/>
                    <a:pt x="5889" y="19038"/>
                  </a:cubicBezTo>
                  <a:cubicBezTo>
                    <a:pt x="5364" y="19084"/>
                    <a:pt x="4908" y="19426"/>
                    <a:pt x="4565" y="19814"/>
                  </a:cubicBezTo>
                  <a:cubicBezTo>
                    <a:pt x="3516" y="21001"/>
                    <a:pt x="3264" y="22645"/>
                    <a:pt x="3173" y="24197"/>
                  </a:cubicBezTo>
                  <a:cubicBezTo>
                    <a:pt x="2945" y="28465"/>
                    <a:pt x="3607" y="32756"/>
                    <a:pt x="5136" y="36751"/>
                  </a:cubicBezTo>
                  <a:cubicBezTo>
                    <a:pt x="6711" y="40836"/>
                    <a:pt x="9199" y="44671"/>
                    <a:pt x="10135" y="48871"/>
                  </a:cubicBezTo>
                  <a:cubicBezTo>
                    <a:pt x="9929" y="55947"/>
                    <a:pt x="11482" y="63182"/>
                    <a:pt x="14905" y="69254"/>
                  </a:cubicBezTo>
                  <a:cubicBezTo>
                    <a:pt x="11938" y="66560"/>
                    <a:pt x="9678" y="63228"/>
                    <a:pt x="8240" y="59553"/>
                  </a:cubicBezTo>
                  <a:cubicBezTo>
                    <a:pt x="6985" y="56358"/>
                    <a:pt x="6346" y="52934"/>
                    <a:pt x="4976" y="49784"/>
                  </a:cubicBezTo>
                  <a:cubicBezTo>
                    <a:pt x="4680" y="49168"/>
                    <a:pt x="4337" y="48506"/>
                    <a:pt x="3698" y="48232"/>
                  </a:cubicBezTo>
                  <a:cubicBezTo>
                    <a:pt x="3521" y="48163"/>
                    <a:pt x="3337" y="48132"/>
                    <a:pt x="3153" y="48132"/>
                  </a:cubicBezTo>
                  <a:cubicBezTo>
                    <a:pt x="2600" y="48132"/>
                    <a:pt x="2043" y="48414"/>
                    <a:pt x="1667" y="48825"/>
                  </a:cubicBezTo>
                  <a:cubicBezTo>
                    <a:pt x="1164" y="49396"/>
                    <a:pt x="936" y="50149"/>
                    <a:pt x="799" y="50880"/>
                  </a:cubicBezTo>
                  <a:cubicBezTo>
                    <a:pt x="0" y="55148"/>
                    <a:pt x="1781" y="59599"/>
                    <a:pt x="4702" y="62794"/>
                  </a:cubicBezTo>
                  <a:cubicBezTo>
                    <a:pt x="7510" y="65899"/>
                    <a:pt x="11253" y="67998"/>
                    <a:pt x="15111" y="69619"/>
                  </a:cubicBezTo>
                  <a:cubicBezTo>
                    <a:pt x="17051" y="72952"/>
                    <a:pt x="19539" y="75919"/>
                    <a:pt x="22620" y="78293"/>
                  </a:cubicBezTo>
                  <a:cubicBezTo>
                    <a:pt x="22926" y="78526"/>
                    <a:pt x="23344" y="78740"/>
                    <a:pt x="23701" y="78740"/>
                  </a:cubicBezTo>
                  <a:cubicBezTo>
                    <a:pt x="23903" y="78740"/>
                    <a:pt x="24086" y="78671"/>
                    <a:pt x="24218" y="78498"/>
                  </a:cubicBezTo>
                  <a:cubicBezTo>
                    <a:pt x="19288" y="74960"/>
                    <a:pt x="15818" y="69665"/>
                    <a:pt x="13673" y="63981"/>
                  </a:cubicBezTo>
                  <a:cubicBezTo>
                    <a:pt x="13330" y="63045"/>
                    <a:pt x="13011" y="62087"/>
                    <a:pt x="12737" y="61128"/>
                  </a:cubicBezTo>
                  <a:cubicBezTo>
                    <a:pt x="12303" y="55148"/>
                    <a:pt x="13764" y="49122"/>
                    <a:pt x="17416" y="44534"/>
                  </a:cubicBezTo>
                  <a:cubicBezTo>
                    <a:pt x="19813" y="41476"/>
                    <a:pt x="23077" y="39170"/>
                    <a:pt x="25451" y="36089"/>
                  </a:cubicBezTo>
                  <a:cubicBezTo>
                    <a:pt x="26090" y="35244"/>
                    <a:pt x="26683" y="34103"/>
                    <a:pt x="26135" y="33190"/>
                  </a:cubicBezTo>
                  <a:cubicBezTo>
                    <a:pt x="25784" y="32575"/>
                    <a:pt x="25085" y="32364"/>
                    <a:pt x="24346" y="32364"/>
                  </a:cubicBezTo>
                  <a:cubicBezTo>
                    <a:pt x="23933" y="32364"/>
                    <a:pt x="23507" y="32430"/>
                    <a:pt x="23122" y="32528"/>
                  </a:cubicBezTo>
                  <a:cubicBezTo>
                    <a:pt x="19105" y="33624"/>
                    <a:pt x="15978" y="36910"/>
                    <a:pt x="13969" y="40563"/>
                  </a:cubicBezTo>
                  <a:cubicBezTo>
                    <a:pt x="12372" y="43507"/>
                    <a:pt x="11390" y="46771"/>
                    <a:pt x="11048" y="50081"/>
                  </a:cubicBezTo>
                  <a:cubicBezTo>
                    <a:pt x="10934" y="43986"/>
                    <a:pt x="12098" y="37846"/>
                    <a:pt x="14494" y="32231"/>
                  </a:cubicBezTo>
                  <a:cubicBezTo>
                    <a:pt x="17895" y="28077"/>
                    <a:pt x="22529" y="24904"/>
                    <a:pt x="27665" y="23147"/>
                  </a:cubicBezTo>
                  <a:cubicBezTo>
                    <a:pt x="32595" y="21481"/>
                    <a:pt x="38096" y="21047"/>
                    <a:pt x="42319" y="18011"/>
                  </a:cubicBezTo>
                  <a:cubicBezTo>
                    <a:pt x="42844" y="17623"/>
                    <a:pt x="43368" y="17189"/>
                    <a:pt x="43665" y="16596"/>
                  </a:cubicBezTo>
                  <a:cubicBezTo>
                    <a:pt x="43962" y="16003"/>
                    <a:pt x="43985" y="15226"/>
                    <a:pt x="43551" y="14724"/>
                  </a:cubicBezTo>
                  <a:cubicBezTo>
                    <a:pt x="43277" y="14428"/>
                    <a:pt x="42889" y="14245"/>
                    <a:pt x="42524" y="14108"/>
                  </a:cubicBezTo>
                  <a:cubicBezTo>
                    <a:pt x="41374" y="13717"/>
                    <a:pt x="40169" y="13560"/>
                    <a:pt x="38953" y="13560"/>
                  </a:cubicBezTo>
                  <a:cubicBezTo>
                    <a:pt x="37827" y="13560"/>
                    <a:pt x="36693" y="13694"/>
                    <a:pt x="35585" y="13903"/>
                  </a:cubicBezTo>
                  <a:cubicBezTo>
                    <a:pt x="30153" y="14884"/>
                    <a:pt x="25085" y="17623"/>
                    <a:pt x="21114" y="21458"/>
                  </a:cubicBezTo>
                  <a:cubicBezTo>
                    <a:pt x="21548" y="20864"/>
                    <a:pt x="22004" y="20294"/>
                    <a:pt x="22461" y="19723"/>
                  </a:cubicBezTo>
                  <a:cubicBezTo>
                    <a:pt x="24241" y="17463"/>
                    <a:pt x="25998" y="15204"/>
                    <a:pt x="27779" y="12967"/>
                  </a:cubicBezTo>
                  <a:cubicBezTo>
                    <a:pt x="28190" y="12419"/>
                    <a:pt x="28646" y="11848"/>
                    <a:pt x="29194" y="11437"/>
                  </a:cubicBezTo>
                  <a:cubicBezTo>
                    <a:pt x="30175" y="10730"/>
                    <a:pt x="31431" y="10502"/>
                    <a:pt x="32572" y="10114"/>
                  </a:cubicBezTo>
                  <a:cubicBezTo>
                    <a:pt x="33736" y="9748"/>
                    <a:pt x="34946" y="9086"/>
                    <a:pt x="35357" y="7945"/>
                  </a:cubicBezTo>
                  <a:cubicBezTo>
                    <a:pt x="34923" y="7788"/>
                    <a:pt x="34458" y="7710"/>
                    <a:pt x="33993" y="7710"/>
                  </a:cubicBezTo>
                  <a:cubicBezTo>
                    <a:pt x="33309" y="7710"/>
                    <a:pt x="32622" y="7879"/>
                    <a:pt x="32024" y="8219"/>
                  </a:cubicBezTo>
                  <a:cubicBezTo>
                    <a:pt x="32892" y="7215"/>
                    <a:pt x="33531" y="6051"/>
                    <a:pt x="33896" y="4772"/>
                  </a:cubicBezTo>
                  <a:cubicBezTo>
                    <a:pt x="33987" y="4499"/>
                    <a:pt x="34033" y="4179"/>
                    <a:pt x="33873" y="3951"/>
                  </a:cubicBezTo>
                  <a:cubicBezTo>
                    <a:pt x="33753" y="3779"/>
                    <a:pt x="33580" y="3710"/>
                    <a:pt x="33389" y="3710"/>
                  </a:cubicBezTo>
                  <a:cubicBezTo>
                    <a:pt x="33073" y="3710"/>
                    <a:pt x="32705" y="3897"/>
                    <a:pt x="32435" y="4111"/>
                  </a:cubicBezTo>
                  <a:cubicBezTo>
                    <a:pt x="31522" y="4864"/>
                    <a:pt x="30746" y="5777"/>
                    <a:pt x="30153" y="6827"/>
                  </a:cubicBezTo>
                  <a:cubicBezTo>
                    <a:pt x="30563" y="5343"/>
                    <a:pt x="30700" y="3768"/>
                    <a:pt x="30495" y="2239"/>
                  </a:cubicBezTo>
                  <a:cubicBezTo>
                    <a:pt x="30449" y="1897"/>
                    <a:pt x="30335" y="1508"/>
                    <a:pt x="30016" y="1417"/>
                  </a:cubicBezTo>
                  <a:cubicBezTo>
                    <a:pt x="29975" y="1406"/>
                    <a:pt x="29935" y="1401"/>
                    <a:pt x="29896" y="1401"/>
                  </a:cubicBezTo>
                  <a:cubicBezTo>
                    <a:pt x="29605" y="1401"/>
                    <a:pt x="29352" y="1683"/>
                    <a:pt x="29171" y="1965"/>
                  </a:cubicBezTo>
                  <a:cubicBezTo>
                    <a:pt x="28190" y="3517"/>
                    <a:pt x="27596" y="5343"/>
                    <a:pt x="27505" y="7215"/>
                  </a:cubicBezTo>
                  <a:cubicBezTo>
                    <a:pt x="27414" y="6165"/>
                    <a:pt x="27003" y="5161"/>
                    <a:pt x="26364" y="4339"/>
                  </a:cubicBezTo>
                  <a:cubicBezTo>
                    <a:pt x="26139" y="4045"/>
                    <a:pt x="25783" y="3764"/>
                    <a:pt x="25455" y="3764"/>
                  </a:cubicBezTo>
                  <a:cubicBezTo>
                    <a:pt x="25350" y="3764"/>
                    <a:pt x="25248" y="3793"/>
                    <a:pt x="25154" y="3859"/>
                  </a:cubicBezTo>
                  <a:cubicBezTo>
                    <a:pt x="24834" y="4065"/>
                    <a:pt x="24834" y="4499"/>
                    <a:pt x="24880" y="4864"/>
                  </a:cubicBezTo>
                  <a:cubicBezTo>
                    <a:pt x="25108" y="7192"/>
                    <a:pt x="25930" y="9474"/>
                    <a:pt x="27528" y="11346"/>
                  </a:cubicBezTo>
                  <a:cubicBezTo>
                    <a:pt x="24720" y="15820"/>
                    <a:pt x="21068" y="19700"/>
                    <a:pt x="18124" y="24105"/>
                  </a:cubicBezTo>
                  <a:cubicBezTo>
                    <a:pt x="17256" y="25429"/>
                    <a:pt x="16435" y="26776"/>
                    <a:pt x="15704" y="28191"/>
                  </a:cubicBezTo>
                  <a:cubicBezTo>
                    <a:pt x="16982" y="24562"/>
                    <a:pt x="17918" y="20819"/>
                    <a:pt x="18512" y="17030"/>
                  </a:cubicBezTo>
                  <a:cubicBezTo>
                    <a:pt x="19196" y="12602"/>
                    <a:pt x="19402" y="8059"/>
                    <a:pt x="18420" y="3723"/>
                  </a:cubicBezTo>
                  <a:cubicBezTo>
                    <a:pt x="18010" y="2011"/>
                    <a:pt x="17028" y="25"/>
                    <a:pt x="15271" y="2"/>
                  </a:cubicBezTo>
                  <a:cubicBezTo>
                    <a:pt x="15248" y="1"/>
                    <a:pt x="15226" y="1"/>
                    <a:pt x="1520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5" name="Google Shape;475;p31"/>
          <p:cNvSpPr/>
          <p:nvPr/>
        </p:nvSpPr>
        <p:spPr>
          <a:xfrm flipH="1" rot="-570776">
            <a:off x="691949" y="4249414"/>
            <a:ext cx="904250" cy="1339752"/>
          </a:xfrm>
          <a:custGeom>
            <a:rect b="b" l="l" r="r" t="t"/>
            <a:pathLst>
              <a:path extrusionOk="0" h="49646" w="33508">
                <a:moveTo>
                  <a:pt x="12973" y="0"/>
                </a:moveTo>
                <a:cubicBezTo>
                  <a:pt x="11302" y="0"/>
                  <a:pt x="9993" y="1496"/>
                  <a:pt x="9427" y="3059"/>
                </a:cubicBezTo>
                <a:cubicBezTo>
                  <a:pt x="8103" y="6574"/>
                  <a:pt x="9359" y="10729"/>
                  <a:pt x="11915" y="13468"/>
                </a:cubicBezTo>
                <a:cubicBezTo>
                  <a:pt x="13033" y="14654"/>
                  <a:pt x="14449" y="15796"/>
                  <a:pt x="14631" y="17416"/>
                </a:cubicBezTo>
                <a:cubicBezTo>
                  <a:pt x="14700" y="18078"/>
                  <a:pt x="14540" y="18740"/>
                  <a:pt x="14517" y="19402"/>
                </a:cubicBezTo>
                <a:cubicBezTo>
                  <a:pt x="14471" y="20794"/>
                  <a:pt x="14974" y="22232"/>
                  <a:pt x="15955" y="23282"/>
                </a:cubicBezTo>
                <a:cubicBezTo>
                  <a:pt x="17233" y="24675"/>
                  <a:pt x="19242" y="25382"/>
                  <a:pt x="20201" y="27026"/>
                </a:cubicBezTo>
                <a:cubicBezTo>
                  <a:pt x="21410" y="29103"/>
                  <a:pt x="20497" y="31910"/>
                  <a:pt x="21684" y="34010"/>
                </a:cubicBezTo>
                <a:cubicBezTo>
                  <a:pt x="23031" y="36407"/>
                  <a:pt x="26432" y="36749"/>
                  <a:pt x="28281" y="38781"/>
                </a:cubicBezTo>
                <a:cubicBezTo>
                  <a:pt x="29285" y="39831"/>
                  <a:pt x="29742" y="41269"/>
                  <a:pt x="30404" y="42570"/>
                </a:cubicBezTo>
                <a:cubicBezTo>
                  <a:pt x="31043" y="43871"/>
                  <a:pt x="32070" y="45172"/>
                  <a:pt x="33508" y="45400"/>
                </a:cubicBezTo>
                <a:cubicBezTo>
                  <a:pt x="32024" y="44487"/>
                  <a:pt x="31454" y="42501"/>
                  <a:pt x="31202" y="40744"/>
                </a:cubicBezTo>
                <a:cubicBezTo>
                  <a:pt x="30951" y="38986"/>
                  <a:pt x="30746" y="37046"/>
                  <a:pt x="29468" y="35814"/>
                </a:cubicBezTo>
                <a:cubicBezTo>
                  <a:pt x="28737" y="35106"/>
                  <a:pt x="27733" y="34764"/>
                  <a:pt x="26934" y="34147"/>
                </a:cubicBezTo>
                <a:cubicBezTo>
                  <a:pt x="26112" y="33485"/>
                  <a:pt x="25496" y="32549"/>
                  <a:pt x="25245" y="31522"/>
                </a:cubicBezTo>
                <a:cubicBezTo>
                  <a:pt x="24789" y="29582"/>
                  <a:pt x="25565" y="27437"/>
                  <a:pt x="24720" y="25656"/>
                </a:cubicBezTo>
                <a:cubicBezTo>
                  <a:pt x="23921" y="23967"/>
                  <a:pt x="21844" y="23054"/>
                  <a:pt x="21296" y="21251"/>
                </a:cubicBezTo>
                <a:cubicBezTo>
                  <a:pt x="20817" y="19745"/>
                  <a:pt x="21570" y="18124"/>
                  <a:pt x="21273" y="16572"/>
                </a:cubicBezTo>
                <a:cubicBezTo>
                  <a:pt x="20863" y="14312"/>
                  <a:pt x="18443" y="13011"/>
                  <a:pt x="17416" y="10934"/>
                </a:cubicBezTo>
                <a:cubicBezTo>
                  <a:pt x="16777" y="9656"/>
                  <a:pt x="16708" y="8195"/>
                  <a:pt x="16686" y="6757"/>
                </a:cubicBezTo>
                <a:cubicBezTo>
                  <a:pt x="16663" y="5319"/>
                  <a:pt x="16686" y="3858"/>
                  <a:pt x="16161" y="2534"/>
                </a:cubicBezTo>
                <a:cubicBezTo>
                  <a:pt x="15636" y="1188"/>
                  <a:pt x="14449" y="23"/>
                  <a:pt x="13011" y="1"/>
                </a:cubicBezTo>
                <a:cubicBezTo>
                  <a:pt x="12998" y="0"/>
                  <a:pt x="12985" y="0"/>
                  <a:pt x="12973" y="0"/>
                </a:cubicBezTo>
                <a:close/>
                <a:moveTo>
                  <a:pt x="4392" y="14708"/>
                </a:moveTo>
                <a:cubicBezTo>
                  <a:pt x="3463" y="14708"/>
                  <a:pt x="2560" y="14973"/>
                  <a:pt x="1826" y="15567"/>
                </a:cubicBezTo>
                <a:cubicBezTo>
                  <a:pt x="434" y="16686"/>
                  <a:pt x="0" y="18763"/>
                  <a:pt x="571" y="20452"/>
                </a:cubicBezTo>
                <a:cubicBezTo>
                  <a:pt x="1142" y="22141"/>
                  <a:pt x="2602" y="23442"/>
                  <a:pt x="4269" y="24127"/>
                </a:cubicBezTo>
                <a:cubicBezTo>
                  <a:pt x="5455" y="24629"/>
                  <a:pt x="6916" y="24926"/>
                  <a:pt x="7555" y="26067"/>
                </a:cubicBezTo>
                <a:cubicBezTo>
                  <a:pt x="8080" y="27026"/>
                  <a:pt x="7829" y="28236"/>
                  <a:pt x="8263" y="29263"/>
                </a:cubicBezTo>
                <a:cubicBezTo>
                  <a:pt x="9222" y="31454"/>
                  <a:pt x="12554" y="31203"/>
                  <a:pt x="14243" y="32892"/>
                </a:cubicBezTo>
                <a:cubicBezTo>
                  <a:pt x="15430" y="34102"/>
                  <a:pt x="15544" y="35996"/>
                  <a:pt x="16434" y="37434"/>
                </a:cubicBezTo>
                <a:cubicBezTo>
                  <a:pt x="17279" y="38804"/>
                  <a:pt x="18763" y="39648"/>
                  <a:pt x="20269" y="40242"/>
                </a:cubicBezTo>
                <a:cubicBezTo>
                  <a:pt x="21296" y="40652"/>
                  <a:pt x="22369" y="40972"/>
                  <a:pt x="23282" y="41565"/>
                </a:cubicBezTo>
                <a:cubicBezTo>
                  <a:pt x="25907" y="43186"/>
                  <a:pt x="27094" y="46678"/>
                  <a:pt x="29947" y="47865"/>
                </a:cubicBezTo>
                <a:cubicBezTo>
                  <a:pt x="27025" y="46176"/>
                  <a:pt x="27048" y="42068"/>
                  <a:pt x="24811" y="40082"/>
                </a:cubicBezTo>
                <a:cubicBezTo>
                  <a:pt x="23487" y="38895"/>
                  <a:pt x="21479" y="38621"/>
                  <a:pt x="20292" y="37320"/>
                </a:cubicBezTo>
                <a:cubicBezTo>
                  <a:pt x="18375" y="35243"/>
                  <a:pt x="19310" y="31568"/>
                  <a:pt x="17393" y="29491"/>
                </a:cubicBezTo>
                <a:cubicBezTo>
                  <a:pt x="16161" y="28167"/>
                  <a:pt x="14083" y="27893"/>
                  <a:pt x="12828" y="26592"/>
                </a:cubicBezTo>
                <a:cubicBezTo>
                  <a:pt x="11755" y="25474"/>
                  <a:pt x="11504" y="23853"/>
                  <a:pt x="11162" y="22347"/>
                </a:cubicBezTo>
                <a:cubicBezTo>
                  <a:pt x="10682" y="20087"/>
                  <a:pt x="9884" y="17759"/>
                  <a:pt x="8172" y="16207"/>
                </a:cubicBezTo>
                <a:cubicBezTo>
                  <a:pt x="7156" y="15272"/>
                  <a:pt x="5747" y="14708"/>
                  <a:pt x="4392" y="14708"/>
                </a:cubicBezTo>
                <a:close/>
                <a:moveTo>
                  <a:pt x="5136" y="34284"/>
                </a:moveTo>
                <a:cubicBezTo>
                  <a:pt x="2876" y="34307"/>
                  <a:pt x="1210" y="36955"/>
                  <a:pt x="1826" y="39123"/>
                </a:cubicBezTo>
                <a:cubicBezTo>
                  <a:pt x="2433" y="41257"/>
                  <a:pt x="4719" y="42639"/>
                  <a:pt x="6945" y="42639"/>
                </a:cubicBezTo>
                <a:cubicBezTo>
                  <a:pt x="6981" y="42639"/>
                  <a:pt x="7017" y="42639"/>
                  <a:pt x="7053" y="42638"/>
                </a:cubicBezTo>
                <a:cubicBezTo>
                  <a:pt x="7470" y="42623"/>
                  <a:pt x="7888" y="42566"/>
                  <a:pt x="8305" y="42566"/>
                </a:cubicBezTo>
                <a:cubicBezTo>
                  <a:pt x="8504" y="42566"/>
                  <a:pt x="8703" y="42579"/>
                  <a:pt x="8902" y="42615"/>
                </a:cubicBezTo>
                <a:cubicBezTo>
                  <a:pt x="10591" y="42889"/>
                  <a:pt x="11755" y="44647"/>
                  <a:pt x="13444" y="44966"/>
                </a:cubicBezTo>
                <a:cubicBezTo>
                  <a:pt x="13658" y="45009"/>
                  <a:pt x="13873" y="45027"/>
                  <a:pt x="14088" y="45027"/>
                </a:cubicBezTo>
                <a:cubicBezTo>
                  <a:pt x="15090" y="45027"/>
                  <a:pt x="16104" y="44644"/>
                  <a:pt x="17118" y="44644"/>
                </a:cubicBezTo>
                <a:cubicBezTo>
                  <a:pt x="17164" y="44644"/>
                  <a:pt x="17210" y="44645"/>
                  <a:pt x="17256" y="44647"/>
                </a:cubicBezTo>
                <a:cubicBezTo>
                  <a:pt x="20877" y="44738"/>
                  <a:pt x="23021" y="49646"/>
                  <a:pt x="26658" y="49646"/>
                </a:cubicBezTo>
                <a:cubicBezTo>
                  <a:pt x="26666" y="49646"/>
                  <a:pt x="26675" y="49646"/>
                  <a:pt x="26683" y="49646"/>
                </a:cubicBezTo>
                <a:cubicBezTo>
                  <a:pt x="25450" y="48550"/>
                  <a:pt x="24400" y="47363"/>
                  <a:pt x="23716" y="45994"/>
                </a:cubicBezTo>
                <a:cubicBezTo>
                  <a:pt x="23236" y="45058"/>
                  <a:pt x="22894" y="43939"/>
                  <a:pt x="21981" y="43414"/>
                </a:cubicBezTo>
                <a:cubicBezTo>
                  <a:pt x="21342" y="43026"/>
                  <a:pt x="20543" y="43003"/>
                  <a:pt x="19881" y="42684"/>
                </a:cubicBezTo>
                <a:cubicBezTo>
                  <a:pt x="18397" y="41999"/>
                  <a:pt x="17895" y="40036"/>
                  <a:pt x="16503" y="39169"/>
                </a:cubicBezTo>
                <a:cubicBezTo>
                  <a:pt x="15225" y="38393"/>
                  <a:pt x="13558" y="38712"/>
                  <a:pt x="12120" y="38279"/>
                </a:cubicBezTo>
                <a:cubicBezTo>
                  <a:pt x="9496" y="37480"/>
                  <a:pt x="7852" y="34284"/>
                  <a:pt x="5136" y="34284"/>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6" name="Google Shape;476;p31"/>
          <p:cNvCxnSpPr/>
          <p:nvPr/>
        </p:nvCxnSpPr>
        <p:spPr>
          <a:xfrm>
            <a:off x="2343925" y="2223890"/>
            <a:ext cx="4208400" cy="0"/>
          </a:xfrm>
          <a:prstGeom prst="straightConnector1">
            <a:avLst/>
          </a:prstGeom>
          <a:noFill/>
          <a:ln cap="flat" cmpd="sng" w="9525">
            <a:solidFill>
              <a:schemeClr val="dk1"/>
            </a:solidFill>
            <a:prstDash val="solid"/>
            <a:round/>
            <a:headEnd len="med" w="med" type="none"/>
            <a:tailEnd len="med" w="med" type="none"/>
          </a:ln>
        </p:spPr>
      </p:cxnSp>
      <p:grpSp>
        <p:nvGrpSpPr>
          <p:cNvPr id="477" name="Google Shape;477;p31"/>
          <p:cNvGrpSpPr/>
          <p:nvPr/>
        </p:nvGrpSpPr>
        <p:grpSpPr>
          <a:xfrm>
            <a:off x="4095115" y="822549"/>
            <a:ext cx="150927" cy="143533"/>
            <a:chOff x="3716290" y="4256524"/>
            <a:chExt cx="150927" cy="143533"/>
          </a:xfrm>
        </p:grpSpPr>
        <p:sp>
          <p:nvSpPr>
            <p:cNvPr id="478" name="Google Shape;478;p31"/>
            <p:cNvSpPr/>
            <p:nvPr/>
          </p:nvSpPr>
          <p:spPr>
            <a:xfrm>
              <a:off x="3723063" y="4256524"/>
              <a:ext cx="144154" cy="125102"/>
            </a:xfrm>
            <a:custGeom>
              <a:rect b="b" l="l" r="r" t="t"/>
              <a:pathLst>
                <a:path extrusionOk="0" h="4636" w="5342">
                  <a:moveTo>
                    <a:pt x="2617" y="1"/>
                  </a:moveTo>
                  <a:cubicBezTo>
                    <a:pt x="1907" y="1"/>
                    <a:pt x="1193" y="283"/>
                    <a:pt x="731" y="824"/>
                  </a:cubicBezTo>
                  <a:cubicBezTo>
                    <a:pt x="412" y="1189"/>
                    <a:pt x="1" y="2011"/>
                    <a:pt x="138" y="2810"/>
                  </a:cubicBezTo>
                  <a:cubicBezTo>
                    <a:pt x="252" y="3403"/>
                    <a:pt x="663" y="3905"/>
                    <a:pt x="1188" y="4202"/>
                  </a:cubicBezTo>
                  <a:cubicBezTo>
                    <a:pt x="1713" y="4499"/>
                    <a:pt x="2306" y="4613"/>
                    <a:pt x="2900" y="4636"/>
                  </a:cubicBezTo>
                  <a:cubicBezTo>
                    <a:pt x="3242" y="4636"/>
                    <a:pt x="3584" y="4613"/>
                    <a:pt x="3881" y="4476"/>
                  </a:cubicBezTo>
                  <a:cubicBezTo>
                    <a:pt x="4201" y="4339"/>
                    <a:pt x="4475" y="4065"/>
                    <a:pt x="4680" y="3768"/>
                  </a:cubicBezTo>
                  <a:cubicBezTo>
                    <a:pt x="5342" y="2741"/>
                    <a:pt x="5068" y="1212"/>
                    <a:pt x="4064" y="459"/>
                  </a:cubicBezTo>
                  <a:cubicBezTo>
                    <a:pt x="3650" y="151"/>
                    <a:pt x="3135" y="1"/>
                    <a:pt x="261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31"/>
            <p:cNvSpPr/>
            <p:nvPr/>
          </p:nvSpPr>
          <p:spPr>
            <a:xfrm>
              <a:off x="3752018" y="4279812"/>
              <a:ext cx="83195" cy="76610"/>
            </a:xfrm>
            <a:custGeom>
              <a:rect b="b" l="l" r="r" t="t"/>
              <a:pathLst>
                <a:path extrusionOk="0" h="2839" w="3083">
                  <a:moveTo>
                    <a:pt x="1286" y="1"/>
                  </a:moveTo>
                  <a:cubicBezTo>
                    <a:pt x="1219" y="1"/>
                    <a:pt x="1134" y="45"/>
                    <a:pt x="1096" y="121"/>
                  </a:cubicBezTo>
                  <a:cubicBezTo>
                    <a:pt x="1051" y="189"/>
                    <a:pt x="1028" y="280"/>
                    <a:pt x="1028" y="372"/>
                  </a:cubicBezTo>
                  <a:cubicBezTo>
                    <a:pt x="1005" y="668"/>
                    <a:pt x="1028" y="965"/>
                    <a:pt x="1073" y="1239"/>
                  </a:cubicBezTo>
                  <a:cubicBezTo>
                    <a:pt x="1073" y="1262"/>
                    <a:pt x="1073" y="1307"/>
                    <a:pt x="1073" y="1353"/>
                  </a:cubicBezTo>
                  <a:cubicBezTo>
                    <a:pt x="1005" y="1376"/>
                    <a:pt x="914" y="1376"/>
                    <a:pt x="822" y="1399"/>
                  </a:cubicBezTo>
                  <a:cubicBezTo>
                    <a:pt x="754" y="1422"/>
                    <a:pt x="503" y="1513"/>
                    <a:pt x="229" y="1604"/>
                  </a:cubicBezTo>
                  <a:cubicBezTo>
                    <a:pt x="138" y="1627"/>
                    <a:pt x="1" y="1741"/>
                    <a:pt x="69" y="1832"/>
                  </a:cubicBezTo>
                  <a:cubicBezTo>
                    <a:pt x="92" y="1878"/>
                    <a:pt x="160" y="1878"/>
                    <a:pt x="229" y="1878"/>
                  </a:cubicBezTo>
                  <a:cubicBezTo>
                    <a:pt x="548" y="1878"/>
                    <a:pt x="868" y="1855"/>
                    <a:pt x="1188" y="1810"/>
                  </a:cubicBezTo>
                  <a:cubicBezTo>
                    <a:pt x="1279" y="2084"/>
                    <a:pt x="1416" y="2403"/>
                    <a:pt x="1576" y="2700"/>
                  </a:cubicBezTo>
                  <a:cubicBezTo>
                    <a:pt x="1621" y="2745"/>
                    <a:pt x="1644" y="2814"/>
                    <a:pt x="1713" y="2837"/>
                  </a:cubicBezTo>
                  <a:cubicBezTo>
                    <a:pt x="1720" y="2838"/>
                    <a:pt x="1728" y="2839"/>
                    <a:pt x="1735" y="2839"/>
                  </a:cubicBezTo>
                  <a:cubicBezTo>
                    <a:pt x="1857" y="2839"/>
                    <a:pt x="1918" y="2669"/>
                    <a:pt x="1918" y="2540"/>
                  </a:cubicBezTo>
                  <a:cubicBezTo>
                    <a:pt x="1941" y="2243"/>
                    <a:pt x="1918" y="1969"/>
                    <a:pt x="1872" y="1673"/>
                  </a:cubicBezTo>
                  <a:cubicBezTo>
                    <a:pt x="2283" y="1581"/>
                    <a:pt x="2694" y="1467"/>
                    <a:pt x="3082" y="1307"/>
                  </a:cubicBezTo>
                  <a:cubicBezTo>
                    <a:pt x="3036" y="1170"/>
                    <a:pt x="2854" y="1148"/>
                    <a:pt x="2694" y="1148"/>
                  </a:cubicBezTo>
                  <a:cubicBezTo>
                    <a:pt x="2397" y="1148"/>
                    <a:pt x="2101" y="1170"/>
                    <a:pt x="1781" y="1216"/>
                  </a:cubicBezTo>
                  <a:cubicBezTo>
                    <a:pt x="1690" y="805"/>
                    <a:pt x="1530" y="394"/>
                    <a:pt x="1324" y="6"/>
                  </a:cubicBezTo>
                  <a:cubicBezTo>
                    <a:pt x="1313" y="2"/>
                    <a:pt x="1300" y="1"/>
                    <a:pt x="128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31"/>
            <p:cNvSpPr/>
            <p:nvPr/>
          </p:nvSpPr>
          <p:spPr>
            <a:xfrm>
              <a:off x="3716290" y="4291065"/>
              <a:ext cx="138001" cy="108992"/>
            </a:xfrm>
            <a:custGeom>
              <a:rect b="b" l="l" r="r" t="t"/>
              <a:pathLst>
                <a:path extrusionOk="0" h="4039" w="5114">
                  <a:moveTo>
                    <a:pt x="686" y="0"/>
                  </a:moveTo>
                  <a:lnTo>
                    <a:pt x="686" y="0"/>
                  </a:lnTo>
                  <a:cubicBezTo>
                    <a:pt x="1" y="959"/>
                    <a:pt x="115" y="2397"/>
                    <a:pt x="914" y="3241"/>
                  </a:cubicBezTo>
                  <a:cubicBezTo>
                    <a:pt x="1396" y="3764"/>
                    <a:pt x="2101" y="4039"/>
                    <a:pt x="2806" y="4039"/>
                  </a:cubicBezTo>
                  <a:cubicBezTo>
                    <a:pt x="3270" y="4039"/>
                    <a:pt x="3733" y="3920"/>
                    <a:pt x="4132" y="3675"/>
                  </a:cubicBezTo>
                  <a:cubicBezTo>
                    <a:pt x="4360" y="3538"/>
                    <a:pt x="4566" y="3356"/>
                    <a:pt x="4726" y="3150"/>
                  </a:cubicBezTo>
                  <a:cubicBezTo>
                    <a:pt x="4931" y="2876"/>
                    <a:pt x="5022" y="2580"/>
                    <a:pt x="5091" y="2260"/>
                  </a:cubicBezTo>
                  <a:cubicBezTo>
                    <a:pt x="5091" y="2214"/>
                    <a:pt x="5114" y="2169"/>
                    <a:pt x="5114" y="2123"/>
                  </a:cubicBezTo>
                  <a:lnTo>
                    <a:pt x="5114" y="2123"/>
                  </a:lnTo>
                  <a:cubicBezTo>
                    <a:pt x="5068" y="2237"/>
                    <a:pt x="4999" y="2374"/>
                    <a:pt x="4931" y="2488"/>
                  </a:cubicBezTo>
                  <a:cubicBezTo>
                    <a:pt x="4726" y="2785"/>
                    <a:pt x="4475" y="3059"/>
                    <a:pt x="4132" y="3196"/>
                  </a:cubicBezTo>
                  <a:cubicBezTo>
                    <a:pt x="3835" y="3333"/>
                    <a:pt x="3493" y="3356"/>
                    <a:pt x="3151" y="3356"/>
                  </a:cubicBezTo>
                  <a:cubicBezTo>
                    <a:pt x="2557" y="3333"/>
                    <a:pt x="1964" y="3219"/>
                    <a:pt x="1439" y="2922"/>
                  </a:cubicBezTo>
                  <a:cubicBezTo>
                    <a:pt x="914" y="2625"/>
                    <a:pt x="503" y="2123"/>
                    <a:pt x="389" y="1530"/>
                  </a:cubicBezTo>
                  <a:cubicBezTo>
                    <a:pt x="297" y="982"/>
                    <a:pt x="457" y="411"/>
                    <a:pt x="68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1" name="Google Shape;481;p31"/>
          <p:cNvGrpSpPr/>
          <p:nvPr/>
        </p:nvGrpSpPr>
        <p:grpSpPr>
          <a:xfrm flipH="1">
            <a:off x="1321928" y="1602689"/>
            <a:ext cx="444119" cy="550116"/>
            <a:chOff x="7443422" y="3653739"/>
            <a:chExt cx="444119" cy="550116"/>
          </a:xfrm>
        </p:grpSpPr>
        <p:sp>
          <p:nvSpPr>
            <p:cNvPr id="482" name="Google Shape;482;p31"/>
            <p:cNvSpPr/>
            <p:nvPr/>
          </p:nvSpPr>
          <p:spPr>
            <a:xfrm>
              <a:off x="7443422" y="3653739"/>
              <a:ext cx="101652" cy="110288"/>
            </a:xfrm>
            <a:custGeom>
              <a:rect b="b" l="l" r="r" t="t"/>
              <a:pathLst>
                <a:path extrusionOk="0" h="4087" w="3767">
                  <a:moveTo>
                    <a:pt x="1735" y="0"/>
                  </a:moveTo>
                  <a:cubicBezTo>
                    <a:pt x="1666" y="0"/>
                    <a:pt x="1598" y="46"/>
                    <a:pt x="1529" y="69"/>
                  </a:cubicBezTo>
                  <a:cubicBezTo>
                    <a:pt x="959" y="366"/>
                    <a:pt x="479" y="799"/>
                    <a:pt x="137" y="1347"/>
                  </a:cubicBezTo>
                  <a:cubicBezTo>
                    <a:pt x="69" y="1461"/>
                    <a:pt x="0" y="1598"/>
                    <a:pt x="0" y="1735"/>
                  </a:cubicBezTo>
                  <a:cubicBezTo>
                    <a:pt x="23" y="1849"/>
                    <a:pt x="114" y="1941"/>
                    <a:pt x="183" y="2032"/>
                  </a:cubicBezTo>
                  <a:cubicBezTo>
                    <a:pt x="753" y="2739"/>
                    <a:pt x="1324" y="3424"/>
                    <a:pt x="1917" y="4086"/>
                  </a:cubicBezTo>
                  <a:cubicBezTo>
                    <a:pt x="2602" y="3698"/>
                    <a:pt x="3196" y="3173"/>
                    <a:pt x="3652" y="2534"/>
                  </a:cubicBezTo>
                  <a:cubicBezTo>
                    <a:pt x="3721" y="2466"/>
                    <a:pt x="3766" y="2374"/>
                    <a:pt x="3766" y="2283"/>
                  </a:cubicBezTo>
                  <a:cubicBezTo>
                    <a:pt x="3766" y="2215"/>
                    <a:pt x="3721" y="2146"/>
                    <a:pt x="3675" y="2078"/>
                  </a:cubicBezTo>
                  <a:cubicBezTo>
                    <a:pt x="3219" y="1370"/>
                    <a:pt x="2648" y="708"/>
                    <a:pt x="2009" y="160"/>
                  </a:cubicBezTo>
                  <a:cubicBezTo>
                    <a:pt x="1917" y="92"/>
                    <a:pt x="1849" y="23"/>
                    <a:pt x="173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31"/>
            <p:cNvSpPr/>
            <p:nvPr/>
          </p:nvSpPr>
          <p:spPr>
            <a:xfrm>
              <a:off x="7465576" y="3698372"/>
              <a:ext cx="404100" cy="479901"/>
            </a:xfrm>
            <a:custGeom>
              <a:rect b="b" l="l" r="r" t="t"/>
              <a:pathLst>
                <a:path extrusionOk="0" h="17784" w="14975">
                  <a:moveTo>
                    <a:pt x="3685" y="0"/>
                  </a:moveTo>
                  <a:cubicBezTo>
                    <a:pt x="3531" y="0"/>
                    <a:pt x="3368" y="71"/>
                    <a:pt x="3219" y="127"/>
                  </a:cubicBezTo>
                  <a:cubicBezTo>
                    <a:pt x="2192" y="561"/>
                    <a:pt x="1233" y="1200"/>
                    <a:pt x="435" y="1998"/>
                  </a:cubicBezTo>
                  <a:cubicBezTo>
                    <a:pt x="183" y="2227"/>
                    <a:pt x="1" y="2432"/>
                    <a:pt x="1" y="2683"/>
                  </a:cubicBezTo>
                  <a:cubicBezTo>
                    <a:pt x="24" y="2934"/>
                    <a:pt x="138" y="3163"/>
                    <a:pt x="252" y="3391"/>
                  </a:cubicBezTo>
                  <a:cubicBezTo>
                    <a:pt x="2649" y="8138"/>
                    <a:pt x="5045" y="12909"/>
                    <a:pt x="7761" y="17497"/>
                  </a:cubicBezTo>
                  <a:cubicBezTo>
                    <a:pt x="7830" y="17611"/>
                    <a:pt x="7898" y="17725"/>
                    <a:pt x="8035" y="17771"/>
                  </a:cubicBezTo>
                  <a:cubicBezTo>
                    <a:pt x="8057" y="17779"/>
                    <a:pt x="8080" y="17783"/>
                    <a:pt x="8104" y="17783"/>
                  </a:cubicBezTo>
                  <a:cubicBezTo>
                    <a:pt x="8208" y="17783"/>
                    <a:pt x="8331" y="17712"/>
                    <a:pt x="8423" y="17657"/>
                  </a:cubicBezTo>
                  <a:cubicBezTo>
                    <a:pt x="10683" y="16378"/>
                    <a:pt x="12966" y="15055"/>
                    <a:pt x="14723" y="13137"/>
                  </a:cubicBezTo>
                  <a:cubicBezTo>
                    <a:pt x="14814" y="13023"/>
                    <a:pt x="14929" y="12909"/>
                    <a:pt x="14951" y="12749"/>
                  </a:cubicBezTo>
                  <a:cubicBezTo>
                    <a:pt x="14974" y="12521"/>
                    <a:pt x="14837" y="12338"/>
                    <a:pt x="14700" y="12156"/>
                  </a:cubicBezTo>
                  <a:cubicBezTo>
                    <a:pt x="11391" y="8093"/>
                    <a:pt x="7921" y="4167"/>
                    <a:pt x="4292" y="355"/>
                  </a:cubicBezTo>
                  <a:cubicBezTo>
                    <a:pt x="4155" y="218"/>
                    <a:pt x="3995" y="58"/>
                    <a:pt x="3790" y="13"/>
                  </a:cubicBezTo>
                  <a:cubicBezTo>
                    <a:pt x="3756" y="4"/>
                    <a:pt x="3721" y="0"/>
                    <a:pt x="368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31"/>
            <p:cNvSpPr/>
            <p:nvPr/>
          </p:nvSpPr>
          <p:spPr>
            <a:xfrm>
              <a:off x="7559835" y="3811358"/>
              <a:ext cx="177399" cy="223058"/>
            </a:xfrm>
            <a:custGeom>
              <a:rect b="b" l="l" r="r" t="t"/>
              <a:pathLst>
                <a:path extrusionOk="0" h="8266" w="6574">
                  <a:moveTo>
                    <a:pt x="1046" y="1"/>
                  </a:moveTo>
                  <a:cubicBezTo>
                    <a:pt x="859" y="1"/>
                    <a:pt x="678" y="44"/>
                    <a:pt x="525" y="140"/>
                  </a:cubicBezTo>
                  <a:cubicBezTo>
                    <a:pt x="137" y="391"/>
                    <a:pt x="0" y="893"/>
                    <a:pt x="69" y="1327"/>
                  </a:cubicBezTo>
                  <a:cubicBezTo>
                    <a:pt x="137" y="1783"/>
                    <a:pt x="388" y="2171"/>
                    <a:pt x="639" y="2536"/>
                  </a:cubicBezTo>
                  <a:cubicBezTo>
                    <a:pt x="1689" y="4203"/>
                    <a:pt x="2922" y="5732"/>
                    <a:pt x="4132" y="7261"/>
                  </a:cubicBezTo>
                  <a:cubicBezTo>
                    <a:pt x="4428" y="7626"/>
                    <a:pt x="4725" y="8014"/>
                    <a:pt x="5159" y="8174"/>
                  </a:cubicBezTo>
                  <a:cubicBezTo>
                    <a:pt x="5280" y="8235"/>
                    <a:pt x="5422" y="8265"/>
                    <a:pt x="5564" y="8265"/>
                  </a:cubicBezTo>
                  <a:cubicBezTo>
                    <a:pt x="5635" y="8265"/>
                    <a:pt x="5706" y="8258"/>
                    <a:pt x="5775" y="8243"/>
                  </a:cubicBezTo>
                  <a:cubicBezTo>
                    <a:pt x="6186" y="8129"/>
                    <a:pt x="6437" y="7695"/>
                    <a:pt x="6483" y="7261"/>
                  </a:cubicBezTo>
                  <a:cubicBezTo>
                    <a:pt x="6574" y="6417"/>
                    <a:pt x="6026" y="5618"/>
                    <a:pt x="5524" y="4933"/>
                  </a:cubicBezTo>
                  <a:cubicBezTo>
                    <a:pt x="4475" y="3542"/>
                    <a:pt x="3427" y="2175"/>
                    <a:pt x="2378" y="784"/>
                  </a:cubicBezTo>
                  <a:lnTo>
                    <a:pt x="2378" y="784"/>
                  </a:lnTo>
                  <a:cubicBezTo>
                    <a:pt x="2382" y="790"/>
                    <a:pt x="2384" y="792"/>
                    <a:pt x="2384" y="792"/>
                  </a:cubicBezTo>
                  <a:cubicBezTo>
                    <a:pt x="2386" y="792"/>
                    <a:pt x="2131" y="456"/>
                    <a:pt x="1803" y="231"/>
                  </a:cubicBezTo>
                  <a:cubicBezTo>
                    <a:pt x="1578" y="85"/>
                    <a:pt x="1306" y="1"/>
                    <a:pt x="104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31"/>
            <p:cNvSpPr/>
            <p:nvPr/>
          </p:nvSpPr>
          <p:spPr>
            <a:xfrm>
              <a:off x="7651611" y="4028830"/>
              <a:ext cx="235930" cy="175025"/>
            </a:xfrm>
            <a:custGeom>
              <a:rect b="b" l="l" r="r" t="t"/>
              <a:pathLst>
                <a:path extrusionOk="0" h="6486" w="8743">
                  <a:moveTo>
                    <a:pt x="8254" y="1"/>
                  </a:moveTo>
                  <a:cubicBezTo>
                    <a:pt x="8050" y="1"/>
                    <a:pt x="7827" y="95"/>
                    <a:pt x="7647" y="206"/>
                  </a:cubicBezTo>
                  <a:cubicBezTo>
                    <a:pt x="6094" y="1074"/>
                    <a:pt x="4656" y="2124"/>
                    <a:pt x="3378" y="3334"/>
                  </a:cubicBezTo>
                  <a:cubicBezTo>
                    <a:pt x="2671" y="3995"/>
                    <a:pt x="1507" y="4361"/>
                    <a:pt x="639" y="5160"/>
                  </a:cubicBezTo>
                  <a:cubicBezTo>
                    <a:pt x="320" y="5433"/>
                    <a:pt x="0" y="5890"/>
                    <a:pt x="228" y="6232"/>
                  </a:cubicBezTo>
                  <a:cubicBezTo>
                    <a:pt x="341" y="6415"/>
                    <a:pt x="549" y="6486"/>
                    <a:pt x="773" y="6486"/>
                  </a:cubicBezTo>
                  <a:cubicBezTo>
                    <a:pt x="912" y="6486"/>
                    <a:pt x="1056" y="6459"/>
                    <a:pt x="1187" y="6415"/>
                  </a:cubicBezTo>
                  <a:cubicBezTo>
                    <a:pt x="1826" y="6232"/>
                    <a:pt x="2374" y="5821"/>
                    <a:pt x="2922" y="5433"/>
                  </a:cubicBezTo>
                  <a:cubicBezTo>
                    <a:pt x="4611" y="4224"/>
                    <a:pt x="6277" y="2968"/>
                    <a:pt x="7920" y="1690"/>
                  </a:cubicBezTo>
                  <a:cubicBezTo>
                    <a:pt x="8309" y="1393"/>
                    <a:pt x="8742" y="1005"/>
                    <a:pt x="8742" y="503"/>
                  </a:cubicBezTo>
                  <a:cubicBezTo>
                    <a:pt x="8742" y="366"/>
                    <a:pt x="8697" y="229"/>
                    <a:pt x="8605" y="138"/>
                  </a:cubicBezTo>
                  <a:cubicBezTo>
                    <a:pt x="8507" y="40"/>
                    <a:pt x="8384" y="1"/>
                    <a:pt x="82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86" name="Google Shape;486;p31"/>
          <p:cNvSpPr txBox="1"/>
          <p:nvPr/>
        </p:nvSpPr>
        <p:spPr>
          <a:xfrm>
            <a:off x="3072000" y="2354363"/>
            <a:ext cx="3000000" cy="408000"/>
          </a:xfrm>
          <a:prstGeom prst="rect">
            <a:avLst/>
          </a:prstGeom>
          <a:noFill/>
          <a:ln>
            <a:noFill/>
          </a:ln>
        </p:spPr>
        <p:txBody>
          <a:bodyPr anchorCtr="0" anchor="t" bIns="91425" lIns="91425" spcFirstLastPara="1" rIns="91425" wrap="square" tIns="91425">
            <a:spAutoFit/>
          </a:bodyPr>
          <a:lstStyle/>
          <a:p>
            <a:pPr indent="0" lvl="0" marL="0" rtl="0" algn="ctr">
              <a:spcBef>
                <a:spcPts val="2200"/>
              </a:spcBef>
              <a:spcAft>
                <a:spcPts val="0"/>
              </a:spcAft>
              <a:buNone/>
            </a:pPr>
            <a:r>
              <a:rPr lang="en" sz="1450">
                <a:solidFill>
                  <a:schemeClr val="dk1"/>
                </a:solidFill>
                <a:highlight>
                  <a:schemeClr val="dk2"/>
                </a:highlight>
                <a:latin typeface="Comfortaa Medium"/>
                <a:ea typeface="Comfortaa Medium"/>
                <a:cs typeface="Comfortaa Medium"/>
                <a:sym typeface="Comfortaa Medium"/>
              </a:rPr>
              <a:t>Target Variable: Diabetes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4"/>
          <p:cNvSpPr txBox="1"/>
          <p:nvPr>
            <p:ph type="title"/>
          </p:nvPr>
        </p:nvSpPr>
        <p:spPr>
          <a:xfrm>
            <a:off x="720000" y="254800"/>
            <a:ext cx="7704000" cy="628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Presentation Overview</a:t>
            </a:r>
            <a:endParaRPr/>
          </a:p>
        </p:txBody>
      </p:sp>
      <p:grpSp>
        <p:nvGrpSpPr>
          <p:cNvPr id="119" name="Google Shape;119;p14"/>
          <p:cNvGrpSpPr/>
          <p:nvPr/>
        </p:nvGrpSpPr>
        <p:grpSpPr>
          <a:xfrm>
            <a:off x="554360" y="2456366"/>
            <a:ext cx="593550" cy="621753"/>
            <a:chOff x="2253012" y="3403299"/>
            <a:chExt cx="743425" cy="714413"/>
          </a:xfrm>
        </p:grpSpPr>
        <p:sp>
          <p:nvSpPr>
            <p:cNvPr id="120" name="Google Shape;120;p14"/>
            <p:cNvSpPr/>
            <p:nvPr/>
          </p:nvSpPr>
          <p:spPr>
            <a:xfrm>
              <a:off x="2253012" y="3403299"/>
              <a:ext cx="743425" cy="714413"/>
            </a:xfrm>
            <a:custGeom>
              <a:rect b="b" l="l" r="r" t="t"/>
              <a:pathLst>
                <a:path extrusionOk="0" h="23786" w="24754">
                  <a:moveTo>
                    <a:pt x="7290" y="1406"/>
                  </a:moveTo>
                  <a:cubicBezTo>
                    <a:pt x="4097" y="2942"/>
                    <a:pt x="257" y="6621"/>
                    <a:pt x="14" y="10138"/>
                  </a:cubicBezTo>
                  <a:cubicBezTo>
                    <a:pt x="-228" y="13655"/>
                    <a:pt x="2642" y="20527"/>
                    <a:pt x="5835" y="22508"/>
                  </a:cubicBezTo>
                  <a:cubicBezTo>
                    <a:pt x="9029" y="24489"/>
                    <a:pt x="16022" y="24044"/>
                    <a:pt x="19175" y="22023"/>
                  </a:cubicBezTo>
                  <a:cubicBezTo>
                    <a:pt x="22328" y="20002"/>
                    <a:pt x="24754" y="13897"/>
                    <a:pt x="24754" y="10380"/>
                  </a:cubicBezTo>
                  <a:cubicBezTo>
                    <a:pt x="24754" y="6863"/>
                    <a:pt x="22086" y="2417"/>
                    <a:pt x="19175" y="921"/>
                  </a:cubicBezTo>
                  <a:cubicBezTo>
                    <a:pt x="16264" y="-575"/>
                    <a:pt x="10484" y="-130"/>
                    <a:pt x="7290" y="1406"/>
                  </a:cubicBezTo>
                  <a:close/>
                </a:path>
              </a:pathLst>
            </a:custGeom>
            <a:solidFill>
              <a:schemeClr val="lt1"/>
            </a:solidFill>
            <a:ln>
              <a:noFill/>
            </a:ln>
          </p:spPr>
        </p:sp>
        <p:sp>
          <p:nvSpPr>
            <p:cNvPr id="121" name="Google Shape;121;p14"/>
            <p:cNvSpPr/>
            <p:nvPr/>
          </p:nvSpPr>
          <p:spPr>
            <a:xfrm>
              <a:off x="2267548" y="3403355"/>
              <a:ext cx="714300" cy="714300"/>
            </a:xfrm>
            <a:prstGeom prst="ellipse">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400">
                  <a:solidFill>
                    <a:schemeClr val="accent4"/>
                  </a:solidFill>
                  <a:latin typeface="Archivo Black"/>
                  <a:ea typeface="Archivo Black"/>
                  <a:cs typeface="Archivo Black"/>
                  <a:sym typeface="Archivo Black"/>
                </a:rPr>
                <a:t>2</a:t>
              </a:r>
              <a:endParaRPr/>
            </a:p>
          </p:txBody>
        </p:sp>
      </p:grpSp>
      <p:sp>
        <p:nvSpPr>
          <p:cNvPr id="122" name="Google Shape;122;p14"/>
          <p:cNvSpPr txBox="1"/>
          <p:nvPr/>
        </p:nvSpPr>
        <p:spPr>
          <a:xfrm>
            <a:off x="1245600" y="2418300"/>
            <a:ext cx="2826900" cy="30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accent2"/>
                </a:solidFill>
                <a:latin typeface="Archivo Black"/>
                <a:ea typeface="Archivo Black"/>
                <a:cs typeface="Archivo Black"/>
                <a:sym typeface="Archivo Black"/>
              </a:rPr>
              <a:t>Business Objective</a:t>
            </a:r>
            <a:endParaRPr sz="1800">
              <a:solidFill>
                <a:schemeClr val="accent2"/>
              </a:solidFill>
              <a:latin typeface="Archivo Black"/>
              <a:ea typeface="Archivo Black"/>
              <a:cs typeface="Archivo Black"/>
              <a:sym typeface="Archivo Black"/>
            </a:endParaRPr>
          </a:p>
        </p:txBody>
      </p:sp>
      <p:grpSp>
        <p:nvGrpSpPr>
          <p:cNvPr id="123" name="Google Shape;123;p14"/>
          <p:cNvGrpSpPr/>
          <p:nvPr/>
        </p:nvGrpSpPr>
        <p:grpSpPr>
          <a:xfrm>
            <a:off x="546582" y="1267566"/>
            <a:ext cx="609116" cy="621829"/>
            <a:chOff x="4200297" y="3621844"/>
            <a:chExt cx="762920" cy="714499"/>
          </a:xfrm>
        </p:grpSpPr>
        <p:sp>
          <p:nvSpPr>
            <p:cNvPr id="124" name="Google Shape;124;p14"/>
            <p:cNvSpPr/>
            <p:nvPr/>
          </p:nvSpPr>
          <p:spPr>
            <a:xfrm>
              <a:off x="4200297" y="3621844"/>
              <a:ext cx="743425" cy="714413"/>
            </a:xfrm>
            <a:custGeom>
              <a:rect b="b" l="l" r="r" t="t"/>
              <a:pathLst>
                <a:path extrusionOk="0" h="23786" w="24754">
                  <a:moveTo>
                    <a:pt x="7290" y="1406"/>
                  </a:moveTo>
                  <a:cubicBezTo>
                    <a:pt x="4097" y="2942"/>
                    <a:pt x="257" y="6621"/>
                    <a:pt x="14" y="10138"/>
                  </a:cubicBezTo>
                  <a:cubicBezTo>
                    <a:pt x="-228" y="13655"/>
                    <a:pt x="2642" y="20527"/>
                    <a:pt x="5835" y="22508"/>
                  </a:cubicBezTo>
                  <a:cubicBezTo>
                    <a:pt x="9029" y="24489"/>
                    <a:pt x="16022" y="24044"/>
                    <a:pt x="19175" y="22023"/>
                  </a:cubicBezTo>
                  <a:cubicBezTo>
                    <a:pt x="22328" y="20002"/>
                    <a:pt x="24754" y="13897"/>
                    <a:pt x="24754" y="10380"/>
                  </a:cubicBezTo>
                  <a:cubicBezTo>
                    <a:pt x="24754" y="6863"/>
                    <a:pt x="22086" y="2417"/>
                    <a:pt x="19175" y="921"/>
                  </a:cubicBezTo>
                  <a:cubicBezTo>
                    <a:pt x="16264" y="-575"/>
                    <a:pt x="10484" y="-130"/>
                    <a:pt x="7290" y="1406"/>
                  </a:cubicBezTo>
                  <a:close/>
                </a:path>
              </a:pathLst>
            </a:custGeom>
            <a:solidFill>
              <a:schemeClr val="lt1"/>
            </a:solidFill>
            <a:ln>
              <a:noFill/>
            </a:ln>
          </p:spPr>
        </p:sp>
        <p:sp>
          <p:nvSpPr>
            <p:cNvPr id="125" name="Google Shape;125;p14"/>
            <p:cNvSpPr/>
            <p:nvPr/>
          </p:nvSpPr>
          <p:spPr>
            <a:xfrm>
              <a:off x="4248917" y="3622044"/>
              <a:ext cx="714300" cy="714300"/>
            </a:xfrm>
            <a:prstGeom prst="ellipse">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700">
                  <a:solidFill>
                    <a:schemeClr val="accent4"/>
                  </a:solidFill>
                  <a:latin typeface="Archivo Black"/>
                  <a:ea typeface="Archivo Black"/>
                  <a:cs typeface="Archivo Black"/>
                  <a:sym typeface="Archivo Black"/>
                </a:rPr>
                <a:t>1</a:t>
              </a:r>
              <a:endParaRPr sz="1700"/>
            </a:p>
          </p:txBody>
        </p:sp>
      </p:grpSp>
      <p:sp>
        <p:nvSpPr>
          <p:cNvPr id="126" name="Google Shape;126;p14"/>
          <p:cNvSpPr txBox="1"/>
          <p:nvPr/>
        </p:nvSpPr>
        <p:spPr>
          <a:xfrm>
            <a:off x="1245600" y="1062575"/>
            <a:ext cx="3326400" cy="36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accent2"/>
                </a:solidFill>
                <a:latin typeface="Archivo Black"/>
                <a:ea typeface="Archivo Black"/>
                <a:cs typeface="Archivo Black"/>
                <a:sym typeface="Archivo Black"/>
              </a:rPr>
              <a:t>Introduction of Company </a:t>
            </a:r>
            <a:endParaRPr sz="1800">
              <a:solidFill>
                <a:schemeClr val="accent2"/>
              </a:solidFill>
              <a:latin typeface="Archivo Black"/>
              <a:ea typeface="Archivo Black"/>
              <a:cs typeface="Archivo Black"/>
              <a:sym typeface="Archivo Black"/>
            </a:endParaRPr>
          </a:p>
        </p:txBody>
      </p:sp>
      <p:grpSp>
        <p:nvGrpSpPr>
          <p:cNvPr id="127" name="Google Shape;127;p14"/>
          <p:cNvGrpSpPr/>
          <p:nvPr/>
        </p:nvGrpSpPr>
        <p:grpSpPr>
          <a:xfrm>
            <a:off x="554351" y="3684841"/>
            <a:ext cx="593550" cy="621753"/>
            <a:chOff x="4200297" y="3621844"/>
            <a:chExt cx="743425" cy="714413"/>
          </a:xfrm>
        </p:grpSpPr>
        <p:sp>
          <p:nvSpPr>
            <p:cNvPr id="128" name="Google Shape;128;p14"/>
            <p:cNvSpPr/>
            <p:nvPr/>
          </p:nvSpPr>
          <p:spPr>
            <a:xfrm>
              <a:off x="4200297" y="3621844"/>
              <a:ext cx="743425" cy="714413"/>
            </a:xfrm>
            <a:custGeom>
              <a:rect b="b" l="l" r="r" t="t"/>
              <a:pathLst>
                <a:path extrusionOk="0" h="23786" w="24754">
                  <a:moveTo>
                    <a:pt x="7290" y="1406"/>
                  </a:moveTo>
                  <a:cubicBezTo>
                    <a:pt x="4097" y="2942"/>
                    <a:pt x="257" y="6621"/>
                    <a:pt x="14" y="10138"/>
                  </a:cubicBezTo>
                  <a:cubicBezTo>
                    <a:pt x="-228" y="13655"/>
                    <a:pt x="2642" y="20527"/>
                    <a:pt x="5835" y="22508"/>
                  </a:cubicBezTo>
                  <a:cubicBezTo>
                    <a:pt x="9029" y="24489"/>
                    <a:pt x="16022" y="24044"/>
                    <a:pt x="19175" y="22023"/>
                  </a:cubicBezTo>
                  <a:cubicBezTo>
                    <a:pt x="22328" y="20002"/>
                    <a:pt x="24754" y="13897"/>
                    <a:pt x="24754" y="10380"/>
                  </a:cubicBezTo>
                  <a:cubicBezTo>
                    <a:pt x="24754" y="6863"/>
                    <a:pt x="22086" y="2417"/>
                    <a:pt x="19175" y="921"/>
                  </a:cubicBezTo>
                  <a:cubicBezTo>
                    <a:pt x="16264" y="-575"/>
                    <a:pt x="10484" y="-130"/>
                    <a:pt x="7290" y="1406"/>
                  </a:cubicBezTo>
                  <a:close/>
                </a:path>
              </a:pathLst>
            </a:custGeom>
            <a:solidFill>
              <a:schemeClr val="lt1"/>
            </a:solidFill>
            <a:ln>
              <a:noFill/>
            </a:ln>
          </p:spPr>
        </p:sp>
        <p:sp>
          <p:nvSpPr>
            <p:cNvPr id="129" name="Google Shape;129;p14"/>
            <p:cNvSpPr/>
            <p:nvPr/>
          </p:nvSpPr>
          <p:spPr>
            <a:xfrm>
              <a:off x="4218325" y="3621900"/>
              <a:ext cx="714300" cy="714300"/>
            </a:xfrm>
            <a:prstGeom prst="ellipse">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400">
                  <a:solidFill>
                    <a:schemeClr val="accent4"/>
                  </a:solidFill>
                  <a:latin typeface="Archivo Black"/>
                  <a:ea typeface="Archivo Black"/>
                  <a:cs typeface="Archivo Black"/>
                  <a:sym typeface="Archivo Black"/>
                </a:rPr>
                <a:t>3</a:t>
              </a:r>
              <a:endParaRPr/>
            </a:p>
          </p:txBody>
        </p:sp>
      </p:grpSp>
      <p:sp>
        <p:nvSpPr>
          <p:cNvPr id="130" name="Google Shape;130;p14"/>
          <p:cNvSpPr txBox="1"/>
          <p:nvPr/>
        </p:nvSpPr>
        <p:spPr>
          <a:xfrm>
            <a:off x="1245600" y="3524800"/>
            <a:ext cx="2225400" cy="30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accent2"/>
                </a:solidFill>
                <a:latin typeface="Archivo Black"/>
                <a:ea typeface="Archivo Black"/>
                <a:cs typeface="Archivo Black"/>
                <a:sym typeface="Archivo Black"/>
              </a:rPr>
              <a:t>Dashboard</a:t>
            </a:r>
            <a:endParaRPr sz="1800">
              <a:solidFill>
                <a:schemeClr val="accent2"/>
              </a:solidFill>
              <a:latin typeface="Archivo Black"/>
              <a:ea typeface="Archivo Black"/>
              <a:cs typeface="Archivo Black"/>
              <a:sym typeface="Archivo Black"/>
            </a:endParaRPr>
          </a:p>
        </p:txBody>
      </p:sp>
      <p:grpSp>
        <p:nvGrpSpPr>
          <p:cNvPr id="131" name="Google Shape;131;p14"/>
          <p:cNvGrpSpPr/>
          <p:nvPr/>
        </p:nvGrpSpPr>
        <p:grpSpPr>
          <a:xfrm>
            <a:off x="4789554" y="1239778"/>
            <a:ext cx="593550" cy="621753"/>
            <a:chOff x="4200297" y="3621844"/>
            <a:chExt cx="743425" cy="714413"/>
          </a:xfrm>
        </p:grpSpPr>
        <p:sp>
          <p:nvSpPr>
            <p:cNvPr id="132" name="Google Shape;132;p14"/>
            <p:cNvSpPr/>
            <p:nvPr/>
          </p:nvSpPr>
          <p:spPr>
            <a:xfrm>
              <a:off x="4200297" y="3621844"/>
              <a:ext cx="743425" cy="714413"/>
            </a:xfrm>
            <a:custGeom>
              <a:rect b="b" l="l" r="r" t="t"/>
              <a:pathLst>
                <a:path extrusionOk="0" h="23786" w="24754">
                  <a:moveTo>
                    <a:pt x="7290" y="1406"/>
                  </a:moveTo>
                  <a:cubicBezTo>
                    <a:pt x="4097" y="2942"/>
                    <a:pt x="257" y="6621"/>
                    <a:pt x="14" y="10138"/>
                  </a:cubicBezTo>
                  <a:cubicBezTo>
                    <a:pt x="-228" y="13655"/>
                    <a:pt x="2642" y="20527"/>
                    <a:pt x="5835" y="22508"/>
                  </a:cubicBezTo>
                  <a:cubicBezTo>
                    <a:pt x="9029" y="24489"/>
                    <a:pt x="16022" y="24044"/>
                    <a:pt x="19175" y="22023"/>
                  </a:cubicBezTo>
                  <a:cubicBezTo>
                    <a:pt x="22328" y="20002"/>
                    <a:pt x="24754" y="13897"/>
                    <a:pt x="24754" y="10380"/>
                  </a:cubicBezTo>
                  <a:cubicBezTo>
                    <a:pt x="24754" y="6863"/>
                    <a:pt x="22086" y="2417"/>
                    <a:pt x="19175" y="921"/>
                  </a:cubicBezTo>
                  <a:cubicBezTo>
                    <a:pt x="16264" y="-575"/>
                    <a:pt x="10484" y="-130"/>
                    <a:pt x="7290" y="1406"/>
                  </a:cubicBezTo>
                  <a:close/>
                </a:path>
              </a:pathLst>
            </a:custGeom>
            <a:solidFill>
              <a:schemeClr val="lt1"/>
            </a:solidFill>
            <a:ln>
              <a:noFill/>
            </a:ln>
          </p:spPr>
        </p:sp>
        <p:sp>
          <p:nvSpPr>
            <p:cNvPr id="133" name="Google Shape;133;p14"/>
            <p:cNvSpPr/>
            <p:nvPr/>
          </p:nvSpPr>
          <p:spPr>
            <a:xfrm>
              <a:off x="4218325" y="3621900"/>
              <a:ext cx="714300" cy="714300"/>
            </a:xfrm>
            <a:prstGeom prst="ellipse">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400">
                  <a:solidFill>
                    <a:schemeClr val="accent4"/>
                  </a:solidFill>
                  <a:latin typeface="Archivo Black"/>
                  <a:ea typeface="Archivo Black"/>
                  <a:cs typeface="Archivo Black"/>
                  <a:sym typeface="Archivo Black"/>
                </a:rPr>
                <a:t>4</a:t>
              </a:r>
              <a:endParaRPr/>
            </a:p>
          </p:txBody>
        </p:sp>
      </p:grpSp>
      <p:sp>
        <p:nvSpPr>
          <p:cNvPr id="134" name="Google Shape;134;p14"/>
          <p:cNvSpPr txBox="1"/>
          <p:nvPr/>
        </p:nvSpPr>
        <p:spPr>
          <a:xfrm>
            <a:off x="5600646" y="1062563"/>
            <a:ext cx="2030400" cy="3069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1800">
                <a:solidFill>
                  <a:schemeClr val="accent2"/>
                </a:solidFill>
                <a:latin typeface="Archivo Black"/>
                <a:ea typeface="Archivo Black"/>
                <a:cs typeface="Archivo Black"/>
                <a:sym typeface="Archivo Black"/>
              </a:rPr>
              <a:t>Hypothesis</a:t>
            </a:r>
            <a:endParaRPr sz="1800">
              <a:solidFill>
                <a:schemeClr val="accent2"/>
              </a:solidFill>
              <a:latin typeface="Archivo Black"/>
              <a:ea typeface="Archivo Black"/>
              <a:cs typeface="Archivo Black"/>
              <a:sym typeface="Archivo Black"/>
            </a:endParaRPr>
          </a:p>
        </p:txBody>
      </p:sp>
      <p:grpSp>
        <p:nvGrpSpPr>
          <p:cNvPr id="135" name="Google Shape;135;p14"/>
          <p:cNvGrpSpPr/>
          <p:nvPr/>
        </p:nvGrpSpPr>
        <p:grpSpPr>
          <a:xfrm>
            <a:off x="4789550" y="2428541"/>
            <a:ext cx="593550" cy="621753"/>
            <a:chOff x="4200297" y="3621844"/>
            <a:chExt cx="743425" cy="714413"/>
          </a:xfrm>
        </p:grpSpPr>
        <p:sp>
          <p:nvSpPr>
            <p:cNvPr id="136" name="Google Shape;136;p14"/>
            <p:cNvSpPr/>
            <p:nvPr/>
          </p:nvSpPr>
          <p:spPr>
            <a:xfrm>
              <a:off x="4200297" y="3621844"/>
              <a:ext cx="743425" cy="714413"/>
            </a:xfrm>
            <a:custGeom>
              <a:rect b="b" l="l" r="r" t="t"/>
              <a:pathLst>
                <a:path extrusionOk="0" h="23786" w="24754">
                  <a:moveTo>
                    <a:pt x="7290" y="1406"/>
                  </a:moveTo>
                  <a:cubicBezTo>
                    <a:pt x="4097" y="2942"/>
                    <a:pt x="257" y="6621"/>
                    <a:pt x="14" y="10138"/>
                  </a:cubicBezTo>
                  <a:cubicBezTo>
                    <a:pt x="-228" y="13655"/>
                    <a:pt x="2642" y="20527"/>
                    <a:pt x="5835" y="22508"/>
                  </a:cubicBezTo>
                  <a:cubicBezTo>
                    <a:pt x="9029" y="24489"/>
                    <a:pt x="16022" y="24044"/>
                    <a:pt x="19175" y="22023"/>
                  </a:cubicBezTo>
                  <a:cubicBezTo>
                    <a:pt x="22328" y="20002"/>
                    <a:pt x="24754" y="13897"/>
                    <a:pt x="24754" y="10380"/>
                  </a:cubicBezTo>
                  <a:cubicBezTo>
                    <a:pt x="24754" y="6863"/>
                    <a:pt x="22086" y="2417"/>
                    <a:pt x="19175" y="921"/>
                  </a:cubicBezTo>
                  <a:cubicBezTo>
                    <a:pt x="16264" y="-575"/>
                    <a:pt x="10484" y="-130"/>
                    <a:pt x="7290" y="1406"/>
                  </a:cubicBezTo>
                  <a:close/>
                </a:path>
              </a:pathLst>
            </a:custGeom>
            <a:solidFill>
              <a:schemeClr val="lt1"/>
            </a:solidFill>
            <a:ln>
              <a:noFill/>
            </a:ln>
          </p:spPr>
        </p:sp>
        <p:sp>
          <p:nvSpPr>
            <p:cNvPr id="137" name="Google Shape;137;p14"/>
            <p:cNvSpPr/>
            <p:nvPr/>
          </p:nvSpPr>
          <p:spPr>
            <a:xfrm>
              <a:off x="4218325" y="3621900"/>
              <a:ext cx="714300" cy="714300"/>
            </a:xfrm>
            <a:prstGeom prst="ellipse">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400">
                  <a:solidFill>
                    <a:schemeClr val="accent4"/>
                  </a:solidFill>
                  <a:latin typeface="Archivo Black"/>
                  <a:ea typeface="Archivo Black"/>
                  <a:cs typeface="Archivo Black"/>
                  <a:sym typeface="Archivo Black"/>
                </a:rPr>
                <a:t>5</a:t>
              </a:r>
              <a:endParaRPr/>
            </a:p>
          </p:txBody>
        </p:sp>
      </p:grpSp>
      <p:sp>
        <p:nvSpPr>
          <p:cNvPr id="138" name="Google Shape;138;p14"/>
          <p:cNvSpPr txBox="1"/>
          <p:nvPr/>
        </p:nvSpPr>
        <p:spPr>
          <a:xfrm>
            <a:off x="5600650" y="2469600"/>
            <a:ext cx="3039000" cy="3069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1800">
                <a:solidFill>
                  <a:schemeClr val="accent2"/>
                </a:solidFill>
                <a:latin typeface="Archivo Black"/>
                <a:ea typeface="Archivo Black"/>
                <a:cs typeface="Archivo Black"/>
                <a:sym typeface="Archivo Black"/>
              </a:rPr>
              <a:t>Individual Databricks</a:t>
            </a:r>
            <a:endParaRPr sz="1800">
              <a:solidFill>
                <a:schemeClr val="accent2"/>
              </a:solidFill>
              <a:latin typeface="Archivo Black"/>
              <a:ea typeface="Archivo Black"/>
              <a:cs typeface="Archivo Black"/>
              <a:sym typeface="Archivo Black"/>
            </a:endParaRPr>
          </a:p>
        </p:txBody>
      </p:sp>
      <p:grpSp>
        <p:nvGrpSpPr>
          <p:cNvPr id="139" name="Google Shape;139;p14"/>
          <p:cNvGrpSpPr/>
          <p:nvPr/>
        </p:nvGrpSpPr>
        <p:grpSpPr>
          <a:xfrm>
            <a:off x="4789550" y="3617291"/>
            <a:ext cx="593550" cy="621753"/>
            <a:chOff x="4200297" y="3621844"/>
            <a:chExt cx="743425" cy="714413"/>
          </a:xfrm>
        </p:grpSpPr>
        <p:sp>
          <p:nvSpPr>
            <p:cNvPr id="140" name="Google Shape;140;p14"/>
            <p:cNvSpPr/>
            <p:nvPr/>
          </p:nvSpPr>
          <p:spPr>
            <a:xfrm>
              <a:off x="4200297" y="3621844"/>
              <a:ext cx="743425" cy="714413"/>
            </a:xfrm>
            <a:custGeom>
              <a:rect b="b" l="l" r="r" t="t"/>
              <a:pathLst>
                <a:path extrusionOk="0" h="23786" w="24754">
                  <a:moveTo>
                    <a:pt x="7290" y="1406"/>
                  </a:moveTo>
                  <a:cubicBezTo>
                    <a:pt x="4097" y="2942"/>
                    <a:pt x="257" y="6621"/>
                    <a:pt x="14" y="10138"/>
                  </a:cubicBezTo>
                  <a:cubicBezTo>
                    <a:pt x="-228" y="13655"/>
                    <a:pt x="2642" y="20527"/>
                    <a:pt x="5835" y="22508"/>
                  </a:cubicBezTo>
                  <a:cubicBezTo>
                    <a:pt x="9029" y="24489"/>
                    <a:pt x="16022" y="24044"/>
                    <a:pt x="19175" y="22023"/>
                  </a:cubicBezTo>
                  <a:cubicBezTo>
                    <a:pt x="22328" y="20002"/>
                    <a:pt x="24754" y="13897"/>
                    <a:pt x="24754" y="10380"/>
                  </a:cubicBezTo>
                  <a:cubicBezTo>
                    <a:pt x="24754" y="6863"/>
                    <a:pt x="22086" y="2417"/>
                    <a:pt x="19175" y="921"/>
                  </a:cubicBezTo>
                  <a:cubicBezTo>
                    <a:pt x="16264" y="-575"/>
                    <a:pt x="10484" y="-130"/>
                    <a:pt x="7290" y="1406"/>
                  </a:cubicBezTo>
                  <a:close/>
                </a:path>
              </a:pathLst>
            </a:custGeom>
            <a:solidFill>
              <a:schemeClr val="lt1"/>
            </a:solidFill>
            <a:ln>
              <a:noFill/>
            </a:ln>
          </p:spPr>
        </p:sp>
        <p:sp>
          <p:nvSpPr>
            <p:cNvPr id="141" name="Google Shape;141;p14"/>
            <p:cNvSpPr/>
            <p:nvPr/>
          </p:nvSpPr>
          <p:spPr>
            <a:xfrm>
              <a:off x="4218325" y="3621900"/>
              <a:ext cx="714300" cy="714300"/>
            </a:xfrm>
            <a:prstGeom prst="ellipse">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400">
                  <a:solidFill>
                    <a:schemeClr val="accent4"/>
                  </a:solidFill>
                  <a:latin typeface="Archivo Black"/>
                  <a:ea typeface="Archivo Black"/>
                  <a:cs typeface="Archivo Black"/>
                  <a:sym typeface="Archivo Black"/>
                </a:rPr>
                <a:t>6</a:t>
              </a:r>
              <a:endParaRPr/>
            </a:p>
          </p:txBody>
        </p:sp>
      </p:grpSp>
      <p:sp>
        <p:nvSpPr>
          <p:cNvPr id="142" name="Google Shape;142;p14"/>
          <p:cNvSpPr txBox="1"/>
          <p:nvPr/>
        </p:nvSpPr>
        <p:spPr>
          <a:xfrm>
            <a:off x="5623650" y="3538227"/>
            <a:ext cx="1797900" cy="3624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1800">
                <a:solidFill>
                  <a:schemeClr val="accent2"/>
                </a:solidFill>
                <a:latin typeface="Archivo Black"/>
                <a:ea typeface="Archivo Black"/>
                <a:cs typeface="Archivo Black"/>
                <a:sym typeface="Archivo Black"/>
              </a:rPr>
              <a:t>Streaming</a:t>
            </a:r>
            <a:endParaRPr sz="1800">
              <a:solidFill>
                <a:schemeClr val="accent2"/>
              </a:solidFill>
              <a:latin typeface="Archivo Black"/>
              <a:ea typeface="Archivo Black"/>
              <a:cs typeface="Archivo Black"/>
              <a:sym typeface="Archivo Black"/>
            </a:endParaRPr>
          </a:p>
        </p:txBody>
      </p:sp>
      <p:sp>
        <p:nvSpPr>
          <p:cNvPr id="143" name="Google Shape;143;p14"/>
          <p:cNvSpPr txBox="1"/>
          <p:nvPr/>
        </p:nvSpPr>
        <p:spPr>
          <a:xfrm>
            <a:off x="1245600" y="1438688"/>
            <a:ext cx="2631300" cy="47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latin typeface="Comfortaa"/>
                <a:ea typeface="Comfortaa"/>
                <a:cs typeface="Comfortaa"/>
                <a:sym typeface="Comfortaa"/>
              </a:rPr>
              <a:t>Business Description of HCA</a:t>
            </a:r>
            <a:endParaRPr sz="1100">
              <a:latin typeface="Comfortaa"/>
              <a:ea typeface="Comfortaa"/>
              <a:cs typeface="Comfortaa"/>
              <a:sym typeface="Comfortaa"/>
            </a:endParaRPr>
          </a:p>
        </p:txBody>
      </p:sp>
      <p:sp>
        <p:nvSpPr>
          <p:cNvPr id="144" name="Google Shape;144;p14"/>
          <p:cNvSpPr txBox="1"/>
          <p:nvPr/>
        </p:nvSpPr>
        <p:spPr>
          <a:xfrm>
            <a:off x="1245600" y="2776500"/>
            <a:ext cx="2424600" cy="53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latin typeface="Comfortaa"/>
                <a:ea typeface="Comfortaa"/>
                <a:cs typeface="Comfortaa"/>
                <a:sym typeface="Comfortaa"/>
              </a:rPr>
              <a:t>HCA’s Business Objective</a:t>
            </a:r>
            <a:endParaRPr sz="1100">
              <a:latin typeface="Comfortaa"/>
              <a:ea typeface="Comfortaa"/>
              <a:cs typeface="Comfortaa"/>
              <a:sym typeface="Comfortaa"/>
            </a:endParaRPr>
          </a:p>
        </p:txBody>
      </p:sp>
      <p:sp>
        <p:nvSpPr>
          <p:cNvPr id="145" name="Google Shape;145;p14"/>
          <p:cNvSpPr txBox="1"/>
          <p:nvPr/>
        </p:nvSpPr>
        <p:spPr>
          <a:xfrm>
            <a:off x="1245600" y="3831700"/>
            <a:ext cx="2826900" cy="53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latin typeface="Comfortaa"/>
                <a:ea typeface="Comfortaa"/>
                <a:cs typeface="Comfortaa"/>
                <a:sym typeface="Comfortaa"/>
              </a:rPr>
              <a:t>Before and After Cleaning - Exploratory Data Analysis (EDA)</a:t>
            </a:r>
            <a:endParaRPr sz="1100">
              <a:latin typeface="Comfortaa"/>
              <a:ea typeface="Comfortaa"/>
              <a:cs typeface="Comfortaa"/>
              <a:sym typeface="Comfortaa"/>
            </a:endParaRPr>
          </a:p>
        </p:txBody>
      </p:sp>
      <p:sp>
        <p:nvSpPr>
          <p:cNvPr id="146" name="Google Shape;146;p14"/>
          <p:cNvSpPr txBox="1"/>
          <p:nvPr/>
        </p:nvSpPr>
        <p:spPr>
          <a:xfrm>
            <a:off x="5600650" y="1369463"/>
            <a:ext cx="2826900" cy="53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latin typeface="Comfortaa"/>
                <a:ea typeface="Comfortaa"/>
                <a:cs typeface="Comfortaa"/>
                <a:sym typeface="Comfortaa"/>
              </a:rPr>
              <a:t>Individual Hypothesis consisting of Stroke, Diabetes, Skin Cancer and Heart Disease</a:t>
            </a:r>
            <a:endParaRPr sz="1100">
              <a:latin typeface="Comfortaa"/>
              <a:ea typeface="Comfortaa"/>
              <a:cs typeface="Comfortaa"/>
              <a:sym typeface="Comfortaa"/>
            </a:endParaRPr>
          </a:p>
        </p:txBody>
      </p:sp>
      <p:sp>
        <p:nvSpPr>
          <p:cNvPr id="147" name="Google Shape;147;p14"/>
          <p:cNvSpPr txBox="1"/>
          <p:nvPr/>
        </p:nvSpPr>
        <p:spPr>
          <a:xfrm>
            <a:off x="5600650" y="2735325"/>
            <a:ext cx="2826900" cy="53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latin typeface="Comfortaa"/>
                <a:ea typeface="Comfortaa"/>
                <a:cs typeface="Comfortaa"/>
                <a:sym typeface="Comfortaa"/>
              </a:rPr>
              <a:t>Individual Databricks Screenshots of modelling, tuning and best model</a:t>
            </a:r>
            <a:endParaRPr sz="1100">
              <a:latin typeface="Comfortaa"/>
              <a:ea typeface="Comfortaa"/>
              <a:cs typeface="Comfortaa"/>
              <a:sym typeface="Comfortaa"/>
            </a:endParaRPr>
          </a:p>
        </p:txBody>
      </p:sp>
      <p:sp>
        <p:nvSpPr>
          <p:cNvPr id="148" name="Google Shape;148;p14"/>
          <p:cNvSpPr txBox="1"/>
          <p:nvPr/>
        </p:nvSpPr>
        <p:spPr>
          <a:xfrm>
            <a:off x="5623650" y="3831700"/>
            <a:ext cx="2826900" cy="53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latin typeface="Comfortaa"/>
                <a:ea typeface="Comfortaa"/>
                <a:cs typeface="Comfortaa"/>
                <a:sym typeface="Comfortaa"/>
              </a:rPr>
              <a:t>Streaming on Databricks</a:t>
            </a:r>
            <a:endParaRPr sz="1100">
              <a:latin typeface="Comfortaa"/>
              <a:ea typeface="Comfortaa"/>
              <a:cs typeface="Comfortaa"/>
              <a:sym typeface="Comfortaa"/>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 name="Shape 490"/>
        <p:cNvGrpSpPr/>
        <p:nvPr/>
      </p:nvGrpSpPr>
      <p:grpSpPr>
        <a:xfrm>
          <a:off x="0" y="0"/>
          <a:ext cx="0" cy="0"/>
          <a:chOff x="0" y="0"/>
          <a:chExt cx="0" cy="0"/>
        </a:xfrm>
      </p:grpSpPr>
      <p:sp>
        <p:nvSpPr>
          <p:cNvPr id="491" name="Google Shape;491;p32"/>
          <p:cNvSpPr txBox="1"/>
          <p:nvPr>
            <p:ph type="title"/>
          </p:nvPr>
        </p:nvSpPr>
        <p:spPr>
          <a:xfrm>
            <a:off x="720000" y="260900"/>
            <a:ext cx="7704000" cy="93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Process of Tuning</a:t>
            </a:r>
            <a:endParaRPr/>
          </a:p>
          <a:p>
            <a:pPr indent="0" lvl="0" marL="0" rtl="0" algn="l">
              <a:spcBef>
                <a:spcPts val="200"/>
              </a:spcBef>
              <a:spcAft>
                <a:spcPts val="200"/>
              </a:spcAft>
              <a:buNone/>
            </a:pPr>
            <a:r>
              <a:t/>
            </a:r>
            <a:endParaRPr/>
          </a:p>
        </p:txBody>
      </p:sp>
      <p:sp>
        <p:nvSpPr>
          <p:cNvPr id="492" name="Google Shape;492;p32"/>
          <p:cNvSpPr txBox="1"/>
          <p:nvPr>
            <p:ph idx="1" type="body"/>
          </p:nvPr>
        </p:nvSpPr>
        <p:spPr>
          <a:xfrm>
            <a:off x="174000" y="886700"/>
            <a:ext cx="8796000" cy="3974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300"/>
              <a:t>Model Development 1 :</a:t>
            </a:r>
            <a:r>
              <a:rPr lang="en" sz="1300"/>
              <a:t> Inclusive of all target variables </a:t>
            </a:r>
            <a:endParaRPr sz="1300"/>
          </a:p>
          <a:p>
            <a:pPr indent="0" lvl="0" marL="0" rtl="0" algn="l">
              <a:lnSpc>
                <a:spcPct val="100000"/>
              </a:lnSpc>
              <a:spcBef>
                <a:spcPts val="1600"/>
              </a:spcBef>
              <a:spcAft>
                <a:spcPts val="0"/>
              </a:spcAft>
              <a:buNone/>
            </a:pPr>
            <a:r>
              <a:rPr b="1" lang="en" sz="1300"/>
              <a:t>Model Development 2 :</a:t>
            </a:r>
            <a:r>
              <a:rPr lang="en" sz="1300"/>
              <a:t> Exclusive of other target variables (Stroke, Skin Cancer and Heart Disease)</a:t>
            </a:r>
            <a:endParaRPr sz="1300"/>
          </a:p>
          <a:p>
            <a:pPr indent="-311150" lvl="0" marL="457200" rtl="0" algn="l">
              <a:lnSpc>
                <a:spcPct val="100000"/>
              </a:lnSpc>
              <a:spcBef>
                <a:spcPts val="1600"/>
              </a:spcBef>
              <a:spcAft>
                <a:spcPts val="0"/>
              </a:spcAft>
              <a:buSzPts val="1300"/>
              <a:buChar char="-"/>
            </a:pPr>
            <a:r>
              <a:rPr b="1" lang="en" sz="1300"/>
              <a:t>Comparison between 1 and 2 - Use Model Development 2 </a:t>
            </a:r>
            <a:endParaRPr b="1" sz="1300"/>
          </a:p>
          <a:p>
            <a:pPr indent="0" lvl="0" marL="0" rtl="0" algn="l">
              <a:lnSpc>
                <a:spcPct val="100000"/>
              </a:lnSpc>
              <a:spcBef>
                <a:spcPts val="1600"/>
              </a:spcBef>
              <a:spcAft>
                <a:spcPts val="0"/>
              </a:spcAft>
              <a:buNone/>
            </a:pPr>
            <a:r>
              <a:rPr b="1" lang="en" sz="1300"/>
              <a:t>Model Development 3 :</a:t>
            </a:r>
            <a:r>
              <a:rPr lang="en" sz="1300"/>
              <a:t> Undersampling the data (50-50 split) </a:t>
            </a:r>
            <a:endParaRPr sz="1300"/>
          </a:p>
          <a:p>
            <a:pPr indent="0" lvl="0" marL="0" rtl="0" algn="l">
              <a:lnSpc>
                <a:spcPct val="100000"/>
              </a:lnSpc>
              <a:spcBef>
                <a:spcPts val="1600"/>
              </a:spcBef>
              <a:spcAft>
                <a:spcPts val="0"/>
              </a:spcAft>
              <a:buNone/>
            </a:pPr>
            <a:r>
              <a:rPr b="1" lang="en" sz="1300"/>
              <a:t>Model Development 4 :</a:t>
            </a:r>
            <a:r>
              <a:rPr lang="en" sz="1300"/>
              <a:t> Oversampling the data (50-50 split) </a:t>
            </a:r>
            <a:endParaRPr sz="1300"/>
          </a:p>
          <a:p>
            <a:pPr indent="0" lvl="0" marL="0" rtl="0" algn="l">
              <a:lnSpc>
                <a:spcPct val="100000"/>
              </a:lnSpc>
              <a:spcBef>
                <a:spcPts val="1600"/>
              </a:spcBef>
              <a:spcAft>
                <a:spcPts val="0"/>
              </a:spcAft>
              <a:buNone/>
            </a:pPr>
            <a:r>
              <a:rPr b="1" lang="en" sz="1300"/>
              <a:t>Model Development 5 : </a:t>
            </a:r>
            <a:r>
              <a:rPr lang="en" sz="1300"/>
              <a:t>Smoteenn Sampling (50-50 split) – uses both under and over sampling </a:t>
            </a:r>
            <a:endParaRPr sz="1300"/>
          </a:p>
          <a:p>
            <a:pPr indent="-311150" lvl="0" marL="457200" rtl="0" algn="l">
              <a:lnSpc>
                <a:spcPct val="100000"/>
              </a:lnSpc>
              <a:spcBef>
                <a:spcPts val="1600"/>
              </a:spcBef>
              <a:spcAft>
                <a:spcPts val="0"/>
              </a:spcAft>
              <a:buSzPts val="1300"/>
              <a:buChar char="-"/>
            </a:pPr>
            <a:r>
              <a:rPr b="1" lang="en" sz="1300"/>
              <a:t>Comparison between 3, 4 and 5 - Use Model Development 3</a:t>
            </a:r>
            <a:endParaRPr b="1" sz="1300"/>
          </a:p>
          <a:p>
            <a:pPr indent="0" lvl="0" marL="0" rtl="0" algn="l">
              <a:lnSpc>
                <a:spcPct val="100000"/>
              </a:lnSpc>
              <a:spcBef>
                <a:spcPts val="1600"/>
              </a:spcBef>
              <a:spcAft>
                <a:spcPts val="0"/>
              </a:spcAft>
              <a:buNone/>
            </a:pPr>
            <a:r>
              <a:rPr b="1" lang="en" sz="1300"/>
              <a:t> Model Development 6 : </a:t>
            </a:r>
            <a:r>
              <a:rPr lang="en" sz="1300"/>
              <a:t>Feature Selection - conducting feature importance </a:t>
            </a:r>
            <a:endParaRPr sz="1300"/>
          </a:p>
          <a:p>
            <a:pPr indent="-311150" lvl="0" marL="457200" rtl="0" algn="l">
              <a:lnSpc>
                <a:spcPct val="100000"/>
              </a:lnSpc>
              <a:spcBef>
                <a:spcPts val="1600"/>
              </a:spcBef>
              <a:spcAft>
                <a:spcPts val="0"/>
              </a:spcAft>
              <a:buSzPts val="1300"/>
              <a:buChar char="-"/>
            </a:pPr>
            <a:r>
              <a:rPr b="1" lang="en" sz="1300"/>
              <a:t>Comparison between 3 and 6 - Use Model Development 3 </a:t>
            </a:r>
            <a:endParaRPr b="1" sz="1300"/>
          </a:p>
          <a:p>
            <a:pPr indent="0" lvl="0" marL="0" rtl="0" algn="l">
              <a:lnSpc>
                <a:spcPct val="100000"/>
              </a:lnSpc>
              <a:spcBef>
                <a:spcPts val="1600"/>
              </a:spcBef>
              <a:spcAft>
                <a:spcPts val="0"/>
              </a:spcAft>
              <a:buNone/>
            </a:pPr>
            <a:r>
              <a:rPr b="1" lang="en" sz="1300"/>
              <a:t>Model Development 7 : </a:t>
            </a:r>
            <a:r>
              <a:rPr lang="en" sz="1300"/>
              <a:t>Hyper-parameter tuning on the best model </a:t>
            </a:r>
            <a:endParaRPr sz="1300"/>
          </a:p>
          <a:p>
            <a:pPr indent="0" lvl="0" marL="0" rtl="0" algn="l">
              <a:lnSpc>
                <a:spcPct val="100000"/>
              </a:lnSpc>
              <a:spcBef>
                <a:spcPts val="1600"/>
              </a:spcBef>
              <a:spcAft>
                <a:spcPts val="0"/>
              </a:spcAft>
              <a:buNone/>
            </a:pPr>
            <a:r>
              <a:t/>
            </a:r>
            <a:endParaRPr sz="1300"/>
          </a:p>
          <a:p>
            <a:pPr indent="0" lvl="0" marL="0" rtl="0" algn="l">
              <a:spcBef>
                <a:spcPts val="1600"/>
              </a:spcBef>
              <a:spcAft>
                <a:spcPts val="0"/>
              </a:spcAft>
              <a:buNone/>
            </a:pPr>
            <a:r>
              <a:t/>
            </a:r>
            <a:endParaRPr sz="1300"/>
          </a:p>
          <a:p>
            <a:pPr indent="0" lvl="0" marL="0" rtl="0" algn="l">
              <a:spcBef>
                <a:spcPts val="1600"/>
              </a:spcBef>
              <a:spcAft>
                <a:spcPts val="16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6" name="Shape 496"/>
        <p:cNvGrpSpPr/>
        <p:nvPr/>
      </p:nvGrpSpPr>
      <p:grpSpPr>
        <a:xfrm>
          <a:off x="0" y="0"/>
          <a:ext cx="0" cy="0"/>
          <a:chOff x="0" y="0"/>
          <a:chExt cx="0" cy="0"/>
        </a:xfrm>
      </p:grpSpPr>
      <p:sp>
        <p:nvSpPr>
          <p:cNvPr id="497" name="Google Shape;497;p33"/>
          <p:cNvSpPr txBox="1"/>
          <p:nvPr>
            <p:ph type="title"/>
          </p:nvPr>
        </p:nvSpPr>
        <p:spPr>
          <a:xfrm>
            <a:off x="720000" y="445025"/>
            <a:ext cx="7704000" cy="625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Models Used</a:t>
            </a:r>
            <a:endParaRPr/>
          </a:p>
        </p:txBody>
      </p:sp>
      <p:sp>
        <p:nvSpPr>
          <p:cNvPr id="498" name="Google Shape;498;p33"/>
          <p:cNvSpPr txBox="1"/>
          <p:nvPr/>
        </p:nvSpPr>
        <p:spPr>
          <a:xfrm>
            <a:off x="3017100" y="1174525"/>
            <a:ext cx="3109800" cy="157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Comfortaa"/>
                <a:ea typeface="Comfortaa"/>
                <a:cs typeface="Comfortaa"/>
                <a:sym typeface="Comfortaa"/>
              </a:rPr>
              <a:t>Models used include</a:t>
            </a:r>
            <a:r>
              <a:rPr lang="en">
                <a:latin typeface="Comfortaa"/>
                <a:ea typeface="Comfortaa"/>
                <a:cs typeface="Comfortaa"/>
                <a:sym typeface="Comfortaa"/>
              </a:rPr>
              <a:t>:</a:t>
            </a:r>
            <a:endParaRPr>
              <a:latin typeface="Comfortaa"/>
              <a:ea typeface="Comfortaa"/>
              <a:cs typeface="Comfortaa"/>
              <a:sym typeface="Comfortaa"/>
            </a:endParaRPr>
          </a:p>
          <a:p>
            <a:pPr indent="-317500" lvl="0" marL="457200" rtl="0" algn="l">
              <a:spcBef>
                <a:spcPts val="0"/>
              </a:spcBef>
              <a:spcAft>
                <a:spcPts val="0"/>
              </a:spcAft>
              <a:buSzPts val="1400"/>
              <a:buFont typeface="Comfortaa"/>
              <a:buChar char="-"/>
            </a:pPr>
            <a:r>
              <a:rPr lang="en">
                <a:latin typeface="Comfortaa"/>
                <a:ea typeface="Comfortaa"/>
                <a:cs typeface="Comfortaa"/>
                <a:sym typeface="Comfortaa"/>
              </a:rPr>
              <a:t>Logistic Regression</a:t>
            </a:r>
            <a:endParaRPr>
              <a:latin typeface="Comfortaa"/>
              <a:ea typeface="Comfortaa"/>
              <a:cs typeface="Comfortaa"/>
              <a:sym typeface="Comfortaa"/>
            </a:endParaRPr>
          </a:p>
          <a:p>
            <a:pPr indent="-317500" lvl="0" marL="457200" rtl="0" algn="l">
              <a:spcBef>
                <a:spcPts val="0"/>
              </a:spcBef>
              <a:spcAft>
                <a:spcPts val="0"/>
              </a:spcAft>
              <a:buSzPts val="1400"/>
              <a:buFont typeface="Comfortaa"/>
              <a:buChar char="-"/>
            </a:pPr>
            <a:r>
              <a:rPr lang="en">
                <a:latin typeface="Comfortaa"/>
                <a:ea typeface="Comfortaa"/>
                <a:cs typeface="Comfortaa"/>
                <a:sym typeface="Comfortaa"/>
              </a:rPr>
              <a:t>K Nearest Neighbour</a:t>
            </a:r>
            <a:endParaRPr>
              <a:latin typeface="Comfortaa"/>
              <a:ea typeface="Comfortaa"/>
              <a:cs typeface="Comfortaa"/>
              <a:sym typeface="Comfortaa"/>
            </a:endParaRPr>
          </a:p>
          <a:p>
            <a:pPr indent="-317500" lvl="0" marL="457200" rtl="0" algn="l">
              <a:spcBef>
                <a:spcPts val="0"/>
              </a:spcBef>
              <a:spcAft>
                <a:spcPts val="0"/>
              </a:spcAft>
              <a:buSzPts val="1400"/>
              <a:buFont typeface="Comfortaa"/>
              <a:buChar char="-"/>
            </a:pPr>
            <a:r>
              <a:rPr lang="en">
                <a:latin typeface="Comfortaa"/>
                <a:ea typeface="Comfortaa"/>
                <a:cs typeface="Comfortaa"/>
                <a:sym typeface="Comfortaa"/>
              </a:rPr>
              <a:t>Decision Tree</a:t>
            </a:r>
            <a:endParaRPr>
              <a:latin typeface="Comfortaa"/>
              <a:ea typeface="Comfortaa"/>
              <a:cs typeface="Comfortaa"/>
              <a:sym typeface="Comfortaa"/>
            </a:endParaRPr>
          </a:p>
          <a:p>
            <a:pPr indent="-317500" lvl="0" marL="457200" rtl="0" algn="l">
              <a:spcBef>
                <a:spcPts val="0"/>
              </a:spcBef>
              <a:spcAft>
                <a:spcPts val="0"/>
              </a:spcAft>
              <a:buSzPts val="1400"/>
              <a:buFont typeface="Comfortaa"/>
              <a:buChar char="-"/>
            </a:pPr>
            <a:r>
              <a:rPr lang="en">
                <a:latin typeface="Comfortaa"/>
                <a:ea typeface="Comfortaa"/>
                <a:cs typeface="Comfortaa"/>
                <a:sym typeface="Comfortaa"/>
              </a:rPr>
              <a:t>Random Forest</a:t>
            </a:r>
            <a:endParaRPr>
              <a:latin typeface="Comfortaa"/>
              <a:ea typeface="Comfortaa"/>
              <a:cs typeface="Comfortaa"/>
              <a:sym typeface="Comfortaa"/>
            </a:endParaRPr>
          </a:p>
          <a:p>
            <a:pPr indent="-317500" lvl="0" marL="457200" rtl="0" algn="l">
              <a:spcBef>
                <a:spcPts val="0"/>
              </a:spcBef>
              <a:spcAft>
                <a:spcPts val="0"/>
              </a:spcAft>
              <a:buSzPts val="1400"/>
              <a:buFont typeface="Comfortaa"/>
              <a:buChar char="-"/>
            </a:pPr>
            <a:r>
              <a:rPr lang="en">
                <a:latin typeface="Comfortaa"/>
                <a:ea typeface="Comfortaa"/>
                <a:cs typeface="Comfortaa"/>
                <a:sym typeface="Comfortaa"/>
              </a:rPr>
              <a:t>Gradient Boosting</a:t>
            </a:r>
            <a:endParaRPr>
              <a:latin typeface="Comfortaa"/>
              <a:ea typeface="Comfortaa"/>
              <a:cs typeface="Comfortaa"/>
              <a:sym typeface="Comfortaa"/>
            </a:endParaRPr>
          </a:p>
        </p:txBody>
      </p:sp>
      <p:pic>
        <p:nvPicPr>
          <p:cNvPr id="499" name="Google Shape;499;p33"/>
          <p:cNvPicPr preferRelativeResize="0"/>
          <p:nvPr/>
        </p:nvPicPr>
        <p:blipFill>
          <a:blip r:embed="rId3">
            <a:alphaModFix/>
          </a:blip>
          <a:stretch>
            <a:fillRect/>
          </a:stretch>
        </p:blipFill>
        <p:spPr>
          <a:xfrm>
            <a:off x="828675" y="2914900"/>
            <a:ext cx="7486651" cy="13005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3" name="Shape 503"/>
        <p:cNvGrpSpPr/>
        <p:nvPr/>
      </p:nvGrpSpPr>
      <p:grpSpPr>
        <a:xfrm>
          <a:off x="0" y="0"/>
          <a:ext cx="0" cy="0"/>
          <a:chOff x="0" y="0"/>
          <a:chExt cx="0" cy="0"/>
        </a:xfrm>
      </p:grpSpPr>
      <p:sp>
        <p:nvSpPr>
          <p:cNvPr id="504" name="Google Shape;504;p34"/>
          <p:cNvSpPr txBox="1"/>
          <p:nvPr>
            <p:ph type="title"/>
          </p:nvPr>
        </p:nvSpPr>
        <p:spPr>
          <a:xfrm>
            <a:off x="720000" y="445025"/>
            <a:ext cx="7704000" cy="603300"/>
          </a:xfrm>
          <a:prstGeom prst="rect">
            <a:avLst/>
          </a:prstGeom>
        </p:spPr>
        <p:txBody>
          <a:bodyPr anchorCtr="0" anchor="t" bIns="91425" lIns="91425" spcFirstLastPara="1" rIns="91425" wrap="square" tIns="91425">
            <a:noAutofit/>
          </a:bodyPr>
          <a:lstStyle/>
          <a:p>
            <a:pPr indent="0" lvl="0" marL="0" rtl="0" algn="ctr">
              <a:spcBef>
                <a:spcPts val="0"/>
              </a:spcBef>
              <a:spcAft>
                <a:spcPts val="200"/>
              </a:spcAft>
              <a:buNone/>
            </a:pPr>
            <a:r>
              <a:rPr lang="en"/>
              <a:t>Model Development 1 </a:t>
            </a:r>
            <a:endParaRPr/>
          </a:p>
        </p:txBody>
      </p:sp>
      <p:sp>
        <p:nvSpPr>
          <p:cNvPr id="505" name="Google Shape;505;p34"/>
          <p:cNvSpPr txBox="1"/>
          <p:nvPr>
            <p:ph idx="1" type="body"/>
          </p:nvPr>
        </p:nvSpPr>
        <p:spPr>
          <a:xfrm>
            <a:off x="204450" y="1978200"/>
            <a:ext cx="4544100" cy="11871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b="1" lang="en">
                <a:highlight>
                  <a:srgbClr val="E6B8AF"/>
                </a:highlight>
              </a:rPr>
              <a:t>Inclusive of all target Variables </a:t>
            </a:r>
            <a:endParaRPr b="1">
              <a:highlight>
                <a:srgbClr val="E6B8AF"/>
              </a:highlight>
            </a:endParaRPr>
          </a:p>
          <a:p>
            <a:pPr indent="-304800" lvl="0" marL="457200" rtl="0" algn="l">
              <a:spcBef>
                <a:spcPts val="0"/>
              </a:spcBef>
              <a:spcAft>
                <a:spcPts val="0"/>
              </a:spcAft>
              <a:buSzPts val="1200"/>
              <a:buChar char="-"/>
            </a:pPr>
            <a:r>
              <a:rPr lang="en"/>
              <a:t>Without feature selection </a:t>
            </a:r>
            <a:endParaRPr/>
          </a:p>
          <a:p>
            <a:pPr indent="-304800" lvl="0" marL="457200" rtl="0" algn="l">
              <a:spcBef>
                <a:spcPts val="0"/>
              </a:spcBef>
              <a:spcAft>
                <a:spcPts val="0"/>
              </a:spcAft>
              <a:buSzPts val="1200"/>
              <a:buChar char="-"/>
            </a:pPr>
            <a:r>
              <a:rPr lang="en"/>
              <a:t>Without data balancing </a:t>
            </a:r>
            <a:endParaRPr/>
          </a:p>
          <a:p>
            <a:pPr indent="-304800" lvl="0" marL="457200" rtl="0" algn="l">
              <a:spcBef>
                <a:spcPts val="0"/>
              </a:spcBef>
              <a:spcAft>
                <a:spcPts val="0"/>
              </a:spcAft>
              <a:buSzPts val="1200"/>
              <a:buChar char="-"/>
            </a:pPr>
            <a:r>
              <a:rPr lang="en"/>
              <a:t>Without hyper-parameter tuning</a:t>
            </a:r>
            <a:endParaRPr/>
          </a:p>
          <a:p>
            <a:pPr indent="457200" lvl="0" marL="0" rtl="0" algn="l">
              <a:spcBef>
                <a:spcPts val="1600"/>
              </a:spcBef>
              <a:spcAft>
                <a:spcPts val="1600"/>
              </a:spcAft>
              <a:buNone/>
            </a:pPr>
            <a:r>
              <a:rPr lang="en"/>
              <a:t>Current “Best” Model - </a:t>
            </a:r>
            <a:r>
              <a:rPr b="1" lang="en"/>
              <a:t>Logistic Regression</a:t>
            </a:r>
            <a:endParaRPr b="1"/>
          </a:p>
        </p:txBody>
      </p:sp>
      <p:pic>
        <p:nvPicPr>
          <p:cNvPr id="506" name="Google Shape;506;p34"/>
          <p:cNvPicPr preferRelativeResize="0"/>
          <p:nvPr/>
        </p:nvPicPr>
        <p:blipFill>
          <a:blip r:embed="rId3">
            <a:alphaModFix/>
          </a:blip>
          <a:stretch>
            <a:fillRect/>
          </a:stretch>
        </p:blipFill>
        <p:spPr>
          <a:xfrm>
            <a:off x="5018500" y="1155425"/>
            <a:ext cx="3319571" cy="37903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0" name="Shape 510"/>
        <p:cNvGrpSpPr/>
        <p:nvPr/>
      </p:nvGrpSpPr>
      <p:grpSpPr>
        <a:xfrm>
          <a:off x="0" y="0"/>
          <a:ext cx="0" cy="0"/>
          <a:chOff x="0" y="0"/>
          <a:chExt cx="0" cy="0"/>
        </a:xfrm>
      </p:grpSpPr>
      <p:sp>
        <p:nvSpPr>
          <p:cNvPr id="511" name="Google Shape;511;p35"/>
          <p:cNvSpPr txBox="1"/>
          <p:nvPr>
            <p:ph type="title"/>
          </p:nvPr>
        </p:nvSpPr>
        <p:spPr>
          <a:xfrm>
            <a:off x="720000" y="445025"/>
            <a:ext cx="7704000" cy="603300"/>
          </a:xfrm>
          <a:prstGeom prst="rect">
            <a:avLst/>
          </a:prstGeom>
        </p:spPr>
        <p:txBody>
          <a:bodyPr anchorCtr="0" anchor="t" bIns="91425" lIns="91425" spcFirstLastPara="1" rIns="91425" wrap="square" tIns="91425">
            <a:noAutofit/>
          </a:bodyPr>
          <a:lstStyle/>
          <a:p>
            <a:pPr indent="0" lvl="0" marL="0" rtl="0" algn="ctr">
              <a:spcBef>
                <a:spcPts val="0"/>
              </a:spcBef>
              <a:spcAft>
                <a:spcPts val="200"/>
              </a:spcAft>
              <a:buNone/>
            </a:pPr>
            <a:r>
              <a:rPr lang="en"/>
              <a:t>Model Development 2  </a:t>
            </a:r>
            <a:endParaRPr/>
          </a:p>
        </p:txBody>
      </p:sp>
      <p:sp>
        <p:nvSpPr>
          <p:cNvPr id="512" name="Google Shape;512;p35"/>
          <p:cNvSpPr txBox="1"/>
          <p:nvPr>
            <p:ph idx="1" type="body"/>
          </p:nvPr>
        </p:nvSpPr>
        <p:spPr>
          <a:xfrm>
            <a:off x="216700" y="1978200"/>
            <a:ext cx="4634700" cy="20286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b="1" lang="en">
                <a:highlight>
                  <a:srgbClr val="E6B8AF"/>
                </a:highlight>
              </a:rPr>
              <a:t>Exclusive of other target Variables (Stroke, Skin Cancer and Heart Disease) </a:t>
            </a:r>
            <a:endParaRPr b="1">
              <a:highlight>
                <a:srgbClr val="E6B8AF"/>
              </a:highlight>
            </a:endParaRPr>
          </a:p>
          <a:p>
            <a:pPr indent="-304800" lvl="0" marL="457200" rtl="0" algn="l">
              <a:spcBef>
                <a:spcPts val="0"/>
              </a:spcBef>
              <a:spcAft>
                <a:spcPts val="0"/>
              </a:spcAft>
              <a:buSzPts val="1200"/>
              <a:buChar char="-"/>
            </a:pPr>
            <a:r>
              <a:rPr lang="en"/>
              <a:t>Without feature selection </a:t>
            </a:r>
            <a:endParaRPr/>
          </a:p>
          <a:p>
            <a:pPr indent="-304800" lvl="0" marL="457200" rtl="0" algn="l">
              <a:spcBef>
                <a:spcPts val="0"/>
              </a:spcBef>
              <a:spcAft>
                <a:spcPts val="0"/>
              </a:spcAft>
              <a:buSzPts val="1200"/>
              <a:buChar char="-"/>
            </a:pPr>
            <a:r>
              <a:rPr lang="en"/>
              <a:t>Without data balancing </a:t>
            </a:r>
            <a:endParaRPr/>
          </a:p>
          <a:p>
            <a:pPr indent="-304800" lvl="0" marL="457200" rtl="0" algn="l">
              <a:spcBef>
                <a:spcPts val="0"/>
              </a:spcBef>
              <a:spcAft>
                <a:spcPts val="0"/>
              </a:spcAft>
              <a:buSzPts val="1200"/>
              <a:buChar char="-"/>
            </a:pPr>
            <a:r>
              <a:rPr lang="en"/>
              <a:t>Without hyper-parameter tuning</a:t>
            </a:r>
            <a:endParaRPr/>
          </a:p>
          <a:p>
            <a:pPr indent="0" lvl="0" marL="457200" rtl="0" algn="l">
              <a:spcBef>
                <a:spcPts val="1600"/>
              </a:spcBef>
              <a:spcAft>
                <a:spcPts val="1600"/>
              </a:spcAft>
              <a:buNone/>
            </a:pPr>
            <a:r>
              <a:rPr lang="en"/>
              <a:t>Current “Best” Model - </a:t>
            </a:r>
            <a:r>
              <a:rPr b="1" lang="en"/>
              <a:t>Gradient Boosting</a:t>
            </a:r>
            <a:endParaRPr b="1"/>
          </a:p>
        </p:txBody>
      </p:sp>
      <p:pic>
        <p:nvPicPr>
          <p:cNvPr id="513" name="Google Shape;513;p35"/>
          <p:cNvPicPr preferRelativeResize="0"/>
          <p:nvPr/>
        </p:nvPicPr>
        <p:blipFill>
          <a:blip r:embed="rId3">
            <a:alphaModFix/>
          </a:blip>
          <a:stretch>
            <a:fillRect/>
          </a:stretch>
        </p:blipFill>
        <p:spPr>
          <a:xfrm>
            <a:off x="5041125" y="1200725"/>
            <a:ext cx="3382875" cy="37903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7" name="Shape 517"/>
        <p:cNvGrpSpPr/>
        <p:nvPr/>
      </p:nvGrpSpPr>
      <p:grpSpPr>
        <a:xfrm>
          <a:off x="0" y="0"/>
          <a:ext cx="0" cy="0"/>
          <a:chOff x="0" y="0"/>
          <a:chExt cx="0" cy="0"/>
        </a:xfrm>
      </p:grpSpPr>
      <p:sp>
        <p:nvSpPr>
          <p:cNvPr id="518" name="Google Shape;518;p36"/>
          <p:cNvSpPr txBox="1"/>
          <p:nvPr>
            <p:ph type="title"/>
          </p:nvPr>
        </p:nvSpPr>
        <p:spPr>
          <a:xfrm>
            <a:off x="720000" y="445025"/>
            <a:ext cx="8142000" cy="603300"/>
          </a:xfrm>
          <a:prstGeom prst="rect">
            <a:avLst/>
          </a:prstGeom>
        </p:spPr>
        <p:txBody>
          <a:bodyPr anchorCtr="0" anchor="t" bIns="91425" lIns="91425" spcFirstLastPara="1" rIns="91425" wrap="square" tIns="91425">
            <a:noAutofit/>
          </a:bodyPr>
          <a:lstStyle/>
          <a:p>
            <a:pPr indent="0" lvl="0" marL="0" rtl="0" algn="ctr">
              <a:spcBef>
                <a:spcPts val="0"/>
              </a:spcBef>
              <a:spcAft>
                <a:spcPts val="200"/>
              </a:spcAft>
              <a:buNone/>
            </a:pPr>
            <a:r>
              <a:rPr lang="en"/>
              <a:t>Model Development 3 (BEST MODEL)</a:t>
            </a:r>
            <a:endParaRPr/>
          </a:p>
        </p:txBody>
      </p:sp>
      <p:sp>
        <p:nvSpPr>
          <p:cNvPr id="519" name="Google Shape;519;p36"/>
          <p:cNvSpPr txBox="1"/>
          <p:nvPr>
            <p:ph idx="1" type="body"/>
          </p:nvPr>
        </p:nvSpPr>
        <p:spPr>
          <a:xfrm>
            <a:off x="216700" y="1953650"/>
            <a:ext cx="4892400" cy="27528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b="1" lang="en">
                <a:highlight>
                  <a:srgbClr val="E6B8AF"/>
                </a:highlight>
              </a:rPr>
              <a:t>Undersampling the data (50-50 split)</a:t>
            </a:r>
            <a:endParaRPr b="1">
              <a:highlight>
                <a:srgbClr val="E6B8AF"/>
              </a:highlight>
            </a:endParaRPr>
          </a:p>
          <a:p>
            <a:pPr indent="-304800" lvl="0" marL="457200" rtl="0" algn="l">
              <a:spcBef>
                <a:spcPts val="0"/>
              </a:spcBef>
              <a:spcAft>
                <a:spcPts val="0"/>
              </a:spcAft>
              <a:buSzPts val="1200"/>
              <a:buChar char="-"/>
            </a:pPr>
            <a:r>
              <a:rPr lang="en"/>
              <a:t>Exclusive of other target Variables (Stroke, Skin Cancer and Heart Disease) </a:t>
            </a:r>
            <a:endParaRPr/>
          </a:p>
          <a:p>
            <a:pPr indent="-304800" lvl="0" marL="457200" rtl="0" algn="l">
              <a:spcBef>
                <a:spcPts val="0"/>
              </a:spcBef>
              <a:spcAft>
                <a:spcPts val="0"/>
              </a:spcAft>
              <a:buSzPts val="1200"/>
              <a:buChar char="-"/>
            </a:pPr>
            <a:r>
              <a:rPr lang="en"/>
              <a:t>Without feature selection </a:t>
            </a:r>
            <a:endParaRPr/>
          </a:p>
          <a:p>
            <a:pPr indent="-304800" lvl="0" marL="457200" rtl="0" algn="l">
              <a:spcBef>
                <a:spcPts val="0"/>
              </a:spcBef>
              <a:spcAft>
                <a:spcPts val="0"/>
              </a:spcAft>
              <a:buSzPts val="1200"/>
              <a:buChar char="-"/>
            </a:pPr>
            <a:r>
              <a:rPr lang="en"/>
              <a:t>Without hyper-parameter tuning</a:t>
            </a:r>
            <a:endParaRPr/>
          </a:p>
          <a:p>
            <a:pPr indent="0" lvl="0" marL="457200" rtl="0" algn="l">
              <a:spcBef>
                <a:spcPts val="1600"/>
              </a:spcBef>
              <a:spcAft>
                <a:spcPts val="1600"/>
              </a:spcAft>
              <a:buNone/>
            </a:pPr>
            <a:r>
              <a:rPr lang="en"/>
              <a:t>Current “Best” Model : </a:t>
            </a:r>
            <a:r>
              <a:rPr b="1" lang="en"/>
              <a:t>Gradient Boosting</a:t>
            </a:r>
            <a:endParaRPr b="1"/>
          </a:p>
        </p:txBody>
      </p:sp>
      <p:pic>
        <p:nvPicPr>
          <p:cNvPr id="520" name="Google Shape;520;p36"/>
          <p:cNvPicPr preferRelativeResize="0"/>
          <p:nvPr/>
        </p:nvPicPr>
        <p:blipFill>
          <a:blip r:embed="rId3">
            <a:alphaModFix/>
          </a:blip>
          <a:stretch>
            <a:fillRect/>
          </a:stretch>
        </p:blipFill>
        <p:spPr>
          <a:xfrm>
            <a:off x="5052950" y="1120935"/>
            <a:ext cx="3371050" cy="387016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4" name="Shape 524"/>
        <p:cNvGrpSpPr/>
        <p:nvPr/>
      </p:nvGrpSpPr>
      <p:grpSpPr>
        <a:xfrm>
          <a:off x="0" y="0"/>
          <a:ext cx="0" cy="0"/>
          <a:chOff x="0" y="0"/>
          <a:chExt cx="0" cy="0"/>
        </a:xfrm>
      </p:grpSpPr>
      <p:sp>
        <p:nvSpPr>
          <p:cNvPr id="525" name="Google Shape;525;p37"/>
          <p:cNvSpPr txBox="1"/>
          <p:nvPr>
            <p:ph type="title"/>
          </p:nvPr>
        </p:nvSpPr>
        <p:spPr>
          <a:xfrm>
            <a:off x="720000" y="445025"/>
            <a:ext cx="7704000" cy="603300"/>
          </a:xfrm>
          <a:prstGeom prst="rect">
            <a:avLst/>
          </a:prstGeom>
        </p:spPr>
        <p:txBody>
          <a:bodyPr anchorCtr="0" anchor="t" bIns="91425" lIns="91425" spcFirstLastPara="1" rIns="91425" wrap="square" tIns="91425">
            <a:noAutofit/>
          </a:bodyPr>
          <a:lstStyle/>
          <a:p>
            <a:pPr indent="0" lvl="0" marL="0" rtl="0" algn="ctr">
              <a:spcBef>
                <a:spcPts val="0"/>
              </a:spcBef>
              <a:spcAft>
                <a:spcPts val="200"/>
              </a:spcAft>
              <a:buNone/>
            </a:pPr>
            <a:r>
              <a:rPr lang="en"/>
              <a:t>Model Development 4  </a:t>
            </a:r>
            <a:endParaRPr/>
          </a:p>
        </p:txBody>
      </p:sp>
      <p:sp>
        <p:nvSpPr>
          <p:cNvPr id="526" name="Google Shape;526;p37"/>
          <p:cNvSpPr txBox="1"/>
          <p:nvPr>
            <p:ph idx="1" type="body"/>
          </p:nvPr>
        </p:nvSpPr>
        <p:spPr>
          <a:xfrm>
            <a:off x="474500" y="1978200"/>
            <a:ext cx="4450500" cy="11871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b="1" lang="en">
                <a:highlight>
                  <a:srgbClr val="E6B8AF"/>
                </a:highlight>
              </a:rPr>
              <a:t>Over</a:t>
            </a:r>
            <a:r>
              <a:rPr b="1" lang="en">
                <a:highlight>
                  <a:srgbClr val="E6B8AF"/>
                </a:highlight>
              </a:rPr>
              <a:t>sampling the data (50-50 split)</a:t>
            </a:r>
            <a:endParaRPr b="1">
              <a:highlight>
                <a:srgbClr val="E6B8AF"/>
              </a:highlight>
            </a:endParaRPr>
          </a:p>
          <a:p>
            <a:pPr indent="-304800" lvl="0" marL="457200" rtl="0" algn="l">
              <a:spcBef>
                <a:spcPts val="0"/>
              </a:spcBef>
              <a:spcAft>
                <a:spcPts val="0"/>
              </a:spcAft>
              <a:buSzPts val="1200"/>
              <a:buChar char="-"/>
            </a:pPr>
            <a:r>
              <a:rPr lang="en"/>
              <a:t>Exclusive of other target Variables (Stroke, Skin Cancer and Heart Disease) </a:t>
            </a:r>
            <a:endParaRPr/>
          </a:p>
          <a:p>
            <a:pPr indent="-304800" lvl="0" marL="457200" rtl="0" algn="l">
              <a:spcBef>
                <a:spcPts val="0"/>
              </a:spcBef>
              <a:spcAft>
                <a:spcPts val="0"/>
              </a:spcAft>
              <a:buSzPts val="1200"/>
              <a:buChar char="-"/>
            </a:pPr>
            <a:r>
              <a:rPr lang="en"/>
              <a:t>Without feature selection </a:t>
            </a:r>
            <a:endParaRPr/>
          </a:p>
          <a:p>
            <a:pPr indent="-304800" lvl="0" marL="457200" rtl="0" algn="l">
              <a:spcBef>
                <a:spcPts val="0"/>
              </a:spcBef>
              <a:spcAft>
                <a:spcPts val="0"/>
              </a:spcAft>
              <a:buSzPts val="1200"/>
              <a:buChar char="-"/>
            </a:pPr>
            <a:r>
              <a:rPr lang="en"/>
              <a:t>Without hyper-parameter tuning</a:t>
            </a:r>
            <a:endParaRPr/>
          </a:p>
          <a:p>
            <a:pPr indent="0" lvl="0" marL="457200" rtl="0" algn="l">
              <a:spcBef>
                <a:spcPts val="1600"/>
              </a:spcBef>
              <a:spcAft>
                <a:spcPts val="1600"/>
              </a:spcAft>
              <a:buNone/>
            </a:pPr>
            <a:r>
              <a:rPr lang="en"/>
              <a:t>Current “Best” Model : </a:t>
            </a:r>
            <a:r>
              <a:rPr b="1" lang="en"/>
              <a:t>Gradient Boosting</a:t>
            </a:r>
            <a:endParaRPr b="1"/>
          </a:p>
        </p:txBody>
      </p:sp>
      <p:pic>
        <p:nvPicPr>
          <p:cNvPr id="527" name="Google Shape;527;p37"/>
          <p:cNvPicPr preferRelativeResize="0"/>
          <p:nvPr/>
        </p:nvPicPr>
        <p:blipFill>
          <a:blip r:embed="rId3">
            <a:alphaModFix/>
          </a:blip>
          <a:stretch>
            <a:fillRect/>
          </a:stretch>
        </p:blipFill>
        <p:spPr>
          <a:xfrm>
            <a:off x="5077400" y="1200725"/>
            <a:ext cx="3337178" cy="37903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1" name="Shape 531"/>
        <p:cNvGrpSpPr/>
        <p:nvPr/>
      </p:nvGrpSpPr>
      <p:grpSpPr>
        <a:xfrm>
          <a:off x="0" y="0"/>
          <a:ext cx="0" cy="0"/>
          <a:chOff x="0" y="0"/>
          <a:chExt cx="0" cy="0"/>
        </a:xfrm>
      </p:grpSpPr>
      <p:sp>
        <p:nvSpPr>
          <p:cNvPr id="532" name="Google Shape;532;p38"/>
          <p:cNvSpPr txBox="1"/>
          <p:nvPr>
            <p:ph type="title"/>
          </p:nvPr>
        </p:nvSpPr>
        <p:spPr>
          <a:xfrm>
            <a:off x="720000" y="445025"/>
            <a:ext cx="7704000" cy="603300"/>
          </a:xfrm>
          <a:prstGeom prst="rect">
            <a:avLst/>
          </a:prstGeom>
        </p:spPr>
        <p:txBody>
          <a:bodyPr anchorCtr="0" anchor="t" bIns="91425" lIns="91425" spcFirstLastPara="1" rIns="91425" wrap="square" tIns="91425">
            <a:noAutofit/>
          </a:bodyPr>
          <a:lstStyle/>
          <a:p>
            <a:pPr indent="0" lvl="0" marL="0" rtl="0" algn="ctr">
              <a:spcBef>
                <a:spcPts val="0"/>
              </a:spcBef>
              <a:spcAft>
                <a:spcPts val="200"/>
              </a:spcAft>
              <a:buNone/>
            </a:pPr>
            <a:r>
              <a:rPr lang="en"/>
              <a:t>Model Development 5 </a:t>
            </a:r>
            <a:endParaRPr/>
          </a:p>
        </p:txBody>
      </p:sp>
      <p:sp>
        <p:nvSpPr>
          <p:cNvPr id="533" name="Google Shape;533;p38"/>
          <p:cNvSpPr txBox="1"/>
          <p:nvPr>
            <p:ph idx="1" type="body"/>
          </p:nvPr>
        </p:nvSpPr>
        <p:spPr>
          <a:xfrm>
            <a:off x="474500" y="1830875"/>
            <a:ext cx="4708200" cy="11871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b="1" lang="en">
                <a:highlight>
                  <a:srgbClr val="E6B8AF"/>
                </a:highlight>
              </a:rPr>
              <a:t>Smoteenn-sampling</a:t>
            </a:r>
            <a:r>
              <a:rPr b="1" lang="en">
                <a:highlight>
                  <a:srgbClr val="E6B8AF"/>
                </a:highlight>
              </a:rPr>
              <a:t> the data (50-50 split)</a:t>
            </a:r>
            <a:endParaRPr b="1">
              <a:highlight>
                <a:srgbClr val="E6B8AF"/>
              </a:highlight>
            </a:endParaRPr>
          </a:p>
          <a:p>
            <a:pPr indent="-304800" lvl="0" marL="457200" rtl="0" algn="l">
              <a:spcBef>
                <a:spcPts val="0"/>
              </a:spcBef>
              <a:spcAft>
                <a:spcPts val="0"/>
              </a:spcAft>
              <a:buSzPts val="1200"/>
              <a:buChar char="-"/>
            </a:pPr>
            <a:r>
              <a:rPr lang="en"/>
              <a:t>Exclusive of other target Variables (Stroke, Skin Cancer and Heart Disease) </a:t>
            </a:r>
            <a:endParaRPr/>
          </a:p>
          <a:p>
            <a:pPr indent="-304800" lvl="0" marL="457200" rtl="0" algn="l">
              <a:spcBef>
                <a:spcPts val="0"/>
              </a:spcBef>
              <a:spcAft>
                <a:spcPts val="0"/>
              </a:spcAft>
              <a:buSzPts val="1200"/>
              <a:buChar char="-"/>
            </a:pPr>
            <a:r>
              <a:rPr lang="en"/>
              <a:t>Without feature selection </a:t>
            </a:r>
            <a:endParaRPr/>
          </a:p>
          <a:p>
            <a:pPr indent="-304800" lvl="0" marL="457200" rtl="0" algn="l">
              <a:spcBef>
                <a:spcPts val="0"/>
              </a:spcBef>
              <a:spcAft>
                <a:spcPts val="0"/>
              </a:spcAft>
              <a:buSzPts val="1200"/>
              <a:buChar char="-"/>
            </a:pPr>
            <a:r>
              <a:rPr lang="en"/>
              <a:t>Without hyper-parameter tuning</a:t>
            </a:r>
            <a:endParaRPr/>
          </a:p>
          <a:p>
            <a:pPr indent="0" lvl="0" marL="457200" rtl="0" algn="l">
              <a:spcBef>
                <a:spcPts val="1600"/>
              </a:spcBef>
              <a:spcAft>
                <a:spcPts val="0"/>
              </a:spcAft>
              <a:buNone/>
            </a:pPr>
            <a:r>
              <a:rPr lang="en"/>
              <a:t>Current “Best” Model : </a:t>
            </a:r>
            <a:r>
              <a:rPr b="1" lang="en"/>
              <a:t>Gradient Boosting</a:t>
            </a:r>
            <a:endParaRPr b="1"/>
          </a:p>
          <a:p>
            <a:pPr indent="-304800" lvl="0" marL="457200" rtl="0" algn="l">
              <a:spcBef>
                <a:spcPts val="1600"/>
              </a:spcBef>
              <a:spcAft>
                <a:spcPts val="0"/>
              </a:spcAft>
              <a:buSzPts val="1200"/>
              <a:buChar char="-"/>
            </a:pPr>
            <a:r>
              <a:t/>
            </a:r>
            <a:endParaRPr/>
          </a:p>
        </p:txBody>
      </p:sp>
      <p:pic>
        <p:nvPicPr>
          <p:cNvPr id="534" name="Google Shape;534;p38"/>
          <p:cNvPicPr preferRelativeResize="0"/>
          <p:nvPr/>
        </p:nvPicPr>
        <p:blipFill>
          <a:blip r:embed="rId3">
            <a:alphaModFix/>
          </a:blip>
          <a:stretch>
            <a:fillRect/>
          </a:stretch>
        </p:blipFill>
        <p:spPr>
          <a:xfrm>
            <a:off x="5335100" y="1200725"/>
            <a:ext cx="3380161" cy="37903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8" name="Shape 538"/>
        <p:cNvGrpSpPr/>
        <p:nvPr/>
      </p:nvGrpSpPr>
      <p:grpSpPr>
        <a:xfrm>
          <a:off x="0" y="0"/>
          <a:ext cx="0" cy="0"/>
          <a:chOff x="0" y="0"/>
          <a:chExt cx="0" cy="0"/>
        </a:xfrm>
      </p:grpSpPr>
      <p:sp>
        <p:nvSpPr>
          <p:cNvPr id="539" name="Google Shape;539;p39"/>
          <p:cNvSpPr txBox="1"/>
          <p:nvPr>
            <p:ph type="title"/>
          </p:nvPr>
        </p:nvSpPr>
        <p:spPr>
          <a:xfrm>
            <a:off x="720000" y="445025"/>
            <a:ext cx="7704000" cy="603300"/>
          </a:xfrm>
          <a:prstGeom prst="rect">
            <a:avLst/>
          </a:prstGeom>
        </p:spPr>
        <p:txBody>
          <a:bodyPr anchorCtr="0" anchor="t" bIns="91425" lIns="91425" spcFirstLastPara="1" rIns="91425" wrap="square" tIns="91425">
            <a:noAutofit/>
          </a:bodyPr>
          <a:lstStyle/>
          <a:p>
            <a:pPr indent="0" lvl="0" marL="0" rtl="0" algn="ctr">
              <a:spcBef>
                <a:spcPts val="0"/>
              </a:spcBef>
              <a:spcAft>
                <a:spcPts val="200"/>
              </a:spcAft>
              <a:buNone/>
            </a:pPr>
            <a:r>
              <a:rPr lang="en"/>
              <a:t>Model Development 6  </a:t>
            </a:r>
            <a:endParaRPr/>
          </a:p>
        </p:txBody>
      </p:sp>
      <p:sp>
        <p:nvSpPr>
          <p:cNvPr id="540" name="Google Shape;540;p39"/>
          <p:cNvSpPr txBox="1"/>
          <p:nvPr>
            <p:ph idx="1" type="body"/>
          </p:nvPr>
        </p:nvSpPr>
        <p:spPr>
          <a:xfrm>
            <a:off x="0" y="1781775"/>
            <a:ext cx="4695900" cy="32931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a:t>Undersampling the data (50-50 split)</a:t>
            </a:r>
            <a:endParaRPr/>
          </a:p>
          <a:p>
            <a:pPr indent="-304800" lvl="0" marL="457200" rtl="0" algn="l">
              <a:spcBef>
                <a:spcPts val="0"/>
              </a:spcBef>
              <a:spcAft>
                <a:spcPts val="0"/>
              </a:spcAft>
              <a:buSzPts val="1200"/>
              <a:buChar char="-"/>
            </a:pPr>
            <a:r>
              <a:rPr lang="en"/>
              <a:t>Exclusive of other target Variables (Stroke, Skin Cancer and Heart Disease) </a:t>
            </a:r>
            <a:endParaRPr/>
          </a:p>
          <a:p>
            <a:pPr indent="-304800" lvl="0" marL="457200" rtl="0" algn="l">
              <a:spcBef>
                <a:spcPts val="0"/>
              </a:spcBef>
              <a:spcAft>
                <a:spcPts val="0"/>
              </a:spcAft>
              <a:buSzPts val="1200"/>
              <a:buChar char="-"/>
            </a:pPr>
            <a:r>
              <a:rPr b="1" lang="en">
                <a:highlight>
                  <a:srgbClr val="E6B8AF"/>
                </a:highlight>
              </a:rPr>
              <a:t>With feature selection </a:t>
            </a:r>
            <a:endParaRPr/>
          </a:p>
          <a:p>
            <a:pPr indent="-304800" lvl="0" marL="457200" rtl="0" algn="l">
              <a:spcBef>
                <a:spcPts val="0"/>
              </a:spcBef>
              <a:spcAft>
                <a:spcPts val="0"/>
              </a:spcAft>
              <a:buSzPts val="1200"/>
              <a:buChar char="-"/>
            </a:pPr>
            <a:r>
              <a:rPr lang="en"/>
              <a:t>Without hyper-parameter tuning</a:t>
            </a:r>
            <a:endParaRPr/>
          </a:p>
          <a:p>
            <a:pPr indent="0" lvl="0" marL="457200" rtl="0" algn="l">
              <a:spcBef>
                <a:spcPts val="1600"/>
              </a:spcBef>
              <a:spcAft>
                <a:spcPts val="1600"/>
              </a:spcAft>
              <a:buNone/>
            </a:pPr>
            <a:r>
              <a:rPr lang="en"/>
              <a:t>Current “Best” Model : </a:t>
            </a:r>
            <a:r>
              <a:rPr b="1" lang="en"/>
              <a:t>Gradient Boosting</a:t>
            </a:r>
            <a:endParaRPr/>
          </a:p>
        </p:txBody>
      </p:sp>
      <p:pic>
        <p:nvPicPr>
          <p:cNvPr id="541" name="Google Shape;541;p39"/>
          <p:cNvPicPr preferRelativeResize="0"/>
          <p:nvPr/>
        </p:nvPicPr>
        <p:blipFill>
          <a:blip r:embed="rId3">
            <a:alphaModFix/>
          </a:blip>
          <a:stretch>
            <a:fillRect/>
          </a:stretch>
        </p:blipFill>
        <p:spPr>
          <a:xfrm>
            <a:off x="5103925" y="1048325"/>
            <a:ext cx="3100750" cy="3790374"/>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5" name="Shape 545"/>
        <p:cNvGrpSpPr/>
        <p:nvPr/>
      </p:nvGrpSpPr>
      <p:grpSpPr>
        <a:xfrm>
          <a:off x="0" y="0"/>
          <a:ext cx="0" cy="0"/>
          <a:chOff x="0" y="0"/>
          <a:chExt cx="0" cy="0"/>
        </a:xfrm>
      </p:grpSpPr>
      <p:sp>
        <p:nvSpPr>
          <p:cNvPr id="546" name="Google Shape;546;p40"/>
          <p:cNvSpPr txBox="1"/>
          <p:nvPr>
            <p:ph type="title"/>
          </p:nvPr>
        </p:nvSpPr>
        <p:spPr>
          <a:xfrm>
            <a:off x="720000" y="445025"/>
            <a:ext cx="7704000" cy="603300"/>
          </a:xfrm>
          <a:prstGeom prst="rect">
            <a:avLst/>
          </a:prstGeom>
        </p:spPr>
        <p:txBody>
          <a:bodyPr anchorCtr="0" anchor="t" bIns="91425" lIns="91425" spcFirstLastPara="1" rIns="91425" wrap="square" tIns="91425">
            <a:noAutofit/>
          </a:bodyPr>
          <a:lstStyle/>
          <a:p>
            <a:pPr indent="0" lvl="0" marL="0" rtl="0" algn="ctr">
              <a:spcBef>
                <a:spcPts val="0"/>
              </a:spcBef>
              <a:spcAft>
                <a:spcPts val="200"/>
              </a:spcAft>
              <a:buNone/>
            </a:pPr>
            <a:r>
              <a:rPr lang="en"/>
              <a:t>Model Development 6  </a:t>
            </a:r>
            <a:endParaRPr/>
          </a:p>
        </p:txBody>
      </p:sp>
      <p:sp>
        <p:nvSpPr>
          <p:cNvPr id="547" name="Google Shape;547;p40"/>
          <p:cNvSpPr txBox="1"/>
          <p:nvPr>
            <p:ph idx="1" type="body"/>
          </p:nvPr>
        </p:nvSpPr>
        <p:spPr>
          <a:xfrm>
            <a:off x="0" y="1781775"/>
            <a:ext cx="4695900" cy="32931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a:t>Undersampling the data (50-50 split)</a:t>
            </a:r>
            <a:endParaRPr/>
          </a:p>
          <a:p>
            <a:pPr indent="-304800" lvl="0" marL="457200" rtl="0" algn="l">
              <a:spcBef>
                <a:spcPts val="0"/>
              </a:spcBef>
              <a:spcAft>
                <a:spcPts val="0"/>
              </a:spcAft>
              <a:buSzPts val="1200"/>
              <a:buChar char="-"/>
            </a:pPr>
            <a:r>
              <a:rPr lang="en"/>
              <a:t>Exclusive of other target Variables (Stroke, Skin Cancer and Heart Disease) </a:t>
            </a:r>
            <a:endParaRPr/>
          </a:p>
          <a:p>
            <a:pPr indent="-304800" lvl="0" marL="457200" rtl="0" algn="l">
              <a:spcBef>
                <a:spcPts val="0"/>
              </a:spcBef>
              <a:spcAft>
                <a:spcPts val="0"/>
              </a:spcAft>
              <a:buSzPts val="1200"/>
              <a:buChar char="-"/>
            </a:pPr>
            <a:r>
              <a:rPr b="1" lang="en">
                <a:highlight>
                  <a:srgbClr val="E6B8AF"/>
                </a:highlight>
              </a:rPr>
              <a:t>With feature selection </a:t>
            </a:r>
            <a:endParaRPr/>
          </a:p>
          <a:p>
            <a:pPr indent="-304800" lvl="0" marL="457200" rtl="0" algn="l">
              <a:spcBef>
                <a:spcPts val="0"/>
              </a:spcBef>
              <a:spcAft>
                <a:spcPts val="0"/>
              </a:spcAft>
              <a:buSzPts val="1200"/>
              <a:buChar char="-"/>
            </a:pPr>
            <a:r>
              <a:rPr lang="en"/>
              <a:t>Without hyper-parameter tuning</a:t>
            </a:r>
            <a:endParaRPr/>
          </a:p>
          <a:p>
            <a:pPr indent="0" lvl="0" marL="457200" rtl="0" algn="l">
              <a:spcBef>
                <a:spcPts val="1600"/>
              </a:spcBef>
              <a:spcAft>
                <a:spcPts val="1600"/>
              </a:spcAft>
              <a:buNone/>
            </a:pPr>
            <a:r>
              <a:rPr lang="en"/>
              <a:t>Current “Best” Model : </a:t>
            </a:r>
            <a:r>
              <a:rPr b="1" lang="en"/>
              <a:t>Gradient Boosting</a:t>
            </a:r>
            <a:endParaRPr/>
          </a:p>
        </p:txBody>
      </p:sp>
      <p:pic>
        <p:nvPicPr>
          <p:cNvPr id="548" name="Google Shape;548;p40"/>
          <p:cNvPicPr preferRelativeResize="0"/>
          <p:nvPr/>
        </p:nvPicPr>
        <p:blipFill>
          <a:blip r:embed="rId3">
            <a:alphaModFix/>
          </a:blip>
          <a:stretch>
            <a:fillRect/>
          </a:stretch>
        </p:blipFill>
        <p:spPr>
          <a:xfrm>
            <a:off x="5421448" y="1127925"/>
            <a:ext cx="3002550" cy="34714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2" name="Shape 552"/>
        <p:cNvGrpSpPr/>
        <p:nvPr/>
      </p:nvGrpSpPr>
      <p:grpSpPr>
        <a:xfrm>
          <a:off x="0" y="0"/>
          <a:ext cx="0" cy="0"/>
          <a:chOff x="0" y="0"/>
          <a:chExt cx="0" cy="0"/>
        </a:xfrm>
      </p:grpSpPr>
      <p:sp>
        <p:nvSpPr>
          <p:cNvPr id="553" name="Google Shape;553;p41"/>
          <p:cNvSpPr txBox="1"/>
          <p:nvPr>
            <p:ph type="title"/>
          </p:nvPr>
        </p:nvSpPr>
        <p:spPr>
          <a:xfrm>
            <a:off x="720000" y="445025"/>
            <a:ext cx="7704000" cy="603300"/>
          </a:xfrm>
          <a:prstGeom prst="rect">
            <a:avLst/>
          </a:prstGeom>
        </p:spPr>
        <p:txBody>
          <a:bodyPr anchorCtr="0" anchor="t" bIns="91425" lIns="91425" spcFirstLastPara="1" rIns="91425" wrap="square" tIns="91425">
            <a:noAutofit/>
          </a:bodyPr>
          <a:lstStyle/>
          <a:p>
            <a:pPr indent="0" lvl="0" marL="0" rtl="0" algn="ctr">
              <a:spcBef>
                <a:spcPts val="0"/>
              </a:spcBef>
              <a:spcAft>
                <a:spcPts val="200"/>
              </a:spcAft>
              <a:buNone/>
            </a:pPr>
            <a:r>
              <a:rPr lang="en"/>
              <a:t>Model Development 7</a:t>
            </a:r>
            <a:endParaRPr/>
          </a:p>
        </p:txBody>
      </p:sp>
      <p:sp>
        <p:nvSpPr>
          <p:cNvPr id="554" name="Google Shape;554;p41"/>
          <p:cNvSpPr txBox="1"/>
          <p:nvPr>
            <p:ph idx="1" type="body"/>
          </p:nvPr>
        </p:nvSpPr>
        <p:spPr>
          <a:xfrm>
            <a:off x="486775" y="1843150"/>
            <a:ext cx="4462800" cy="22005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a:t>Undersampling the data (50-50 split)</a:t>
            </a:r>
            <a:endParaRPr/>
          </a:p>
          <a:p>
            <a:pPr indent="-304800" lvl="0" marL="457200" rtl="0" algn="l">
              <a:spcBef>
                <a:spcPts val="0"/>
              </a:spcBef>
              <a:spcAft>
                <a:spcPts val="0"/>
              </a:spcAft>
              <a:buSzPts val="1200"/>
              <a:buChar char="-"/>
            </a:pPr>
            <a:r>
              <a:rPr lang="en"/>
              <a:t>Exclusive of other target Variables (Stroke, Skin Cancer and Heart Disease) </a:t>
            </a:r>
            <a:endParaRPr/>
          </a:p>
          <a:p>
            <a:pPr indent="-304800" lvl="0" marL="457200" rtl="0" algn="l">
              <a:spcBef>
                <a:spcPts val="0"/>
              </a:spcBef>
              <a:spcAft>
                <a:spcPts val="0"/>
              </a:spcAft>
              <a:buSzPts val="1200"/>
              <a:buChar char="-"/>
            </a:pPr>
            <a:r>
              <a:rPr lang="en"/>
              <a:t>Without feature selection </a:t>
            </a:r>
            <a:endParaRPr/>
          </a:p>
          <a:p>
            <a:pPr indent="-304800" lvl="0" marL="457200" rtl="0" algn="l">
              <a:spcBef>
                <a:spcPts val="0"/>
              </a:spcBef>
              <a:spcAft>
                <a:spcPts val="0"/>
              </a:spcAft>
              <a:buSzPts val="1200"/>
              <a:buChar char="-"/>
            </a:pPr>
            <a:r>
              <a:rPr b="1" lang="en">
                <a:highlight>
                  <a:srgbClr val="E6B8AF"/>
                </a:highlight>
              </a:rPr>
              <a:t>With hyper-parameter tuning</a:t>
            </a:r>
            <a:endParaRPr b="1">
              <a:highlight>
                <a:srgbClr val="E6B8AF"/>
              </a:highlight>
            </a:endParaRPr>
          </a:p>
          <a:p>
            <a:pPr indent="0" lvl="0" marL="457200" rtl="0" algn="l">
              <a:spcBef>
                <a:spcPts val="1600"/>
              </a:spcBef>
              <a:spcAft>
                <a:spcPts val="1600"/>
              </a:spcAft>
              <a:buNone/>
            </a:pPr>
            <a:r>
              <a:rPr lang="en"/>
              <a:t>Current “Best” Model : </a:t>
            </a:r>
            <a:r>
              <a:rPr b="1" lang="en"/>
              <a:t>Gradient Boosting</a:t>
            </a:r>
            <a:endParaRPr/>
          </a:p>
        </p:txBody>
      </p:sp>
      <p:pic>
        <p:nvPicPr>
          <p:cNvPr id="555" name="Google Shape;555;p41"/>
          <p:cNvPicPr preferRelativeResize="0"/>
          <p:nvPr/>
        </p:nvPicPr>
        <p:blipFill>
          <a:blip r:embed="rId3">
            <a:alphaModFix/>
          </a:blip>
          <a:stretch>
            <a:fillRect/>
          </a:stretch>
        </p:blipFill>
        <p:spPr>
          <a:xfrm>
            <a:off x="5445100" y="1306913"/>
            <a:ext cx="4552350" cy="32729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5"/>
          <p:cNvSpPr txBox="1"/>
          <p:nvPr>
            <p:ph type="title"/>
          </p:nvPr>
        </p:nvSpPr>
        <p:spPr>
          <a:xfrm>
            <a:off x="720000" y="445025"/>
            <a:ext cx="7704000" cy="72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Introduction of Company</a:t>
            </a:r>
            <a:endParaRPr/>
          </a:p>
        </p:txBody>
      </p:sp>
      <p:sp>
        <p:nvSpPr>
          <p:cNvPr id="154" name="Google Shape;154;p15"/>
          <p:cNvSpPr txBox="1"/>
          <p:nvPr>
            <p:ph idx="1" type="body"/>
          </p:nvPr>
        </p:nvSpPr>
        <p:spPr>
          <a:xfrm>
            <a:off x="263250" y="1584925"/>
            <a:ext cx="4616100" cy="2995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500">
                <a:solidFill>
                  <a:srgbClr val="666666"/>
                </a:solidFill>
                <a:latin typeface="Comfortaa Medium"/>
                <a:ea typeface="Comfortaa Medium"/>
                <a:cs typeface="Comfortaa Medium"/>
                <a:sym typeface="Comfortaa Medium"/>
              </a:rPr>
              <a:t>HCA Healthcare is one of the largest healthcare providers in the United States, operating a vast network of hospitals and healthcare facilities. </a:t>
            </a:r>
            <a:endParaRPr sz="1500">
              <a:solidFill>
                <a:srgbClr val="666666"/>
              </a:solidFill>
              <a:latin typeface="Comfortaa Medium"/>
              <a:ea typeface="Comfortaa Medium"/>
              <a:cs typeface="Comfortaa Medium"/>
              <a:sym typeface="Comfortaa Medium"/>
            </a:endParaRPr>
          </a:p>
          <a:p>
            <a:pPr indent="0" lvl="0" marL="0" rtl="0" algn="l">
              <a:lnSpc>
                <a:spcPct val="115000"/>
              </a:lnSpc>
              <a:spcBef>
                <a:spcPts val="1600"/>
              </a:spcBef>
              <a:spcAft>
                <a:spcPts val="1600"/>
              </a:spcAft>
              <a:buNone/>
            </a:pPr>
            <a:r>
              <a:rPr lang="en" sz="1500">
                <a:solidFill>
                  <a:srgbClr val="666666"/>
                </a:solidFill>
                <a:latin typeface="Comfortaa Medium"/>
                <a:ea typeface="Comfortaa Medium"/>
                <a:cs typeface="Comfortaa Medium"/>
                <a:sym typeface="Comfortaa Medium"/>
              </a:rPr>
              <a:t>With a focus on delivering </a:t>
            </a:r>
            <a:r>
              <a:rPr b="1" lang="en" sz="1500">
                <a:solidFill>
                  <a:srgbClr val="666666"/>
                </a:solidFill>
              </a:rPr>
              <a:t>high-quality patient care</a:t>
            </a:r>
            <a:r>
              <a:rPr lang="en" sz="1500">
                <a:solidFill>
                  <a:srgbClr val="666666"/>
                </a:solidFill>
                <a:latin typeface="Comfortaa Medium"/>
                <a:ea typeface="Comfortaa Medium"/>
                <a:cs typeface="Comfortaa Medium"/>
                <a:sym typeface="Comfortaa Medium"/>
              </a:rPr>
              <a:t>, HCA Healthcare is exploring the use of machine learning models to </a:t>
            </a:r>
            <a:r>
              <a:rPr b="1" lang="en" sz="1500">
                <a:solidFill>
                  <a:srgbClr val="666666"/>
                </a:solidFill>
              </a:rPr>
              <a:t>predict illnesses and improve healthcare outcomes</a:t>
            </a:r>
            <a:r>
              <a:rPr lang="en" sz="1500">
                <a:solidFill>
                  <a:srgbClr val="666666"/>
                </a:solidFill>
                <a:latin typeface="Comfortaa Medium"/>
                <a:ea typeface="Comfortaa Medium"/>
                <a:cs typeface="Comfortaa Medium"/>
                <a:sym typeface="Comfortaa Medium"/>
              </a:rPr>
              <a:t>.</a:t>
            </a:r>
            <a:endParaRPr sz="1500">
              <a:latin typeface="Comfortaa Medium"/>
              <a:ea typeface="Comfortaa Medium"/>
              <a:cs typeface="Comfortaa Medium"/>
              <a:sym typeface="Comfortaa Medium"/>
            </a:endParaRPr>
          </a:p>
        </p:txBody>
      </p:sp>
      <p:grpSp>
        <p:nvGrpSpPr>
          <p:cNvPr id="155" name="Google Shape;155;p15"/>
          <p:cNvGrpSpPr/>
          <p:nvPr/>
        </p:nvGrpSpPr>
        <p:grpSpPr>
          <a:xfrm>
            <a:off x="7766878" y="1445551"/>
            <a:ext cx="880098" cy="2828361"/>
            <a:chOff x="2661858" y="2324250"/>
            <a:chExt cx="670295" cy="2280201"/>
          </a:xfrm>
        </p:grpSpPr>
        <p:sp>
          <p:nvSpPr>
            <p:cNvPr id="156" name="Google Shape;156;p15"/>
            <p:cNvSpPr/>
            <p:nvPr/>
          </p:nvSpPr>
          <p:spPr>
            <a:xfrm>
              <a:off x="2661858" y="2723076"/>
              <a:ext cx="173311" cy="868381"/>
            </a:xfrm>
            <a:custGeom>
              <a:rect b="b" l="l" r="r" t="t"/>
              <a:pathLst>
                <a:path extrusionOk="0" h="16650" w="3323">
                  <a:moveTo>
                    <a:pt x="3323" y="1"/>
                  </a:moveTo>
                  <a:cubicBezTo>
                    <a:pt x="2264" y="329"/>
                    <a:pt x="1461" y="1187"/>
                    <a:pt x="1242" y="2264"/>
                  </a:cubicBezTo>
                  <a:lnTo>
                    <a:pt x="274" y="6719"/>
                  </a:lnTo>
                  <a:cubicBezTo>
                    <a:pt x="37" y="7741"/>
                    <a:pt x="0" y="8781"/>
                    <a:pt x="128" y="9822"/>
                  </a:cubicBezTo>
                  <a:lnTo>
                    <a:pt x="730" y="14459"/>
                  </a:lnTo>
                  <a:lnTo>
                    <a:pt x="730" y="15335"/>
                  </a:lnTo>
                  <a:cubicBezTo>
                    <a:pt x="730" y="15718"/>
                    <a:pt x="949" y="16047"/>
                    <a:pt x="1296" y="16211"/>
                  </a:cubicBezTo>
                  <a:lnTo>
                    <a:pt x="2300" y="16649"/>
                  </a:lnTo>
                  <a:lnTo>
                    <a:pt x="2866" y="15828"/>
                  </a:lnTo>
                  <a:lnTo>
                    <a:pt x="2665" y="15134"/>
                  </a:lnTo>
                  <a:lnTo>
                    <a:pt x="3031" y="14842"/>
                  </a:lnTo>
                  <a:lnTo>
                    <a:pt x="2045" y="14075"/>
                  </a:lnTo>
                  <a:lnTo>
                    <a:pt x="1771" y="8252"/>
                  </a:lnTo>
                  <a:lnTo>
                    <a:pt x="3323" y="1"/>
                  </a:lnTo>
                  <a:close/>
                </a:path>
              </a:pathLst>
            </a:custGeom>
            <a:solidFill>
              <a:srgbClr val="FFDA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5"/>
            <p:cNvSpPr/>
            <p:nvPr/>
          </p:nvSpPr>
          <p:spPr>
            <a:xfrm>
              <a:off x="2670412" y="2723076"/>
              <a:ext cx="163819" cy="305680"/>
            </a:xfrm>
            <a:custGeom>
              <a:rect b="b" l="l" r="r" t="t"/>
              <a:pathLst>
                <a:path extrusionOk="0" h="5861" w="3141">
                  <a:moveTo>
                    <a:pt x="3140" y="1"/>
                  </a:moveTo>
                  <a:lnTo>
                    <a:pt x="3031" y="37"/>
                  </a:lnTo>
                  <a:cubicBezTo>
                    <a:pt x="2045" y="348"/>
                    <a:pt x="1278" y="1133"/>
                    <a:pt x="1005" y="2118"/>
                  </a:cubicBezTo>
                  <a:lnTo>
                    <a:pt x="1" y="5715"/>
                  </a:lnTo>
                  <a:lnTo>
                    <a:pt x="2063" y="5861"/>
                  </a:lnTo>
                  <a:lnTo>
                    <a:pt x="3140" y="1"/>
                  </a:lnTo>
                  <a:close/>
                </a:path>
              </a:pathLst>
            </a:custGeom>
            <a:solidFill>
              <a:srgbClr val="90D1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5"/>
            <p:cNvSpPr/>
            <p:nvPr/>
          </p:nvSpPr>
          <p:spPr>
            <a:xfrm>
              <a:off x="2682772" y="3022027"/>
              <a:ext cx="94348" cy="59092"/>
            </a:xfrm>
            <a:custGeom>
              <a:rect b="b" l="l" r="r" t="t"/>
              <a:pathLst>
                <a:path extrusionOk="0" h="1133" w="1809">
                  <a:moveTo>
                    <a:pt x="74" y="1"/>
                  </a:moveTo>
                  <a:lnTo>
                    <a:pt x="1" y="348"/>
                  </a:lnTo>
                  <a:lnTo>
                    <a:pt x="1626" y="1133"/>
                  </a:lnTo>
                  <a:lnTo>
                    <a:pt x="1808" y="129"/>
                  </a:lnTo>
                  <a:lnTo>
                    <a:pt x="74" y="1"/>
                  </a:lnTo>
                  <a:close/>
                </a:path>
              </a:pathLst>
            </a:custGeom>
            <a:solidFill>
              <a:srgbClr val="4728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5"/>
            <p:cNvSpPr/>
            <p:nvPr/>
          </p:nvSpPr>
          <p:spPr>
            <a:xfrm>
              <a:off x="2745619" y="3441924"/>
              <a:ext cx="231412" cy="1019735"/>
            </a:xfrm>
            <a:custGeom>
              <a:rect b="b" l="l" r="r" t="t"/>
              <a:pathLst>
                <a:path extrusionOk="0" h="19552" w="4437">
                  <a:moveTo>
                    <a:pt x="1" y="0"/>
                  </a:moveTo>
                  <a:lnTo>
                    <a:pt x="1151" y="19552"/>
                  </a:lnTo>
                  <a:lnTo>
                    <a:pt x="4053" y="19552"/>
                  </a:lnTo>
                  <a:lnTo>
                    <a:pt x="4437" y="274"/>
                  </a:lnTo>
                  <a:lnTo>
                    <a:pt x="1" y="0"/>
                  </a:lnTo>
                  <a:close/>
                </a:path>
              </a:pathLst>
            </a:custGeom>
            <a:solidFill>
              <a:srgbClr val="AFDC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5"/>
            <p:cNvSpPr/>
            <p:nvPr/>
          </p:nvSpPr>
          <p:spPr>
            <a:xfrm>
              <a:off x="2745619" y="3441924"/>
              <a:ext cx="231412" cy="540847"/>
            </a:xfrm>
            <a:custGeom>
              <a:rect b="b" l="l" r="r" t="t"/>
              <a:pathLst>
                <a:path extrusionOk="0" h="10370" w="4437">
                  <a:moveTo>
                    <a:pt x="1" y="0"/>
                  </a:moveTo>
                  <a:lnTo>
                    <a:pt x="110" y="1972"/>
                  </a:lnTo>
                  <a:cubicBezTo>
                    <a:pt x="293" y="2027"/>
                    <a:pt x="494" y="2063"/>
                    <a:pt x="676" y="2100"/>
                  </a:cubicBezTo>
                  <a:lnTo>
                    <a:pt x="1005" y="2173"/>
                  </a:lnTo>
                  <a:cubicBezTo>
                    <a:pt x="2155" y="2373"/>
                    <a:pt x="3031" y="3286"/>
                    <a:pt x="3214" y="4436"/>
                  </a:cubicBezTo>
                  <a:lnTo>
                    <a:pt x="4236" y="10369"/>
                  </a:lnTo>
                  <a:lnTo>
                    <a:pt x="4400" y="2483"/>
                  </a:lnTo>
                  <a:lnTo>
                    <a:pt x="4437" y="274"/>
                  </a:lnTo>
                  <a:lnTo>
                    <a:pt x="1" y="0"/>
                  </a:lnTo>
                  <a:close/>
                </a:path>
              </a:pathLst>
            </a:custGeom>
            <a:solidFill>
              <a:srgbClr val="90D1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5"/>
            <p:cNvSpPr/>
            <p:nvPr/>
          </p:nvSpPr>
          <p:spPr>
            <a:xfrm>
              <a:off x="2790367" y="4461599"/>
              <a:ext cx="149528" cy="88611"/>
            </a:xfrm>
            <a:custGeom>
              <a:rect b="b" l="l" r="r" t="t"/>
              <a:pathLst>
                <a:path extrusionOk="0" h="1699" w="2867">
                  <a:moveTo>
                    <a:pt x="603" y="1"/>
                  </a:moveTo>
                  <a:lnTo>
                    <a:pt x="530" y="183"/>
                  </a:lnTo>
                  <a:cubicBezTo>
                    <a:pt x="421" y="457"/>
                    <a:pt x="238" y="694"/>
                    <a:pt x="1" y="877"/>
                  </a:cubicBezTo>
                  <a:cubicBezTo>
                    <a:pt x="110" y="913"/>
                    <a:pt x="220" y="986"/>
                    <a:pt x="329" y="1059"/>
                  </a:cubicBezTo>
                  <a:cubicBezTo>
                    <a:pt x="567" y="1205"/>
                    <a:pt x="731" y="1424"/>
                    <a:pt x="786" y="1698"/>
                  </a:cubicBezTo>
                  <a:lnTo>
                    <a:pt x="2867" y="1698"/>
                  </a:lnTo>
                  <a:lnTo>
                    <a:pt x="2684" y="1"/>
                  </a:lnTo>
                  <a:close/>
                </a:path>
              </a:pathLst>
            </a:custGeom>
            <a:solidFill>
              <a:srgbClr val="FFDA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5"/>
            <p:cNvSpPr/>
            <p:nvPr/>
          </p:nvSpPr>
          <p:spPr>
            <a:xfrm>
              <a:off x="2664674" y="4507286"/>
              <a:ext cx="279968" cy="97165"/>
            </a:xfrm>
            <a:custGeom>
              <a:rect b="b" l="l" r="r" t="t"/>
              <a:pathLst>
                <a:path extrusionOk="0" h="1863" w="5368">
                  <a:moveTo>
                    <a:pt x="2392" y="1"/>
                  </a:moveTo>
                  <a:cubicBezTo>
                    <a:pt x="2301" y="56"/>
                    <a:pt x="2210" y="129"/>
                    <a:pt x="2100" y="165"/>
                  </a:cubicBezTo>
                  <a:lnTo>
                    <a:pt x="914" y="694"/>
                  </a:lnTo>
                  <a:cubicBezTo>
                    <a:pt x="439" y="914"/>
                    <a:pt x="92" y="1352"/>
                    <a:pt x="1" y="1863"/>
                  </a:cubicBezTo>
                  <a:lnTo>
                    <a:pt x="5368" y="1863"/>
                  </a:lnTo>
                  <a:lnTo>
                    <a:pt x="5258" y="822"/>
                  </a:lnTo>
                  <a:lnTo>
                    <a:pt x="3196" y="822"/>
                  </a:lnTo>
                  <a:cubicBezTo>
                    <a:pt x="3123" y="548"/>
                    <a:pt x="2958" y="311"/>
                    <a:pt x="2739" y="183"/>
                  </a:cubicBezTo>
                  <a:cubicBezTo>
                    <a:pt x="2630" y="110"/>
                    <a:pt x="2520" y="56"/>
                    <a:pt x="2392" y="1"/>
                  </a:cubicBezTo>
                  <a:close/>
                </a:path>
              </a:pathLst>
            </a:custGeom>
            <a:solidFill>
              <a:srgbClr val="2F4A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5"/>
            <p:cNvSpPr/>
            <p:nvPr/>
          </p:nvSpPr>
          <p:spPr>
            <a:xfrm>
              <a:off x="2818009" y="4461599"/>
              <a:ext cx="116201" cy="37187"/>
            </a:xfrm>
            <a:custGeom>
              <a:rect b="b" l="l" r="r" t="t"/>
              <a:pathLst>
                <a:path extrusionOk="0" h="713" w="2228">
                  <a:moveTo>
                    <a:pt x="73" y="1"/>
                  </a:moveTo>
                  <a:lnTo>
                    <a:pt x="0" y="183"/>
                  </a:lnTo>
                  <a:lnTo>
                    <a:pt x="2227" y="712"/>
                  </a:lnTo>
                  <a:lnTo>
                    <a:pt x="2154" y="1"/>
                  </a:lnTo>
                  <a:close/>
                </a:path>
              </a:pathLst>
            </a:custGeom>
            <a:solidFill>
              <a:srgbClr val="4728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5"/>
            <p:cNvSpPr/>
            <p:nvPr/>
          </p:nvSpPr>
          <p:spPr>
            <a:xfrm>
              <a:off x="2933167" y="3439994"/>
              <a:ext cx="258115" cy="1021664"/>
            </a:xfrm>
            <a:custGeom>
              <a:rect b="b" l="l" r="r" t="t"/>
              <a:pathLst>
                <a:path extrusionOk="0" h="19589" w="4949">
                  <a:moveTo>
                    <a:pt x="1" y="1"/>
                  </a:moveTo>
                  <a:lnTo>
                    <a:pt x="1680" y="19589"/>
                  </a:lnTo>
                  <a:lnTo>
                    <a:pt x="4583" y="19589"/>
                  </a:lnTo>
                  <a:lnTo>
                    <a:pt x="4948" y="311"/>
                  </a:lnTo>
                  <a:lnTo>
                    <a:pt x="1" y="1"/>
                  </a:lnTo>
                  <a:close/>
                </a:path>
              </a:pathLst>
            </a:custGeom>
            <a:solidFill>
              <a:srgbClr val="AFDC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5"/>
            <p:cNvSpPr/>
            <p:nvPr/>
          </p:nvSpPr>
          <p:spPr>
            <a:xfrm>
              <a:off x="2933167" y="3439994"/>
              <a:ext cx="258115" cy="131744"/>
            </a:xfrm>
            <a:custGeom>
              <a:rect b="b" l="l" r="r" t="t"/>
              <a:pathLst>
                <a:path extrusionOk="0" h="2526" w="4949">
                  <a:moveTo>
                    <a:pt x="1" y="1"/>
                  </a:moveTo>
                  <a:lnTo>
                    <a:pt x="202" y="2520"/>
                  </a:lnTo>
                  <a:cubicBezTo>
                    <a:pt x="359" y="2524"/>
                    <a:pt x="516" y="2525"/>
                    <a:pt x="673" y="2525"/>
                  </a:cubicBezTo>
                  <a:cubicBezTo>
                    <a:pt x="2104" y="2525"/>
                    <a:pt x="3532" y="2374"/>
                    <a:pt x="4930" y="2045"/>
                  </a:cubicBezTo>
                  <a:lnTo>
                    <a:pt x="4948" y="311"/>
                  </a:lnTo>
                  <a:lnTo>
                    <a:pt x="1" y="1"/>
                  </a:lnTo>
                  <a:close/>
                </a:path>
              </a:pathLst>
            </a:custGeom>
            <a:solidFill>
              <a:srgbClr val="90D1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5"/>
            <p:cNvSpPr/>
            <p:nvPr/>
          </p:nvSpPr>
          <p:spPr>
            <a:xfrm>
              <a:off x="3122645" y="3515201"/>
              <a:ext cx="21018" cy="842668"/>
            </a:xfrm>
            <a:custGeom>
              <a:rect b="b" l="l" r="r" t="t"/>
              <a:pathLst>
                <a:path extrusionOk="0" h="16157" w="403">
                  <a:moveTo>
                    <a:pt x="238" y="1"/>
                  </a:moveTo>
                  <a:lnTo>
                    <a:pt x="238" y="1"/>
                  </a:lnTo>
                  <a:cubicBezTo>
                    <a:pt x="37" y="4455"/>
                    <a:pt x="1" y="11702"/>
                    <a:pt x="147" y="16157"/>
                  </a:cubicBezTo>
                  <a:cubicBezTo>
                    <a:pt x="366" y="11702"/>
                    <a:pt x="402" y="4455"/>
                    <a:pt x="238" y="1"/>
                  </a:cubicBezTo>
                  <a:close/>
                </a:path>
              </a:pathLst>
            </a:custGeom>
            <a:solidFill>
              <a:srgbClr val="90D1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5"/>
            <p:cNvSpPr/>
            <p:nvPr/>
          </p:nvSpPr>
          <p:spPr>
            <a:xfrm>
              <a:off x="3014111" y="4461599"/>
              <a:ext cx="149528" cy="88611"/>
            </a:xfrm>
            <a:custGeom>
              <a:rect b="b" l="l" r="r" t="t"/>
              <a:pathLst>
                <a:path extrusionOk="0" h="1699" w="2867">
                  <a:moveTo>
                    <a:pt x="603" y="1"/>
                  </a:moveTo>
                  <a:lnTo>
                    <a:pt x="530" y="183"/>
                  </a:lnTo>
                  <a:cubicBezTo>
                    <a:pt x="420" y="457"/>
                    <a:pt x="238" y="694"/>
                    <a:pt x="1" y="877"/>
                  </a:cubicBezTo>
                  <a:cubicBezTo>
                    <a:pt x="110" y="932"/>
                    <a:pt x="220" y="986"/>
                    <a:pt x="329" y="1059"/>
                  </a:cubicBezTo>
                  <a:cubicBezTo>
                    <a:pt x="567" y="1205"/>
                    <a:pt x="731" y="1424"/>
                    <a:pt x="786" y="1698"/>
                  </a:cubicBezTo>
                  <a:lnTo>
                    <a:pt x="2867" y="1698"/>
                  </a:lnTo>
                  <a:lnTo>
                    <a:pt x="2684" y="1"/>
                  </a:lnTo>
                  <a:close/>
                </a:path>
              </a:pathLst>
            </a:custGeom>
            <a:solidFill>
              <a:srgbClr val="FFDA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5"/>
            <p:cNvSpPr/>
            <p:nvPr/>
          </p:nvSpPr>
          <p:spPr>
            <a:xfrm>
              <a:off x="2889409" y="4507286"/>
              <a:ext cx="278977" cy="97165"/>
            </a:xfrm>
            <a:custGeom>
              <a:rect b="b" l="l" r="r" t="t"/>
              <a:pathLst>
                <a:path extrusionOk="0" h="1863" w="5349">
                  <a:moveTo>
                    <a:pt x="2392" y="1"/>
                  </a:moveTo>
                  <a:cubicBezTo>
                    <a:pt x="2300" y="56"/>
                    <a:pt x="2191" y="129"/>
                    <a:pt x="2100" y="165"/>
                  </a:cubicBezTo>
                  <a:lnTo>
                    <a:pt x="913" y="694"/>
                  </a:lnTo>
                  <a:cubicBezTo>
                    <a:pt x="420" y="914"/>
                    <a:pt x="91" y="1352"/>
                    <a:pt x="0" y="1863"/>
                  </a:cubicBezTo>
                  <a:lnTo>
                    <a:pt x="5349" y="1863"/>
                  </a:lnTo>
                  <a:lnTo>
                    <a:pt x="5239" y="822"/>
                  </a:lnTo>
                  <a:lnTo>
                    <a:pt x="3177" y="822"/>
                  </a:lnTo>
                  <a:cubicBezTo>
                    <a:pt x="3122" y="548"/>
                    <a:pt x="2958" y="329"/>
                    <a:pt x="2720" y="183"/>
                  </a:cubicBezTo>
                  <a:cubicBezTo>
                    <a:pt x="2611" y="110"/>
                    <a:pt x="2501" y="56"/>
                    <a:pt x="2392" y="1"/>
                  </a:cubicBezTo>
                  <a:close/>
                </a:path>
              </a:pathLst>
            </a:custGeom>
            <a:solidFill>
              <a:srgbClr val="2F4A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5"/>
            <p:cNvSpPr/>
            <p:nvPr/>
          </p:nvSpPr>
          <p:spPr>
            <a:xfrm>
              <a:off x="3041701" y="4461599"/>
              <a:ext cx="116253" cy="37187"/>
            </a:xfrm>
            <a:custGeom>
              <a:rect b="b" l="l" r="r" t="t"/>
              <a:pathLst>
                <a:path extrusionOk="0" h="713" w="2229">
                  <a:moveTo>
                    <a:pt x="74" y="1"/>
                  </a:moveTo>
                  <a:lnTo>
                    <a:pt x="1" y="183"/>
                  </a:lnTo>
                  <a:lnTo>
                    <a:pt x="2228" y="712"/>
                  </a:lnTo>
                  <a:lnTo>
                    <a:pt x="2155" y="1"/>
                  </a:lnTo>
                  <a:close/>
                </a:path>
              </a:pathLst>
            </a:custGeom>
            <a:solidFill>
              <a:srgbClr val="4728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5"/>
            <p:cNvSpPr/>
            <p:nvPr/>
          </p:nvSpPr>
          <p:spPr>
            <a:xfrm>
              <a:off x="2755163" y="2324250"/>
              <a:ext cx="419900" cy="432000"/>
            </a:xfrm>
            <a:custGeom>
              <a:rect b="b" l="l" r="r" t="t"/>
              <a:pathLst>
                <a:path extrusionOk="0" h="8283" w="8051">
                  <a:moveTo>
                    <a:pt x="2960" y="0"/>
                  </a:moveTo>
                  <a:cubicBezTo>
                    <a:pt x="2608" y="0"/>
                    <a:pt x="2255" y="61"/>
                    <a:pt x="1917" y="181"/>
                  </a:cubicBezTo>
                  <a:cubicBezTo>
                    <a:pt x="1132" y="455"/>
                    <a:pt x="548" y="1076"/>
                    <a:pt x="311" y="1861"/>
                  </a:cubicBezTo>
                  <a:cubicBezTo>
                    <a:pt x="183" y="2463"/>
                    <a:pt x="201" y="3102"/>
                    <a:pt x="384" y="3686"/>
                  </a:cubicBezTo>
                  <a:cubicBezTo>
                    <a:pt x="493" y="4179"/>
                    <a:pt x="457" y="4709"/>
                    <a:pt x="274" y="5183"/>
                  </a:cubicBezTo>
                  <a:cubicBezTo>
                    <a:pt x="274" y="5220"/>
                    <a:pt x="256" y="5238"/>
                    <a:pt x="238" y="5275"/>
                  </a:cubicBezTo>
                  <a:cubicBezTo>
                    <a:pt x="0" y="5895"/>
                    <a:pt x="165" y="6589"/>
                    <a:pt x="657" y="7027"/>
                  </a:cubicBezTo>
                  <a:cubicBezTo>
                    <a:pt x="1223" y="7502"/>
                    <a:pt x="1880" y="7830"/>
                    <a:pt x="2592" y="8013"/>
                  </a:cubicBezTo>
                  <a:cubicBezTo>
                    <a:pt x="3228" y="8158"/>
                    <a:pt x="3953" y="8282"/>
                    <a:pt x="4649" y="8282"/>
                  </a:cubicBezTo>
                  <a:cubicBezTo>
                    <a:pt x="5092" y="8282"/>
                    <a:pt x="5524" y="8232"/>
                    <a:pt x="5915" y="8104"/>
                  </a:cubicBezTo>
                  <a:cubicBezTo>
                    <a:pt x="6371" y="7940"/>
                    <a:pt x="6791" y="7721"/>
                    <a:pt x="7156" y="7429"/>
                  </a:cubicBezTo>
                  <a:cubicBezTo>
                    <a:pt x="7905" y="6826"/>
                    <a:pt x="8051" y="5749"/>
                    <a:pt x="7503" y="4964"/>
                  </a:cubicBezTo>
                  <a:lnTo>
                    <a:pt x="7485" y="4946"/>
                  </a:lnTo>
                  <a:cubicBezTo>
                    <a:pt x="7138" y="4453"/>
                    <a:pt x="6937" y="3887"/>
                    <a:pt x="6901" y="3285"/>
                  </a:cubicBezTo>
                  <a:cubicBezTo>
                    <a:pt x="6864" y="2682"/>
                    <a:pt x="6736" y="2098"/>
                    <a:pt x="6536" y="1532"/>
                  </a:cubicBezTo>
                  <a:cubicBezTo>
                    <a:pt x="6371" y="1076"/>
                    <a:pt x="6097" y="656"/>
                    <a:pt x="5714" y="346"/>
                  </a:cubicBezTo>
                  <a:cubicBezTo>
                    <a:pt x="5501" y="194"/>
                    <a:pt x="5204" y="103"/>
                    <a:pt x="4912" y="103"/>
                  </a:cubicBezTo>
                  <a:cubicBezTo>
                    <a:pt x="4679" y="103"/>
                    <a:pt x="4450" y="161"/>
                    <a:pt x="4272" y="291"/>
                  </a:cubicBezTo>
                  <a:cubicBezTo>
                    <a:pt x="3854" y="97"/>
                    <a:pt x="3407" y="0"/>
                    <a:pt x="2960" y="0"/>
                  </a:cubicBez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5"/>
            <p:cNvSpPr/>
            <p:nvPr/>
          </p:nvSpPr>
          <p:spPr>
            <a:xfrm>
              <a:off x="2814202" y="2387931"/>
              <a:ext cx="109526" cy="49704"/>
            </a:xfrm>
            <a:custGeom>
              <a:rect b="b" l="l" r="r" t="t"/>
              <a:pathLst>
                <a:path extrusionOk="0" h="953" w="2100">
                  <a:moveTo>
                    <a:pt x="2099" y="1"/>
                  </a:moveTo>
                  <a:lnTo>
                    <a:pt x="2099" y="1"/>
                  </a:lnTo>
                  <a:cubicBezTo>
                    <a:pt x="1351" y="184"/>
                    <a:pt x="639" y="512"/>
                    <a:pt x="0" y="950"/>
                  </a:cubicBezTo>
                  <a:cubicBezTo>
                    <a:pt x="34" y="952"/>
                    <a:pt x="67" y="953"/>
                    <a:pt x="101" y="953"/>
                  </a:cubicBezTo>
                  <a:cubicBezTo>
                    <a:pt x="466" y="953"/>
                    <a:pt x="816" y="862"/>
                    <a:pt x="1150" y="695"/>
                  </a:cubicBezTo>
                  <a:cubicBezTo>
                    <a:pt x="1515" y="549"/>
                    <a:pt x="1844" y="311"/>
                    <a:pt x="2099" y="1"/>
                  </a:cubicBezTo>
                  <a:close/>
                </a:path>
              </a:pathLst>
            </a:cu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5"/>
            <p:cNvSpPr/>
            <p:nvPr/>
          </p:nvSpPr>
          <p:spPr>
            <a:xfrm>
              <a:off x="2837046" y="2363783"/>
              <a:ext cx="91428" cy="17576"/>
            </a:xfrm>
            <a:custGeom>
              <a:rect b="b" l="l" r="r" t="t"/>
              <a:pathLst>
                <a:path extrusionOk="0" h="337" w="1753">
                  <a:moveTo>
                    <a:pt x="995" y="1"/>
                  </a:moveTo>
                  <a:cubicBezTo>
                    <a:pt x="637" y="1"/>
                    <a:pt x="288" y="113"/>
                    <a:pt x="0" y="336"/>
                  </a:cubicBezTo>
                  <a:cubicBezTo>
                    <a:pt x="256" y="336"/>
                    <a:pt x="566" y="318"/>
                    <a:pt x="876" y="281"/>
                  </a:cubicBezTo>
                  <a:cubicBezTo>
                    <a:pt x="1168" y="263"/>
                    <a:pt x="1461" y="227"/>
                    <a:pt x="1753" y="172"/>
                  </a:cubicBezTo>
                  <a:cubicBezTo>
                    <a:pt x="1509" y="58"/>
                    <a:pt x="1250" y="1"/>
                    <a:pt x="995" y="1"/>
                  </a:cubicBezTo>
                  <a:close/>
                </a:path>
              </a:pathLst>
            </a:cu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5"/>
            <p:cNvSpPr/>
            <p:nvPr/>
          </p:nvSpPr>
          <p:spPr>
            <a:xfrm>
              <a:off x="2976977" y="2399405"/>
              <a:ext cx="79067" cy="67645"/>
            </a:xfrm>
            <a:custGeom>
              <a:rect b="b" l="l" r="r" t="t"/>
              <a:pathLst>
                <a:path extrusionOk="0" h="1297" w="1516">
                  <a:moveTo>
                    <a:pt x="1" y="0"/>
                  </a:moveTo>
                  <a:cubicBezTo>
                    <a:pt x="366" y="584"/>
                    <a:pt x="895" y="1022"/>
                    <a:pt x="1516" y="1296"/>
                  </a:cubicBezTo>
                  <a:cubicBezTo>
                    <a:pt x="1151" y="712"/>
                    <a:pt x="621" y="256"/>
                    <a:pt x="1" y="0"/>
                  </a:cubicBezTo>
                  <a:close/>
                </a:path>
              </a:pathLst>
            </a:cu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5"/>
            <p:cNvSpPr/>
            <p:nvPr/>
          </p:nvSpPr>
          <p:spPr>
            <a:xfrm>
              <a:off x="2706607" y="2704040"/>
              <a:ext cx="534172" cy="792808"/>
            </a:xfrm>
            <a:custGeom>
              <a:rect b="b" l="l" r="r" t="t"/>
              <a:pathLst>
                <a:path extrusionOk="0" h="15201" w="10242">
                  <a:moveTo>
                    <a:pt x="4181" y="1"/>
                  </a:moveTo>
                  <a:lnTo>
                    <a:pt x="2446" y="366"/>
                  </a:lnTo>
                  <a:cubicBezTo>
                    <a:pt x="1625" y="548"/>
                    <a:pt x="1022" y="1242"/>
                    <a:pt x="968" y="2100"/>
                  </a:cubicBezTo>
                  <a:lnTo>
                    <a:pt x="949" y="2356"/>
                  </a:lnTo>
                  <a:cubicBezTo>
                    <a:pt x="895" y="3141"/>
                    <a:pt x="676" y="3925"/>
                    <a:pt x="311" y="4637"/>
                  </a:cubicBezTo>
                  <a:cubicBezTo>
                    <a:pt x="0" y="5276"/>
                    <a:pt x="110" y="6043"/>
                    <a:pt x="584" y="6572"/>
                  </a:cubicBezTo>
                  <a:cubicBezTo>
                    <a:pt x="876" y="6901"/>
                    <a:pt x="1022" y="7339"/>
                    <a:pt x="986" y="7796"/>
                  </a:cubicBezTo>
                  <a:lnTo>
                    <a:pt x="238" y="14751"/>
                  </a:lnTo>
                  <a:cubicBezTo>
                    <a:pt x="1950" y="15049"/>
                    <a:pt x="3683" y="15200"/>
                    <a:pt x="5416" y="15200"/>
                  </a:cubicBezTo>
                  <a:cubicBezTo>
                    <a:pt x="6545" y="15200"/>
                    <a:pt x="7675" y="15136"/>
                    <a:pt x="8799" y="15006"/>
                  </a:cubicBezTo>
                  <a:lnTo>
                    <a:pt x="10241" y="14842"/>
                  </a:lnTo>
                  <a:lnTo>
                    <a:pt x="9657" y="12104"/>
                  </a:lnTo>
                  <a:cubicBezTo>
                    <a:pt x="9146" y="9694"/>
                    <a:pt x="8982" y="7211"/>
                    <a:pt x="9219" y="4747"/>
                  </a:cubicBezTo>
                  <a:lnTo>
                    <a:pt x="9438" y="2337"/>
                  </a:lnTo>
                  <a:cubicBezTo>
                    <a:pt x="9529" y="1352"/>
                    <a:pt x="8836" y="475"/>
                    <a:pt x="7868" y="311"/>
                  </a:cubicBezTo>
                  <a:lnTo>
                    <a:pt x="5915" y="1"/>
                  </a:lnTo>
                  <a:close/>
                </a:path>
              </a:pathLst>
            </a:custGeom>
            <a:solidFill>
              <a:srgbClr val="AFDC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5"/>
            <p:cNvSpPr/>
            <p:nvPr/>
          </p:nvSpPr>
          <p:spPr>
            <a:xfrm>
              <a:off x="2828440" y="2742113"/>
              <a:ext cx="385686" cy="627477"/>
            </a:xfrm>
            <a:custGeom>
              <a:rect b="b" l="l" r="r" t="t"/>
              <a:pathLst>
                <a:path extrusionOk="0" h="12031" w="7395">
                  <a:moveTo>
                    <a:pt x="6427" y="1"/>
                  </a:moveTo>
                  <a:lnTo>
                    <a:pt x="5532" y="567"/>
                  </a:lnTo>
                  <a:cubicBezTo>
                    <a:pt x="5222" y="1078"/>
                    <a:pt x="5039" y="1662"/>
                    <a:pt x="5039" y="2264"/>
                  </a:cubicBezTo>
                  <a:lnTo>
                    <a:pt x="5039" y="2739"/>
                  </a:lnTo>
                  <a:lnTo>
                    <a:pt x="1" y="3834"/>
                  </a:lnTo>
                  <a:lnTo>
                    <a:pt x="968" y="12031"/>
                  </a:lnTo>
                  <a:lnTo>
                    <a:pt x="5441" y="11447"/>
                  </a:lnTo>
                  <a:cubicBezTo>
                    <a:pt x="5603" y="11424"/>
                    <a:pt x="5767" y="11412"/>
                    <a:pt x="5931" y="11412"/>
                  </a:cubicBezTo>
                  <a:cubicBezTo>
                    <a:pt x="6417" y="11412"/>
                    <a:pt x="6908" y="11511"/>
                    <a:pt x="7358" y="11702"/>
                  </a:cubicBezTo>
                  <a:lnTo>
                    <a:pt x="7394" y="11721"/>
                  </a:lnTo>
                  <a:lnTo>
                    <a:pt x="7321" y="11374"/>
                  </a:lnTo>
                  <a:cubicBezTo>
                    <a:pt x="6810" y="8964"/>
                    <a:pt x="6646" y="6481"/>
                    <a:pt x="6865" y="4017"/>
                  </a:cubicBezTo>
                  <a:lnTo>
                    <a:pt x="7102" y="1607"/>
                  </a:lnTo>
                  <a:cubicBezTo>
                    <a:pt x="7157" y="987"/>
                    <a:pt x="6901" y="384"/>
                    <a:pt x="6427" y="1"/>
                  </a:cubicBezTo>
                  <a:close/>
                </a:path>
              </a:pathLst>
            </a:custGeom>
            <a:solidFill>
              <a:srgbClr val="90D1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5"/>
            <p:cNvSpPr/>
            <p:nvPr/>
          </p:nvSpPr>
          <p:spPr>
            <a:xfrm>
              <a:off x="2821817" y="2783054"/>
              <a:ext cx="221867" cy="71870"/>
            </a:xfrm>
            <a:custGeom>
              <a:rect b="b" l="l" r="r" t="t"/>
              <a:pathLst>
                <a:path extrusionOk="0" h="1378" w="4254">
                  <a:moveTo>
                    <a:pt x="0" y="1"/>
                  </a:moveTo>
                  <a:cubicBezTo>
                    <a:pt x="201" y="311"/>
                    <a:pt x="475" y="567"/>
                    <a:pt x="785" y="749"/>
                  </a:cubicBezTo>
                  <a:cubicBezTo>
                    <a:pt x="1150" y="968"/>
                    <a:pt x="1533" y="1133"/>
                    <a:pt x="1953" y="1224"/>
                  </a:cubicBezTo>
                  <a:cubicBezTo>
                    <a:pt x="2414" y="1325"/>
                    <a:pt x="2889" y="1378"/>
                    <a:pt x="3365" y="1378"/>
                  </a:cubicBezTo>
                  <a:cubicBezTo>
                    <a:pt x="3662" y="1378"/>
                    <a:pt x="3959" y="1357"/>
                    <a:pt x="4254" y="1315"/>
                  </a:cubicBezTo>
                  <a:cubicBezTo>
                    <a:pt x="3633" y="1187"/>
                    <a:pt x="2811" y="1114"/>
                    <a:pt x="2026" y="932"/>
                  </a:cubicBezTo>
                  <a:cubicBezTo>
                    <a:pt x="1643" y="841"/>
                    <a:pt x="1260" y="713"/>
                    <a:pt x="913" y="548"/>
                  </a:cubicBezTo>
                  <a:cubicBezTo>
                    <a:pt x="584" y="402"/>
                    <a:pt x="274" y="220"/>
                    <a:pt x="0" y="1"/>
                  </a:cubicBezTo>
                  <a:close/>
                </a:path>
              </a:pathLst>
            </a:custGeom>
            <a:solidFill>
              <a:srgbClr val="90D1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5"/>
            <p:cNvSpPr/>
            <p:nvPr/>
          </p:nvSpPr>
          <p:spPr>
            <a:xfrm>
              <a:off x="2928421" y="2753535"/>
              <a:ext cx="151458" cy="49704"/>
            </a:xfrm>
            <a:custGeom>
              <a:rect b="b" l="l" r="r" t="t"/>
              <a:pathLst>
                <a:path extrusionOk="0" h="953" w="2904">
                  <a:moveTo>
                    <a:pt x="2903" y="1"/>
                  </a:moveTo>
                  <a:cubicBezTo>
                    <a:pt x="2465" y="256"/>
                    <a:pt x="1990" y="476"/>
                    <a:pt x="1516" y="622"/>
                  </a:cubicBezTo>
                  <a:cubicBezTo>
                    <a:pt x="1023" y="768"/>
                    <a:pt x="512" y="859"/>
                    <a:pt x="1" y="877"/>
                  </a:cubicBezTo>
                  <a:cubicBezTo>
                    <a:pt x="227" y="928"/>
                    <a:pt x="456" y="953"/>
                    <a:pt x="682" y="953"/>
                  </a:cubicBezTo>
                  <a:cubicBezTo>
                    <a:pt x="1513" y="953"/>
                    <a:pt x="2315" y="618"/>
                    <a:pt x="2903" y="1"/>
                  </a:cubicBezTo>
                  <a:close/>
                </a:path>
              </a:pathLst>
            </a:custGeom>
            <a:solidFill>
              <a:srgbClr val="90D1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5"/>
            <p:cNvSpPr/>
            <p:nvPr/>
          </p:nvSpPr>
          <p:spPr>
            <a:xfrm>
              <a:off x="2742750" y="3416211"/>
              <a:ext cx="436120" cy="37917"/>
            </a:xfrm>
            <a:custGeom>
              <a:rect b="b" l="l" r="r" t="t"/>
              <a:pathLst>
                <a:path extrusionOk="0" h="727" w="8362">
                  <a:moveTo>
                    <a:pt x="8362" y="0"/>
                  </a:moveTo>
                  <a:lnTo>
                    <a:pt x="8362" y="0"/>
                  </a:lnTo>
                  <a:cubicBezTo>
                    <a:pt x="7778" y="110"/>
                    <a:pt x="7120" y="220"/>
                    <a:pt x="6408" y="311"/>
                  </a:cubicBezTo>
                  <a:cubicBezTo>
                    <a:pt x="5696" y="384"/>
                    <a:pt x="4948" y="439"/>
                    <a:pt x="4181" y="457"/>
                  </a:cubicBezTo>
                  <a:cubicBezTo>
                    <a:pt x="4049" y="460"/>
                    <a:pt x="3916" y="462"/>
                    <a:pt x="3782" y="462"/>
                  </a:cubicBezTo>
                  <a:cubicBezTo>
                    <a:pt x="3164" y="462"/>
                    <a:pt x="2543" y="429"/>
                    <a:pt x="1972" y="384"/>
                  </a:cubicBezTo>
                  <a:cubicBezTo>
                    <a:pt x="1261" y="329"/>
                    <a:pt x="603" y="256"/>
                    <a:pt x="1" y="165"/>
                  </a:cubicBezTo>
                  <a:lnTo>
                    <a:pt x="1" y="165"/>
                  </a:lnTo>
                  <a:cubicBezTo>
                    <a:pt x="640" y="366"/>
                    <a:pt x="1279" y="493"/>
                    <a:pt x="1936" y="585"/>
                  </a:cubicBezTo>
                  <a:cubicBezTo>
                    <a:pt x="2588" y="680"/>
                    <a:pt x="3243" y="727"/>
                    <a:pt x="3898" y="727"/>
                  </a:cubicBezTo>
                  <a:cubicBezTo>
                    <a:pt x="4749" y="727"/>
                    <a:pt x="5600" y="648"/>
                    <a:pt x="6445" y="493"/>
                  </a:cubicBezTo>
                  <a:cubicBezTo>
                    <a:pt x="7084" y="384"/>
                    <a:pt x="7723" y="220"/>
                    <a:pt x="8362" y="0"/>
                  </a:cubicBezTo>
                  <a:close/>
                </a:path>
              </a:pathLst>
            </a:custGeom>
            <a:solidFill>
              <a:srgbClr val="90D1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5"/>
            <p:cNvSpPr/>
            <p:nvPr/>
          </p:nvSpPr>
          <p:spPr>
            <a:xfrm>
              <a:off x="2782753" y="3342882"/>
              <a:ext cx="260931" cy="66498"/>
            </a:xfrm>
            <a:custGeom>
              <a:rect b="b" l="l" r="r" t="t"/>
              <a:pathLst>
                <a:path extrusionOk="0" h="1275" w="5003">
                  <a:moveTo>
                    <a:pt x="1" y="1"/>
                  </a:moveTo>
                  <a:lnTo>
                    <a:pt x="1" y="1"/>
                  </a:lnTo>
                  <a:cubicBezTo>
                    <a:pt x="293" y="293"/>
                    <a:pt x="640" y="530"/>
                    <a:pt x="1023" y="713"/>
                  </a:cubicBezTo>
                  <a:cubicBezTo>
                    <a:pt x="1443" y="914"/>
                    <a:pt x="1899" y="1078"/>
                    <a:pt x="2356" y="1169"/>
                  </a:cubicBezTo>
                  <a:cubicBezTo>
                    <a:pt x="2708" y="1237"/>
                    <a:pt x="3060" y="1274"/>
                    <a:pt x="3412" y="1274"/>
                  </a:cubicBezTo>
                  <a:cubicBezTo>
                    <a:pt x="3534" y="1274"/>
                    <a:pt x="3657" y="1270"/>
                    <a:pt x="3779" y="1260"/>
                  </a:cubicBezTo>
                  <a:cubicBezTo>
                    <a:pt x="4199" y="1224"/>
                    <a:pt x="4601" y="1133"/>
                    <a:pt x="5003" y="1005"/>
                  </a:cubicBezTo>
                  <a:cubicBezTo>
                    <a:pt x="4759" y="1005"/>
                    <a:pt x="4491" y="1013"/>
                    <a:pt x="4210" y="1013"/>
                  </a:cubicBezTo>
                  <a:cubicBezTo>
                    <a:pt x="4069" y="1013"/>
                    <a:pt x="3925" y="1011"/>
                    <a:pt x="3779" y="1005"/>
                  </a:cubicBezTo>
                  <a:cubicBezTo>
                    <a:pt x="2867" y="950"/>
                    <a:pt x="1972" y="768"/>
                    <a:pt x="1114" y="457"/>
                  </a:cubicBezTo>
                  <a:cubicBezTo>
                    <a:pt x="713" y="311"/>
                    <a:pt x="329" y="147"/>
                    <a:pt x="1" y="1"/>
                  </a:cubicBezTo>
                  <a:close/>
                </a:path>
              </a:pathLst>
            </a:custGeom>
            <a:solidFill>
              <a:srgbClr val="90D1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5"/>
            <p:cNvSpPr/>
            <p:nvPr/>
          </p:nvSpPr>
          <p:spPr>
            <a:xfrm>
              <a:off x="2828440" y="2898264"/>
              <a:ext cx="336139" cy="436120"/>
            </a:xfrm>
            <a:custGeom>
              <a:rect b="b" l="l" r="r" t="t"/>
              <a:pathLst>
                <a:path extrusionOk="0" h="8362" w="6445">
                  <a:moveTo>
                    <a:pt x="5240" y="1"/>
                  </a:moveTo>
                  <a:lnTo>
                    <a:pt x="1" y="840"/>
                  </a:lnTo>
                  <a:lnTo>
                    <a:pt x="1206" y="8362"/>
                  </a:lnTo>
                  <a:lnTo>
                    <a:pt x="6445" y="7522"/>
                  </a:lnTo>
                  <a:lnTo>
                    <a:pt x="5240" y="1"/>
                  </a:lnTo>
                  <a:close/>
                </a:path>
              </a:pathLst>
            </a:custGeom>
            <a:solidFill>
              <a:srgbClr val="FFB17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5"/>
            <p:cNvSpPr/>
            <p:nvPr/>
          </p:nvSpPr>
          <p:spPr>
            <a:xfrm>
              <a:off x="2839862" y="2730691"/>
              <a:ext cx="492291" cy="504913"/>
            </a:xfrm>
            <a:custGeom>
              <a:rect b="b" l="l" r="r" t="t"/>
              <a:pathLst>
                <a:path extrusionOk="0" h="9681" w="9439">
                  <a:moveTo>
                    <a:pt x="5879" y="1"/>
                  </a:moveTo>
                  <a:cubicBezTo>
                    <a:pt x="5331" y="494"/>
                    <a:pt x="5112" y="1279"/>
                    <a:pt x="5350" y="1991"/>
                  </a:cubicBezTo>
                  <a:lnTo>
                    <a:pt x="6993" y="7102"/>
                  </a:lnTo>
                  <a:lnTo>
                    <a:pt x="2119" y="7595"/>
                  </a:lnTo>
                  <a:lnTo>
                    <a:pt x="1553" y="7266"/>
                  </a:lnTo>
                  <a:cubicBezTo>
                    <a:pt x="1471" y="7223"/>
                    <a:pt x="1384" y="7202"/>
                    <a:pt x="1301" y="7202"/>
                  </a:cubicBezTo>
                  <a:cubicBezTo>
                    <a:pt x="1104" y="7202"/>
                    <a:pt x="923" y="7317"/>
                    <a:pt x="859" y="7522"/>
                  </a:cubicBezTo>
                  <a:lnTo>
                    <a:pt x="786" y="7741"/>
                  </a:lnTo>
                  <a:lnTo>
                    <a:pt x="256" y="7869"/>
                  </a:lnTo>
                  <a:cubicBezTo>
                    <a:pt x="92" y="7923"/>
                    <a:pt x="1" y="8070"/>
                    <a:pt x="19" y="8234"/>
                  </a:cubicBezTo>
                  <a:cubicBezTo>
                    <a:pt x="19" y="8362"/>
                    <a:pt x="110" y="8471"/>
                    <a:pt x="238" y="8508"/>
                  </a:cubicBezTo>
                  <a:lnTo>
                    <a:pt x="421" y="8562"/>
                  </a:lnTo>
                  <a:cubicBezTo>
                    <a:pt x="494" y="8581"/>
                    <a:pt x="549" y="8617"/>
                    <a:pt x="603" y="8690"/>
                  </a:cubicBezTo>
                  <a:lnTo>
                    <a:pt x="1114" y="9402"/>
                  </a:lnTo>
                  <a:cubicBezTo>
                    <a:pt x="1245" y="9587"/>
                    <a:pt x="1452" y="9681"/>
                    <a:pt x="1665" y="9681"/>
                  </a:cubicBezTo>
                  <a:cubicBezTo>
                    <a:pt x="1809" y="9681"/>
                    <a:pt x="1956" y="9637"/>
                    <a:pt x="2082" y="9548"/>
                  </a:cubicBezTo>
                  <a:lnTo>
                    <a:pt x="2849" y="9001"/>
                  </a:lnTo>
                  <a:lnTo>
                    <a:pt x="7942" y="8708"/>
                  </a:lnTo>
                  <a:cubicBezTo>
                    <a:pt x="8836" y="8654"/>
                    <a:pt x="9439" y="7796"/>
                    <a:pt x="9183" y="6938"/>
                  </a:cubicBezTo>
                  <a:lnTo>
                    <a:pt x="7796" y="2246"/>
                  </a:lnTo>
                  <a:cubicBezTo>
                    <a:pt x="7504" y="1242"/>
                    <a:pt x="6810" y="439"/>
                    <a:pt x="5879" y="1"/>
                  </a:cubicBezTo>
                  <a:close/>
                </a:path>
              </a:pathLst>
            </a:custGeom>
            <a:solidFill>
              <a:srgbClr val="FFDA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5"/>
            <p:cNvSpPr/>
            <p:nvPr/>
          </p:nvSpPr>
          <p:spPr>
            <a:xfrm>
              <a:off x="3184553" y="3021088"/>
              <a:ext cx="117140" cy="56223"/>
            </a:xfrm>
            <a:custGeom>
              <a:rect b="b" l="l" r="r" t="t"/>
              <a:pathLst>
                <a:path extrusionOk="0" h="1078" w="2246">
                  <a:moveTo>
                    <a:pt x="2191" y="1"/>
                  </a:moveTo>
                  <a:lnTo>
                    <a:pt x="0" y="311"/>
                  </a:lnTo>
                  <a:lnTo>
                    <a:pt x="238" y="1078"/>
                  </a:lnTo>
                  <a:lnTo>
                    <a:pt x="2246" y="220"/>
                  </a:lnTo>
                  <a:lnTo>
                    <a:pt x="2191" y="1"/>
                  </a:lnTo>
                  <a:close/>
                </a:path>
              </a:pathLst>
            </a:custGeom>
            <a:solidFill>
              <a:srgbClr val="4728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5"/>
            <p:cNvSpPr/>
            <p:nvPr/>
          </p:nvSpPr>
          <p:spPr>
            <a:xfrm>
              <a:off x="3104548" y="2730691"/>
              <a:ext cx="218112" cy="309488"/>
            </a:xfrm>
            <a:custGeom>
              <a:rect b="b" l="l" r="r" t="t"/>
              <a:pathLst>
                <a:path extrusionOk="0" h="5934" w="4182">
                  <a:moveTo>
                    <a:pt x="804" y="1"/>
                  </a:moveTo>
                  <a:lnTo>
                    <a:pt x="731" y="56"/>
                  </a:lnTo>
                  <a:cubicBezTo>
                    <a:pt x="220" y="530"/>
                    <a:pt x="1" y="1242"/>
                    <a:pt x="165" y="1918"/>
                  </a:cubicBezTo>
                  <a:lnTo>
                    <a:pt x="1133" y="5934"/>
                  </a:lnTo>
                  <a:lnTo>
                    <a:pt x="4181" y="5496"/>
                  </a:lnTo>
                  <a:lnTo>
                    <a:pt x="2812" y="2009"/>
                  </a:lnTo>
                  <a:cubicBezTo>
                    <a:pt x="2465" y="1151"/>
                    <a:pt x="1808" y="457"/>
                    <a:pt x="987" y="74"/>
                  </a:cubicBezTo>
                  <a:lnTo>
                    <a:pt x="804" y="1"/>
                  </a:lnTo>
                  <a:close/>
                </a:path>
              </a:pathLst>
            </a:custGeom>
            <a:solidFill>
              <a:srgbClr val="AFDC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5"/>
            <p:cNvSpPr/>
            <p:nvPr/>
          </p:nvSpPr>
          <p:spPr>
            <a:xfrm>
              <a:off x="2780875" y="2529791"/>
              <a:ext cx="82874" cy="71713"/>
            </a:xfrm>
            <a:custGeom>
              <a:rect b="b" l="l" r="r" t="t"/>
              <a:pathLst>
                <a:path extrusionOk="0" h="1375" w="1589">
                  <a:moveTo>
                    <a:pt x="913" y="1"/>
                  </a:moveTo>
                  <a:cubicBezTo>
                    <a:pt x="292" y="1"/>
                    <a:pt x="0" y="749"/>
                    <a:pt x="420" y="1169"/>
                  </a:cubicBezTo>
                  <a:cubicBezTo>
                    <a:pt x="562" y="1312"/>
                    <a:pt x="735" y="1375"/>
                    <a:pt x="904" y="1375"/>
                  </a:cubicBezTo>
                  <a:cubicBezTo>
                    <a:pt x="1255" y="1375"/>
                    <a:pt x="1588" y="1101"/>
                    <a:pt x="1588" y="695"/>
                  </a:cubicBezTo>
                  <a:cubicBezTo>
                    <a:pt x="1588" y="311"/>
                    <a:pt x="1278" y="1"/>
                    <a:pt x="913" y="1"/>
                  </a:cubicBezTo>
                  <a:close/>
                </a:path>
              </a:pathLst>
            </a:custGeom>
            <a:solidFill>
              <a:srgbClr val="FFDA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5"/>
            <p:cNvSpPr/>
            <p:nvPr/>
          </p:nvSpPr>
          <p:spPr>
            <a:xfrm>
              <a:off x="2807526" y="2545073"/>
              <a:ext cx="40994" cy="40994"/>
            </a:xfrm>
            <a:custGeom>
              <a:rect b="b" l="l" r="r" t="t"/>
              <a:pathLst>
                <a:path extrusionOk="0" h="786" w="786">
                  <a:moveTo>
                    <a:pt x="384" y="0"/>
                  </a:moveTo>
                  <a:cubicBezTo>
                    <a:pt x="165" y="0"/>
                    <a:pt x="0" y="183"/>
                    <a:pt x="0" y="402"/>
                  </a:cubicBezTo>
                  <a:cubicBezTo>
                    <a:pt x="0" y="602"/>
                    <a:pt x="165" y="785"/>
                    <a:pt x="384" y="785"/>
                  </a:cubicBezTo>
                  <a:cubicBezTo>
                    <a:pt x="603" y="785"/>
                    <a:pt x="785" y="602"/>
                    <a:pt x="785" y="402"/>
                  </a:cubicBezTo>
                  <a:cubicBezTo>
                    <a:pt x="785" y="183"/>
                    <a:pt x="603" y="0"/>
                    <a:pt x="384" y="0"/>
                  </a:cubicBezTo>
                  <a:close/>
                </a:path>
              </a:pathLst>
            </a:custGeom>
            <a:solidFill>
              <a:srgbClr val="FF9D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5"/>
            <p:cNvSpPr/>
            <p:nvPr/>
          </p:nvSpPr>
          <p:spPr>
            <a:xfrm>
              <a:off x="2924614" y="2593629"/>
              <a:ext cx="90489" cy="99981"/>
            </a:xfrm>
            <a:custGeom>
              <a:rect b="b" l="l" r="r" t="t"/>
              <a:pathLst>
                <a:path extrusionOk="0" h="1917" w="1735">
                  <a:moveTo>
                    <a:pt x="1" y="0"/>
                  </a:moveTo>
                  <a:lnTo>
                    <a:pt x="1" y="1917"/>
                  </a:lnTo>
                  <a:cubicBezTo>
                    <a:pt x="457" y="1917"/>
                    <a:pt x="895" y="1716"/>
                    <a:pt x="1224" y="1369"/>
                  </a:cubicBezTo>
                  <a:cubicBezTo>
                    <a:pt x="1461" y="1114"/>
                    <a:pt x="1625" y="822"/>
                    <a:pt x="1735" y="493"/>
                  </a:cubicBezTo>
                  <a:lnTo>
                    <a:pt x="1735" y="0"/>
                  </a:lnTo>
                  <a:close/>
                </a:path>
              </a:pathLst>
            </a:custGeom>
            <a:solidFill>
              <a:srgbClr val="4728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5"/>
            <p:cNvSpPr/>
            <p:nvPr/>
          </p:nvSpPr>
          <p:spPr>
            <a:xfrm>
              <a:off x="2924614" y="2619289"/>
              <a:ext cx="90489" cy="110986"/>
            </a:xfrm>
            <a:custGeom>
              <a:rect b="b" l="l" r="r" t="t"/>
              <a:pathLst>
                <a:path extrusionOk="0" h="2128" w="1735">
                  <a:moveTo>
                    <a:pt x="1735" y="1"/>
                  </a:moveTo>
                  <a:cubicBezTo>
                    <a:pt x="1625" y="330"/>
                    <a:pt x="1461" y="622"/>
                    <a:pt x="1224" y="877"/>
                  </a:cubicBezTo>
                  <a:cubicBezTo>
                    <a:pt x="895" y="1224"/>
                    <a:pt x="457" y="1425"/>
                    <a:pt x="1" y="1425"/>
                  </a:cubicBezTo>
                  <a:lnTo>
                    <a:pt x="1" y="1881"/>
                  </a:lnTo>
                  <a:cubicBezTo>
                    <a:pt x="265" y="2046"/>
                    <a:pt x="567" y="2128"/>
                    <a:pt x="868" y="2128"/>
                  </a:cubicBezTo>
                  <a:cubicBezTo>
                    <a:pt x="1169" y="2128"/>
                    <a:pt x="1470" y="2046"/>
                    <a:pt x="1735" y="1881"/>
                  </a:cubicBezTo>
                  <a:lnTo>
                    <a:pt x="1735" y="1"/>
                  </a:lnTo>
                  <a:close/>
                </a:path>
              </a:pathLst>
            </a:custGeom>
            <a:solidFill>
              <a:srgbClr val="FFDA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5"/>
            <p:cNvSpPr/>
            <p:nvPr/>
          </p:nvSpPr>
          <p:spPr>
            <a:xfrm>
              <a:off x="2810395" y="2431741"/>
              <a:ext cx="228543" cy="235636"/>
            </a:xfrm>
            <a:custGeom>
              <a:rect b="b" l="l" r="r" t="t"/>
              <a:pathLst>
                <a:path extrusionOk="0" h="4518" w="4382">
                  <a:moveTo>
                    <a:pt x="2757" y="1"/>
                  </a:moveTo>
                  <a:lnTo>
                    <a:pt x="1862" y="694"/>
                  </a:lnTo>
                  <a:cubicBezTo>
                    <a:pt x="1406" y="1041"/>
                    <a:pt x="858" y="1242"/>
                    <a:pt x="292" y="1260"/>
                  </a:cubicBezTo>
                  <a:lnTo>
                    <a:pt x="0" y="1279"/>
                  </a:lnTo>
                  <a:lnTo>
                    <a:pt x="529" y="3250"/>
                  </a:lnTo>
                  <a:cubicBezTo>
                    <a:pt x="657" y="3688"/>
                    <a:pt x="949" y="4072"/>
                    <a:pt x="1351" y="4291"/>
                  </a:cubicBezTo>
                  <a:cubicBezTo>
                    <a:pt x="1631" y="4431"/>
                    <a:pt x="1938" y="4518"/>
                    <a:pt x="2260" y="4518"/>
                  </a:cubicBezTo>
                  <a:cubicBezTo>
                    <a:pt x="2315" y="4518"/>
                    <a:pt x="2371" y="4515"/>
                    <a:pt x="2428" y="4510"/>
                  </a:cubicBezTo>
                  <a:cubicBezTo>
                    <a:pt x="2830" y="4491"/>
                    <a:pt x="3231" y="4327"/>
                    <a:pt x="3541" y="4053"/>
                  </a:cubicBezTo>
                  <a:lnTo>
                    <a:pt x="3669" y="3944"/>
                  </a:lnTo>
                  <a:cubicBezTo>
                    <a:pt x="3980" y="3670"/>
                    <a:pt x="4199" y="3287"/>
                    <a:pt x="4253" y="2867"/>
                  </a:cubicBezTo>
                  <a:lnTo>
                    <a:pt x="4381" y="1826"/>
                  </a:lnTo>
                  <a:cubicBezTo>
                    <a:pt x="3779" y="1534"/>
                    <a:pt x="3286" y="1059"/>
                    <a:pt x="2994" y="457"/>
                  </a:cubicBezTo>
                  <a:lnTo>
                    <a:pt x="2757" y="1"/>
                  </a:lnTo>
                  <a:close/>
                </a:path>
              </a:pathLst>
            </a:custGeom>
            <a:solidFill>
              <a:srgbClr val="FFDA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5"/>
            <p:cNvSpPr/>
            <p:nvPr/>
          </p:nvSpPr>
          <p:spPr>
            <a:xfrm>
              <a:off x="2900831" y="2481131"/>
              <a:ext cx="68584" cy="19245"/>
            </a:xfrm>
            <a:custGeom>
              <a:rect b="b" l="l" r="r" t="t"/>
              <a:pathLst>
                <a:path extrusionOk="0" h="369" w="1315">
                  <a:moveTo>
                    <a:pt x="620" y="1"/>
                  </a:moveTo>
                  <a:cubicBezTo>
                    <a:pt x="384" y="1"/>
                    <a:pt x="153" y="109"/>
                    <a:pt x="0" y="295"/>
                  </a:cubicBezTo>
                  <a:lnTo>
                    <a:pt x="1315" y="368"/>
                  </a:lnTo>
                  <a:cubicBezTo>
                    <a:pt x="1169" y="149"/>
                    <a:pt x="931" y="21"/>
                    <a:pt x="676" y="3"/>
                  </a:cubicBezTo>
                  <a:cubicBezTo>
                    <a:pt x="657" y="2"/>
                    <a:pt x="639" y="1"/>
                    <a:pt x="620"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5"/>
            <p:cNvSpPr/>
            <p:nvPr/>
          </p:nvSpPr>
          <p:spPr>
            <a:xfrm>
              <a:off x="2818009" y="2484678"/>
              <a:ext cx="53355" cy="21384"/>
            </a:xfrm>
            <a:custGeom>
              <a:rect b="b" l="l" r="r" t="t"/>
              <a:pathLst>
                <a:path extrusionOk="0" h="410" w="1023">
                  <a:moveTo>
                    <a:pt x="559" y="1"/>
                  </a:moveTo>
                  <a:cubicBezTo>
                    <a:pt x="531" y="1"/>
                    <a:pt x="503" y="3"/>
                    <a:pt x="475" y="8"/>
                  </a:cubicBezTo>
                  <a:cubicBezTo>
                    <a:pt x="256" y="44"/>
                    <a:pt x="73" y="191"/>
                    <a:pt x="0" y="410"/>
                  </a:cubicBezTo>
                  <a:lnTo>
                    <a:pt x="1022" y="245"/>
                  </a:lnTo>
                  <a:cubicBezTo>
                    <a:pt x="911" y="102"/>
                    <a:pt x="745" y="1"/>
                    <a:pt x="5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5"/>
            <p:cNvSpPr/>
            <p:nvPr/>
          </p:nvSpPr>
          <p:spPr>
            <a:xfrm>
              <a:off x="2922684" y="2518370"/>
              <a:ext cx="19141" cy="14238"/>
            </a:xfrm>
            <a:custGeom>
              <a:rect b="b" l="l" r="r" t="t"/>
              <a:pathLst>
                <a:path extrusionOk="0" h="273" w="367">
                  <a:moveTo>
                    <a:pt x="202" y="1"/>
                  </a:moveTo>
                  <a:cubicBezTo>
                    <a:pt x="1" y="1"/>
                    <a:pt x="184" y="272"/>
                    <a:pt x="298" y="272"/>
                  </a:cubicBezTo>
                  <a:cubicBezTo>
                    <a:pt x="329" y="272"/>
                    <a:pt x="355" y="252"/>
                    <a:pt x="366" y="202"/>
                  </a:cubicBezTo>
                  <a:cubicBezTo>
                    <a:pt x="366" y="92"/>
                    <a:pt x="293" y="19"/>
                    <a:pt x="202" y="1"/>
                  </a:cubicBezTo>
                  <a:close/>
                </a:path>
              </a:pathLst>
            </a:custGeom>
            <a:solidFill>
              <a:srgbClr val="0008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5"/>
            <p:cNvSpPr/>
            <p:nvPr/>
          </p:nvSpPr>
          <p:spPr>
            <a:xfrm>
              <a:off x="2839862" y="2519360"/>
              <a:ext cx="19141" cy="14186"/>
            </a:xfrm>
            <a:custGeom>
              <a:rect b="b" l="l" r="r" t="t"/>
              <a:pathLst>
                <a:path extrusionOk="0" h="272" w="367">
                  <a:moveTo>
                    <a:pt x="202" y="0"/>
                  </a:moveTo>
                  <a:cubicBezTo>
                    <a:pt x="1" y="0"/>
                    <a:pt x="195" y="271"/>
                    <a:pt x="305" y="271"/>
                  </a:cubicBezTo>
                  <a:cubicBezTo>
                    <a:pt x="335" y="271"/>
                    <a:pt x="358" y="252"/>
                    <a:pt x="366" y="201"/>
                  </a:cubicBezTo>
                  <a:cubicBezTo>
                    <a:pt x="366" y="91"/>
                    <a:pt x="293" y="18"/>
                    <a:pt x="202" y="0"/>
                  </a:cubicBezTo>
                  <a:close/>
                </a:path>
              </a:pathLst>
            </a:custGeom>
            <a:solidFill>
              <a:srgbClr val="0008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5"/>
            <p:cNvSpPr/>
            <p:nvPr/>
          </p:nvSpPr>
          <p:spPr>
            <a:xfrm>
              <a:off x="3026472" y="2529791"/>
              <a:ext cx="72443" cy="72443"/>
            </a:xfrm>
            <a:custGeom>
              <a:rect b="b" l="l" r="r" t="t"/>
              <a:pathLst>
                <a:path extrusionOk="0" h="1389" w="1389">
                  <a:moveTo>
                    <a:pt x="695" y="1"/>
                  </a:moveTo>
                  <a:cubicBezTo>
                    <a:pt x="311" y="1"/>
                    <a:pt x="1" y="311"/>
                    <a:pt x="1" y="695"/>
                  </a:cubicBezTo>
                  <a:cubicBezTo>
                    <a:pt x="1" y="1078"/>
                    <a:pt x="311" y="1388"/>
                    <a:pt x="695" y="1388"/>
                  </a:cubicBezTo>
                  <a:cubicBezTo>
                    <a:pt x="1078" y="1388"/>
                    <a:pt x="1388" y="1078"/>
                    <a:pt x="1388" y="695"/>
                  </a:cubicBezTo>
                  <a:cubicBezTo>
                    <a:pt x="1388" y="311"/>
                    <a:pt x="1078" y="1"/>
                    <a:pt x="695" y="1"/>
                  </a:cubicBezTo>
                  <a:close/>
                </a:path>
              </a:pathLst>
            </a:custGeom>
            <a:solidFill>
              <a:srgbClr val="FFDA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5"/>
            <p:cNvSpPr/>
            <p:nvPr/>
          </p:nvSpPr>
          <p:spPr>
            <a:xfrm>
              <a:off x="3036016" y="2545073"/>
              <a:ext cx="47670" cy="41098"/>
            </a:xfrm>
            <a:custGeom>
              <a:rect b="b" l="l" r="r" t="t"/>
              <a:pathLst>
                <a:path extrusionOk="0" h="788" w="914">
                  <a:moveTo>
                    <a:pt x="512" y="0"/>
                  </a:moveTo>
                  <a:cubicBezTo>
                    <a:pt x="165" y="0"/>
                    <a:pt x="0" y="420"/>
                    <a:pt x="238" y="675"/>
                  </a:cubicBezTo>
                  <a:cubicBezTo>
                    <a:pt x="321" y="752"/>
                    <a:pt x="421" y="787"/>
                    <a:pt x="518" y="787"/>
                  </a:cubicBezTo>
                  <a:cubicBezTo>
                    <a:pt x="721" y="787"/>
                    <a:pt x="913" y="636"/>
                    <a:pt x="913" y="402"/>
                  </a:cubicBezTo>
                  <a:cubicBezTo>
                    <a:pt x="913" y="183"/>
                    <a:pt x="731" y="0"/>
                    <a:pt x="512" y="0"/>
                  </a:cubicBezTo>
                  <a:close/>
                </a:path>
              </a:pathLst>
            </a:custGeom>
            <a:solidFill>
              <a:srgbClr val="FF9D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5"/>
            <p:cNvSpPr/>
            <p:nvPr/>
          </p:nvSpPr>
          <p:spPr>
            <a:xfrm>
              <a:off x="2874623" y="2602052"/>
              <a:ext cx="77189" cy="32545"/>
            </a:xfrm>
            <a:custGeom>
              <a:rect b="b" l="l" r="r" t="t"/>
              <a:pathLst>
                <a:path extrusionOk="0" h="624" w="1480">
                  <a:moveTo>
                    <a:pt x="0" y="0"/>
                  </a:moveTo>
                  <a:cubicBezTo>
                    <a:pt x="37" y="238"/>
                    <a:pt x="201" y="439"/>
                    <a:pt x="402" y="548"/>
                  </a:cubicBezTo>
                  <a:cubicBezTo>
                    <a:pt x="517" y="596"/>
                    <a:pt x="636" y="624"/>
                    <a:pt x="755" y="624"/>
                  </a:cubicBezTo>
                  <a:cubicBezTo>
                    <a:pt x="864" y="624"/>
                    <a:pt x="973" y="600"/>
                    <a:pt x="1078" y="548"/>
                  </a:cubicBezTo>
                  <a:cubicBezTo>
                    <a:pt x="1278" y="439"/>
                    <a:pt x="1424" y="238"/>
                    <a:pt x="1479" y="0"/>
                  </a:cubicBezTo>
                  <a:lnTo>
                    <a:pt x="1479" y="0"/>
                  </a:lnTo>
                  <a:cubicBezTo>
                    <a:pt x="1233" y="55"/>
                    <a:pt x="982" y="83"/>
                    <a:pt x="733" y="83"/>
                  </a:cubicBezTo>
                  <a:cubicBezTo>
                    <a:pt x="484" y="83"/>
                    <a:pt x="238" y="55"/>
                    <a:pt x="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6" name="Google Shape;196;p15"/>
          <p:cNvGrpSpPr/>
          <p:nvPr/>
        </p:nvGrpSpPr>
        <p:grpSpPr>
          <a:xfrm>
            <a:off x="6359164" y="1381019"/>
            <a:ext cx="1085820" cy="2855866"/>
            <a:chOff x="1638299" y="2272225"/>
            <a:chExt cx="826976" cy="2302375"/>
          </a:xfrm>
        </p:grpSpPr>
        <p:sp>
          <p:nvSpPr>
            <p:cNvPr id="197" name="Google Shape;197;p15"/>
            <p:cNvSpPr/>
            <p:nvPr/>
          </p:nvSpPr>
          <p:spPr>
            <a:xfrm>
              <a:off x="1650226" y="3384567"/>
              <a:ext cx="137553" cy="100892"/>
            </a:xfrm>
            <a:custGeom>
              <a:rect b="b" l="l" r="r" t="t"/>
              <a:pathLst>
                <a:path extrusionOk="0" h="2009" w="2739">
                  <a:moveTo>
                    <a:pt x="2648" y="1"/>
                  </a:moveTo>
                  <a:lnTo>
                    <a:pt x="1" y="329"/>
                  </a:lnTo>
                  <a:lnTo>
                    <a:pt x="92" y="2009"/>
                  </a:lnTo>
                  <a:lnTo>
                    <a:pt x="2739" y="1662"/>
                  </a:lnTo>
                  <a:lnTo>
                    <a:pt x="2648" y="1"/>
                  </a:lnTo>
                  <a:close/>
                </a:path>
              </a:pathLst>
            </a:custGeom>
            <a:solidFill>
              <a:srgbClr val="7EACE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5"/>
            <p:cNvSpPr/>
            <p:nvPr/>
          </p:nvSpPr>
          <p:spPr>
            <a:xfrm>
              <a:off x="1669511" y="3468938"/>
              <a:ext cx="138457" cy="153121"/>
            </a:xfrm>
            <a:custGeom>
              <a:rect b="b" l="l" r="r" t="t"/>
              <a:pathLst>
                <a:path extrusionOk="0" h="3049" w="2757">
                  <a:moveTo>
                    <a:pt x="2172" y="0"/>
                  </a:moveTo>
                  <a:lnTo>
                    <a:pt x="256" y="256"/>
                  </a:lnTo>
                  <a:lnTo>
                    <a:pt x="0" y="2026"/>
                  </a:lnTo>
                  <a:lnTo>
                    <a:pt x="1351" y="2501"/>
                  </a:lnTo>
                  <a:lnTo>
                    <a:pt x="1607" y="3049"/>
                  </a:lnTo>
                  <a:lnTo>
                    <a:pt x="2118" y="3049"/>
                  </a:lnTo>
                  <a:lnTo>
                    <a:pt x="2245" y="1899"/>
                  </a:lnTo>
                  <a:lnTo>
                    <a:pt x="2757" y="1661"/>
                  </a:lnTo>
                  <a:lnTo>
                    <a:pt x="2172" y="0"/>
                  </a:lnTo>
                  <a:close/>
                </a:path>
              </a:pathLst>
            </a:custGeom>
            <a:solidFill>
              <a:srgbClr val="8356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5"/>
            <p:cNvSpPr/>
            <p:nvPr/>
          </p:nvSpPr>
          <p:spPr>
            <a:xfrm>
              <a:off x="1771257" y="3501933"/>
              <a:ext cx="21946" cy="62373"/>
            </a:xfrm>
            <a:custGeom>
              <a:rect b="b" l="l" r="r" t="t"/>
              <a:pathLst>
                <a:path extrusionOk="0" h="1242" w="437">
                  <a:moveTo>
                    <a:pt x="0" y="0"/>
                  </a:moveTo>
                  <a:lnTo>
                    <a:pt x="215" y="1219"/>
                  </a:lnTo>
                  <a:lnTo>
                    <a:pt x="215" y="1219"/>
                  </a:lnTo>
                  <a:cubicBezTo>
                    <a:pt x="436" y="857"/>
                    <a:pt x="378" y="396"/>
                    <a:pt x="92" y="110"/>
                  </a:cubicBezTo>
                  <a:lnTo>
                    <a:pt x="0" y="0"/>
                  </a:lnTo>
                  <a:close/>
                  <a:moveTo>
                    <a:pt x="215" y="1219"/>
                  </a:moveTo>
                  <a:cubicBezTo>
                    <a:pt x="211" y="1227"/>
                    <a:pt x="206" y="1234"/>
                    <a:pt x="201" y="1242"/>
                  </a:cubicBezTo>
                  <a:lnTo>
                    <a:pt x="219" y="1242"/>
                  </a:lnTo>
                  <a:lnTo>
                    <a:pt x="215" y="1219"/>
                  </a:lnTo>
                  <a:close/>
                </a:path>
              </a:pathLst>
            </a:custGeom>
            <a:solidFill>
              <a:srgbClr val="FFA6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5"/>
            <p:cNvSpPr/>
            <p:nvPr/>
          </p:nvSpPr>
          <p:spPr>
            <a:xfrm>
              <a:off x="1678651" y="3468938"/>
              <a:ext cx="99988" cy="41281"/>
            </a:xfrm>
            <a:custGeom>
              <a:rect b="b" l="l" r="r" t="t"/>
              <a:pathLst>
                <a:path extrusionOk="0" h="822" w="1991">
                  <a:moveTo>
                    <a:pt x="1990" y="0"/>
                  </a:moveTo>
                  <a:lnTo>
                    <a:pt x="74" y="256"/>
                  </a:lnTo>
                  <a:lnTo>
                    <a:pt x="1" y="822"/>
                  </a:lnTo>
                  <a:lnTo>
                    <a:pt x="1990" y="0"/>
                  </a:lnTo>
                  <a:close/>
                </a:path>
              </a:pathLst>
            </a:custGeom>
            <a:solidFill>
              <a:srgbClr val="4428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5"/>
            <p:cNvSpPr/>
            <p:nvPr/>
          </p:nvSpPr>
          <p:spPr>
            <a:xfrm>
              <a:off x="2106754" y="3107699"/>
              <a:ext cx="141219" cy="390611"/>
            </a:xfrm>
            <a:custGeom>
              <a:rect b="b" l="l" r="r" t="t"/>
              <a:pathLst>
                <a:path extrusionOk="0" h="7778" w="2812">
                  <a:moveTo>
                    <a:pt x="968" y="1"/>
                  </a:moveTo>
                  <a:lnTo>
                    <a:pt x="676" y="1169"/>
                  </a:lnTo>
                  <a:lnTo>
                    <a:pt x="1" y="7777"/>
                  </a:lnTo>
                  <a:lnTo>
                    <a:pt x="1461" y="7777"/>
                  </a:lnTo>
                  <a:lnTo>
                    <a:pt x="2502" y="1242"/>
                  </a:lnTo>
                  <a:lnTo>
                    <a:pt x="2812" y="37"/>
                  </a:lnTo>
                  <a:lnTo>
                    <a:pt x="968" y="1"/>
                  </a:lnTo>
                  <a:close/>
                </a:path>
              </a:pathLst>
            </a:custGeom>
            <a:solidFill>
              <a:srgbClr val="FFBF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5"/>
            <p:cNvSpPr/>
            <p:nvPr/>
          </p:nvSpPr>
          <p:spPr>
            <a:xfrm>
              <a:off x="2090281" y="3455177"/>
              <a:ext cx="133887" cy="187973"/>
            </a:xfrm>
            <a:custGeom>
              <a:rect b="b" l="l" r="r" t="t"/>
              <a:pathLst>
                <a:path extrusionOk="0" h="3743" w="2666">
                  <a:moveTo>
                    <a:pt x="347" y="0"/>
                  </a:moveTo>
                  <a:lnTo>
                    <a:pt x="329" y="858"/>
                  </a:lnTo>
                  <a:lnTo>
                    <a:pt x="91" y="1954"/>
                  </a:lnTo>
                  <a:cubicBezTo>
                    <a:pt x="0" y="2337"/>
                    <a:pt x="183" y="2757"/>
                    <a:pt x="548" y="2958"/>
                  </a:cubicBezTo>
                  <a:lnTo>
                    <a:pt x="730" y="3049"/>
                  </a:lnTo>
                  <a:cubicBezTo>
                    <a:pt x="913" y="3158"/>
                    <a:pt x="1077" y="3323"/>
                    <a:pt x="1150" y="3542"/>
                  </a:cubicBezTo>
                  <a:cubicBezTo>
                    <a:pt x="1205" y="3651"/>
                    <a:pt x="1314" y="3743"/>
                    <a:pt x="1442" y="3743"/>
                  </a:cubicBezTo>
                  <a:cubicBezTo>
                    <a:pt x="1607" y="3743"/>
                    <a:pt x="1734" y="3633"/>
                    <a:pt x="1771" y="3469"/>
                  </a:cubicBezTo>
                  <a:lnTo>
                    <a:pt x="1990" y="1990"/>
                  </a:lnTo>
                  <a:lnTo>
                    <a:pt x="2191" y="2611"/>
                  </a:lnTo>
                  <a:cubicBezTo>
                    <a:pt x="2264" y="2830"/>
                    <a:pt x="2446" y="2976"/>
                    <a:pt x="2665" y="2976"/>
                  </a:cubicBezTo>
                  <a:lnTo>
                    <a:pt x="2611" y="2008"/>
                  </a:lnTo>
                  <a:cubicBezTo>
                    <a:pt x="2592" y="1698"/>
                    <a:pt x="2446" y="1424"/>
                    <a:pt x="2227" y="1223"/>
                  </a:cubicBezTo>
                  <a:lnTo>
                    <a:pt x="1789" y="858"/>
                  </a:lnTo>
                  <a:lnTo>
                    <a:pt x="2045" y="0"/>
                  </a:lnTo>
                  <a:close/>
                </a:path>
              </a:pathLst>
            </a:custGeom>
            <a:solidFill>
              <a:srgbClr val="FFF6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5"/>
            <p:cNvSpPr/>
            <p:nvPr/>
          </p:nvSpPr>
          <p:spPr>
            <a:xfrm>
              <a:off x="2154413" y="3107699"/>
              <a:ext cx="93560" cy="33045"/>
            </a:xfrm>
            <a:custGeom>
              <a:rect b="b" l="l" r="r" t="t"/>
              <a:pathLst>
                <a:path extrusionOk="0" h="658" w="1863">
                  <a:moveTo>
                    <a:pt x="19" y="1"/>
                  </a:moveTo>
                  <a:lnTo>
                    <a:pt x="1" y="128"/>
                  </a:lnTo>
                  <a:lnTo>
                    <a:pt x="1699" y="658"/>
                  </a:lnTo>
                  <a:lnTo>
                    <a:pt x="1863" y="37"/>
                  </a:lnTo>
                  <a:lnTo>
                    <a:pt x="19" y="1"/>
                  </a:lnTo>
                  <a:close/>
                </a:path>
              </a:pathLst>
            </a:custGeom>
            <a:solidFill>
              <a:srgbClr val="4728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5"/>
            <p:cNvSpPr/>
            <p:nvPr/>
          </p:nvSpPr>
          <p:spPr>
            <a:xfrm>
              <a:off x="1791370" y="3244300"/>
              <a:ext cx="530876" cy="1192775"/>
            </a:xfrm>
            <a:custGeom>
              <a:rect b="b" l="l" r="r" t="t"/>
              <a:pathLst>
                <a:path extrusionOk="0" h="23751" w="10571">
                  <a:moveTo>
                    <a:pt x="804" y="1"/>
                  </a:moveTo>
                  <a:lnTo>
                    <a:pt x="1" y="23751"/>
                  </a:lnTo>
                  <a:lnTo>
                    <a:pt x="3415" y="23751"/>
                  </a:lnTo>
                  <a:lnTo>
                    <a:pt x="4127" y="3579"/>
                  </a:lnTo>
                  <a:lnTo>
                    <a:pt x="6317" y="3579"/>
                  </a:lnTo>
                  <a:lnTo>
                    <a:pt x="7157" y="23751"/>
                  </a:lnTo>
                  <a:lnTo>
                    <a:pt x="10571" y="23751"/>
                  </a:lnTo>
                  <a:lnTo>
                    <a:pt x="9658" y="1"/>
                  </a:lnTo>
                  <a:close/>
                </a:path>
              </a:pathLst>
            </a:custGeom>
            <a:solidFill>
              <a:srgbClr val="2F4A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5"/>
            <p:cNvSpPr/>
            <p:nvPr/>
          </p:nvSpPr>
          <p:spPr>
            <a:xfrm>
              <a:off x="1708908" y="4437046"/>
              <a:ext cx="252155" cy="104558"/>
            </a:xfrm>
            <a:custGeom>
              <a:rect b="b" l="l" r="r" t="t"/>
              <a:pathLst>
                <a:path extrusionOk="0" h="2082" w="5021">
                  <a:moveTo>
                    <a:pt x="1917" y="1"/>
                  </a:moveTo>
                  <a:lnTo>
                    <a:pt x="1698" y="457"/>
                  </a:lnTo>
                  <a:cubicBezTo>
                    <a:pt x="1515" y="822"/>
                    <a:pt x="1223" y="1096"/>
                    <a:pt x="858" y="1260"/>
                  </a:cubicBezTo>
                  <a:cubicBezTo>
                    <a:pt x="475" y="1406"/>
                    <a:pt x="164" y="1716"/>
                    <a:pt x="0" y="2082"/>
                  </a:cubicBezTo>
                  <a:lnTo>
                    <a:pt x="5020" y="2082"/>
                  </a:lnTo>
                  <a:lnTo>
                    <a:pt x="4819" y="1"/>
                  </a:lnTo>
                  <a:close/>
                </a:path>
              </a:pathLst>
            </a:custGeom>
            <a:solidFill>
              <a:srgbClr val="90D1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5"/>
            <p:cNvSpPr/>
            <p:nvPr/>
          </p:nvSpPr>
          <p:spPr>
            <a:xfrm>
              <a:off x="1698814" y="4541555"/>
              <a:ext cx="265915" cy="33045"/>
            </a:xfrm>
            <a:custGeom>
              <a:rect b="b" l="l" r="r" t="t"/>
              <a:pathLst>
                <a:path extrusionOk="0" h="658" w="5295">
                  <a:moveTo>
                    <a:pt x="201" y="1"/>
                  </a:moveTo>
                  <a:cubicBezTo>
                    <a:pt x="165" y="74"/>
                    <a:pt x="146" y="165"/>
                    <a:pt x="110" y="238"/>
                  </a:cubicBezTo>
                  <a:lnTo>
                    <a:pt x="0" y="658"/>
                  </a:lnTo>
                  <a:lnTo>
                    <a:pt x="5294" y="658"/>
                  </a:lnTo>
                  <a:lnTo>
                    <a:pt x="5221" y="1"/>
                  </a:lnTo>
                  <a:close/>
                </a:path>
              </a:pathLst>
            </a:custGeom>
            <a:solidFill>
              <a:srgbClr val="90D1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5"/>
            <p:cNvSpPr/>
            <p:nvPr/>
          </p:nvSpPr>
          <p:spPr>
            <a:xfrm>
              <a:off x="2160841" y="4437046"/>
              <a:ext cx="252155" cy="104558"/>
            </a:xfrm>
            <a:custGeom>
              <a:rect b="b" l="l" r="r" t="t"/>
              <a:pathLst>
                <a:path extrusionOk="0" h="2082" w="5021">
                  <a:moveTo>
                    <a:pt x="220" y="1"/>
                  </a:moveTo>
                  <a:lnTo>
                    <a:pt x="1" y="2082"/>
                  </a:lnTo>
                  <a:lnTo>
                    <a:pt x="5021" y="2082"/>
                  </a:lnTo>
                  <a:cubicBezTo>
                    <a:pt x="4857" y="1698"/>
                    <a:pt x="4546" y="1406"/>
                    <a:pt x="4163" y="1260"/>
                  </a:cubicBezTo>
                  <a:cubicBezTo>
                    <a:pt x="3798" y="1096"/>
                    <a:pt x="3506" y="822"/>
                    <a:pt x="3323" y="457"/>
                  </a:cubicBezTo>
                  <a:lnTo>
                    <a:pt x="3104" y="1"/>
                  </a:lnTo>
                  <a:close/>
                </a:path>
              </a:pathLst>
            </a:custGeom>
            <a:solidFill>
              <a:srgbClr val="90D1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5"/>
            <p:cNvSpPr/>
            <p:nvPr/>
          </p:nvSpPr>
          <p:spPr>
            <a:xfrm>
              <a:off x="2157175" y="4541555"/>
              <a:ext cx="265915" cy="33045"/>
            </a:xfrm>
            <a:custGeom>
              <a:rect b="b" l="l" r="r" t="t"/>
              <a:pathLst>
                <a:path extrusionOk="0" h="658" w="5295">
                  <a:moveTo>
                    <a:pt x="74" y="1"/>
                  </a:moveTo>
                  <a:lnTo>
                    <a:pt x="1" y="658"/>
                  </a:lnTo>
                  <a:lnTo>
                    <a:pt x="5295" y="658"/>
                  </a:lnTo>
                  <a:lnTo>
                    <a:pt x="5185" y="238"/>
                  </a:lnTo>
                  <a:cubicBezTo>
                    <a:pt x="5149" y="165"/>
                    <a:pt x="5130" y="74"/>
                    <a:pt x="5094" y="1"/>
                  </a:cubicBezTo>
                  <a:close/>
                </a:path>
              </a:pathLst>
            </a:custGeom>
            <a:solidFill>
              <a:srgbClr val="90D1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5"/>
            <p:cNvSpPr/>
            <p:nvPr/>
          </p:nvSpPr>
          <p:spPr>
            <a:xfrm>
              <a:off x="1831747" y="2710754"/>
              <a:ext cx="444648" cy="590437"/>
            </a:xfrm>
            <a:custGeom>
              <a:rect b="b" l="l" r="r" t="t"/>
              <a:pathLst>
                <a:path extrusionOk="0" h="11757" w="8854">
                  <a:moveTo>
                    <a:pt x="694" y="0"/>
                  </a:moveTo>
                  <a:lnTo>
                    <a:pt x="146" y="4217"/>
                  </a:lnTo>
                  <a:lnTo>
                    <a:pt x="0" y="11756"/>
                  </a:lnTo>
                  <a:lnTo>
                    <a:pt x="8854" y="11756"/>
                  </a:lnTo>
                  <a:lnTo>
                    <a:pt x="8635" y="4217"/>
                  </a:lnTo>
                  <a:lnTo>
                    <a:pt x="8051" y="0"/>
                  </a:lnTo>
                  <a:close/>
                </a:path>
              </a:pathLst>
            </a:custGeom>
            <a:solidFill>
              <a:srgbClr val="FFB17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5"/>
            <p:cNvSpPr/>
            <p:nvPr/>
          </p:nvSpPr>
          <p:spPr>
            <a:xfrm>
              <a:off x="1984819" y="3423990"/>
              <a:ext cx="140315" cy="389707"/>
            </a:xfrm>
            <a:custGeom>
              <a:rect b="b" l="l" r="r" t="t"/>
              <a:pathLst>
                <a:path extrusionOk="0" h="7760" w="2794">
                  <a:moveTo>
                    <a:pt x="275" y="1"/>
                  </a:moveTo>
                  <a:lnTo>
                    <a:pt x="1" y="7759"/>
                  </a:lnTo>
                  <a:lnTo>
                    <a:pt x="877" y="7759"/>
                  </a:lnTo>
                  <a:lnTo>
                    <a:pt x="1388" y="3889"/>
                  </a:lnTo>
                  <a:lnTo>
                    <a:pt x="1918" y="7759"/>
                  </a:lnTo>
                  <a:lnTo>
                    <a:pt x="2794" y="7759"/>
                  </a:lnTo>
                  <a:lnTo>
                    <a:pt x="2465" y="1"/>
                  </a:lnTo>
                  <a:close/>
                </a:path>
              </a:pathLst>
            </a:custGeom>
            <a:solidFill>
              <a:srgbClr val="7EACE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5"/>
            <p:cNvSpPr/>
            <p:nvPr/>
          </p:nvSpPr>
          <p:spPr>
            <a:xfrm>
              <a:off x="1753805" y="2710754"/>
              <a:ext cx="249393" cy="1172587"/>
            </a:xfrm>
            <a:custGeom>
              <a:rect b="b" l="l" r="r" t="t"/>
              <a:pathLst>
                <a:path extrusionOk="0" h="23349" w="4966">
                  <a:moveTo>
                    <a:pt x="2246" y="0"/>
                  </a:moveTo>
                  <a:lnTo>
                    <a:pt x="1698" y="3816"/>
                  </a:lnTo>
                  <a:lnTo>
                    <a:pt x="1" y="23348"/>
                  </a:lnTo>
                  <a:lnTo>
                    <a:pt x="2702" y="23348"/>
                  </a:lnTo>
                  <a:lnTo>
                    <a:pt x="4966" y="0"/>
                  </a:lnTo>
                  <a:close/>
                </a:path>
              </a:pathLst>
            </a:custGeom>
            <a:solidFill>
              <a:srgbClr val="C3D9F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5"/>
            <p:cNvSpPr/>
            <p:nvPr/>
          </p:nvSpPr>
          <p:spPr>
            <a:xfrm>
              <a:off x="1881214" y="2710754"/>
              <a:ext cx="121984" cy="421748"/>
            </a:xfrm>
            <a:custGeom>
              <a:rect b="b" l="l" r="r" t="t"/>
              <a:pathLst>
                <a:path extrusionOk="0" h="8398" w="2429">
                  <a:moveTo>
                    <a:pt x="2429" y="0"/>
                  </a:moveTo>
                  <a:lnTo>
                    <a:pt x="676" y="1570"/>
                  </a:lnTo>
                  <a:cubicBezTo>
                    <a:pt x="366" y="1862"/>
                    <a:pt x="384" y="2355"/>
                    <a:pt x="713" y="2629"/>
                  </a:cubicBezTo>
                  <a:lnTo>
                    <a:pt x="1042" y="2885"/>
                  </a:lnTo>
                  <a:lnTo>
                    <a:pt x="275" y="3596"/>
                  </a:lnTo>
                  <a:cubicBezTo>
                    <a:pt x="74" y="3797"/>
                    <a:pt x="1" y="4089"/>
                    <a:pt x="92" y="4363"/>
                  </a:cubicBezTo>
                  <a:lnTo>
                    <a:pt x="1607" y="8398"/>
                  </a:lnTo>
                  <a:lnTo>
                    <a:pt x="2429" y="0"/>
                  </a:lnTo>
                  <a:close/>
                </a:path>
              </a:pathLst>
            </a:custGeom>
            <a:solidFill>
              <a:srgbClr val="7EACE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5"/>
            <p:cNvSpPr/>
            <p:nvPr/>
          </p:nvSpPr>
          <p:spPr>
            <a:xfrm>
              <a:off x="1897737" y="2710754"/>
              <a:ext cx="105462" cy="421748"/>
            </a:xfrm>
            <a:custGeom>
              <a:rect b="b" l="l" r="r" t="t"/>
              <a:pathLst>
                <a:path extrusionOk="0" h="8398" w="2100">
                  <a:moveTo>
                    <a:pt x="2100" y="0"/>
                  </a:moveTo>
                  <a:lnTo>
                    <a:pt x="603" y="1698"/>
                  </a:lnTo>
                  <a:cubicBezTo>
                    <a:pt x="402" y="1935"/>
                    <a:pt x="420" y="2319"/>
                    <a:pt x="676" y="2519"/>
                  </a:cubicBezTo>
                  <a:lnTo>
                    <a:pt x="1096" y="2903"/>
                  </a:lnTo>
                  <a:lnTo>
                    <a:pt x="201" y="3816"/>
                  </a:lnTo>
                  <a:cubicBezTo>
                    <a:pt x="55" y="3962"/>
                    <a:pt x="1" y="4181"/>
                    <a:pt x="55" y="4381"/>
                  </a:cubicBezTo>
                  <a:lnTo>
                    <a:pt x="1278" y="8398"/>
                  </a:lnTo>
                  <a:lnTo>
                    <a:pt x="2100" y="0"/>
                  </a:lnTo>
                  <a:close/>
                </a:path>
              </a:pathLst>
            </a:custGeom>
            <a:solidFill>
              <a:srgbClr val="C3D9F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5"/>
            <p:cNvSpPr/>
            <p:nvPr/>
          </p:nvSpPr>
          <p:spPr>
            <a:xfrm>
              <a:off x="2100326" y="2710754"/>
              <a:ext cx="249443" cy="1172587"/>
            </a:xfrm>
            <a:custGeom>
              <a:rect b="b" l="l" r="r" t="t"/>
              <a:pathLst>
                <a:path extrusionOk="0" h="23349" w="4967">
                  <a:moveTo>
                    <a:pt x="1" y="0"/>
                  </a:moveTo>
                  <a:lnTo>
                    <a:pt x="2246" y="23348"/>
                  </a:lnTo>
                  <a:lnTo>
                    <a:pt x="4966" y="23348"/>
                  </a:lnTo>
                  <a:lnTo>
                    <a:pt x="3269" y="3816"/>
                  </a:lnTo>
                  <a:lnTo>
                    <a:pt x="2703" y="0"/>
                  </a:lnTo>
                  <a:close/>
                </a:path>
              </a:pathLst>
            </a:custGeom>
            <a:solidFill>
              <a:srgbClr val="C3D9F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5"/>
            <p:cNvSpPr/>
            <p:nvPr/>
          </p:nvSpPr>
          <p:spPr>
            <a:xfrm>
              <a:off x="2100326" y="2710754"/>
              <a:ext cx="121984" cy="422652"/>
            </a:xfrm>
            <a:custGeom>
              <a:rect b="b" l="l" r="r" t="t"/>
              <a:pathLst>
                <a:path extrusionOk="0" h="8416" w="2429">
                  <a:moveTo>
                    <a:pt x="1" y="0"/>
                  </a:moveTo>
                  <a:lnTo>
                    <a:pt x="822" y="8416"/>
                  </a:lnTo>
                  <a:lnTo>
                    <a:pt x="2319" y="4363"/>
                  </a:lnTo>
                  <a:cubicBezTo>
                    <a:pt x="2429" y="4089"/>
                    <a:pt x="2356" y="3797"/>
                    <a:pt x="2155" y="3596"/>
                  </a:cubicBezTo>
                  <a:lnTo>
                    <a:pt x="1370" y="2885"/>
                  </a:lnTo>
                  <a:lnTo>
                    <a:pt x="1699" y="2629"/>
                  </a:lnTo>
                  <a:cubicBezTo>
                    <a:pt x="2046" y="2373"/>
                    <a:pt x="2064" y="1862"/>
                    <a:pt x="1735" y="1570"/>
                  </a:cubicBezTo>
                  <a:lnTo>
                    <a:pt x="1" y="0"/>
                  </a:lnTo>
                  <a:close/>
                </a:path>
              </a:pathLst>
            </a:custGeom>
            <a:solidFill>
              <a:srgbClr val="7EACE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5"/>
            <p:cNvSpPr/>
            <p:nvPr/>
          </p:nvSpPr>
          <p:spPr>
            <a:xfrm>
              <a:off x="2100326" y="2710754"/>
              <a:ext cx="105512" cy="421748"/>
            </a:xfrm>
            <a:custGeom>
              <a:rect b="b" l="l" r="r" t="t"/>
              <a:pathLst>
                <a:path extrusionOk="0" h="8398" w="2101">
                  <a:moveTo>
                    <a:pt x="1" y="0"/>
                  </a:moveTo>
                  <a:lnTo>
                    <a:pt x="822" y="8398"/>
                  </a:lnTo>
                  <a:lnTo>
                    <a:pt x="2046" y="4381"/>
                  </a:lnTo>
                  <a:cubicBezTo>
                    <a:pt x="2100" y="4181"/>
                    <a:pt x="2046" y="3962"/>
                    <a:pt x="1899" y="3816"/>
                  </a:cubicBezTo>
                  <a:lnTo>
                    <a:pt x="1005" y="2903"/>
                  </a:lnTo>
                  <a:lnTo>
                    <a:pt x="1425" y="2519"/>
                  </a:lnTo>
                  <a:cubicBezTo>
                    <a:pt x="1662" y="2319"/>
                    <a:pt x="1699" y="1954"/>
                    <a:pt x="1480" y="1698"/>
                  </a:cubicBezTo>
                  <a:lnTo>
                    <a:pt x="1" y="0"/>
                  </a:lnTo>
                  <a:close/>
                </a:path>
              </a:pathLst>
            </a:custGeom>
            <a:solidFill>
              <a:srgbClr val="C3D9F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5"/>
            <p:cNvSpPr/>
            <p:nvPr/>
          </p:nvSpPr>
          <p:spPr>
            <a:xfrm>
              <a:off x="1638299" y="2710754"/>
              <a:ext cx="228300" cy="690374"/>
            </a:xfrm>
            <a:custGeom>
              <a:rect b="b" l="l" r="r" t="t"/>
              <a:pathLst>
                <a:path extrusionOk="0" h="13747" w="4546">
                  <a:moveTo>
                    <a:pt x="4546" y="0"/>
                  </a:moveTo>
                  <a:cubicBezTo>
                    <a:pt x="3688" y="0"/>
                    <a:pt x="2921" y="511"/>
                    <a:pt x="2593" y="1315"/>
                  </a:cubicBezTo>
                  <a:lnTo>
                    <a:pt x="457" y="6645"/>
                  </a:lnTo>
                  <a:cubicBezTo>
                    <a:pt x="128" y="7430"/>
                    <a:pt x="0" y="8288"/>
                    <a:pt x="37" y="9146"/>
                  </a:cubicBezTo>
                  <a:lnTo>
                    <a:pt x="311" y="13746"/>
                  </a:lnTo>
                  <a:lnTo>
                    <a:pt x="2958" y="13418"/>
                  </a:lnTo>
                  <a:lnTo>
                    <a:pt x="2720" y="8708"/>
                  </a:lnTo>
                  <a:lnTo>
                    <a:pt x="3998" y="3816"/>
                  </a:lnTo>
                  <a:lnTo>
                    <a:pt x="4546" y="0"/>
                  </a:lnTo>
                  <a:close/>
                </a:path>
              </a:pathLst>
            </a:custGeom>
            <a:solidFill>
              <a:srgbClr val="C3D9F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5"/>
            <p:cNvSpPr/>
            <p:nvPr/>
          </p:nvSpPr>
          <p:spPr>
            <a:xfrm>
              <a:off x="1812463" y="2783172"/>
              <a:ext cx="44093" cy="189832"/>
            </a:xfrm>
            <a:custGeom>
              <a:rect b="b" l="l" r="r" t="t"/>
              <a:pathLst>
                <a:path extrusionOk="0" h="3780" w="878">
                  <a:moveTo>
                    <a:pt x="877" y="0"/>
                  </a:moveTo>
                  <a:lnTo>
                    <a:pt x="567" y="676"/>
                  </a:lnTo>
                  <a:cubicBezTo>
                    <a:pt x="147" y="1643"/>
                    <a:pt x="1" y="2720"/>
                    <a:pt x="147" y="3779"/>
                  </a:cubicBezTo>
                  <a:lnTo>
                    <a:pt x="530" y="2374"/>
                  </a:lnTo>
                  <a:lnTo>
                    <a:pt x="877" y="0"/>
                  </a:lnTo>
                  <a:close/>
                </a:path>
              </a:pathLst>
            </a:custGeom>
            <a:solidFill>
              <a:srgbClr val="7EACE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5"/>
            <p:cNvSpPr/>
            <p:nvPr/>
          </p:nvSpPr>
          <p:spPr>
            <a:xfrm>
              <a:off x="2312105" y="3384567"/>
              <a:ext cx="137603" cy="100892"/>
            </a:xfrm>
            <a:custGeom>
              <a:rect b="b" l="l" r="r" t="t"/>
              <a:pathLst>
                <a:path extrusionOk="0" h="2009" w="2740">
                  <a:moveTo>
                    <a:pt x="92" y="1"/>
                  </a:moveTo>
                  <a:lnTo>
                    <a:pt x="1" y="1662"/>
                  </a:lnTo>
                  <a:lnTo>
                    <a:pt x="2648" y="2009"/>
                  </a:lnTo>
                  <a:lnTo>
                    <a:pt x="2739" y="329"/>
                  </a:lnTo>
                  <a:lnTo>
                    <a:pt x="92" y="1"/>
                  </a:lnTo>
                  <a:close/>
                </a:path>
              </a:pathLst>
            </a:custGeom>
            <a:solidFill>
              <a:srgbClr val="7EACE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5"/>
            <p:cNvSpPr/>
            <p:nvPr/>
          </p:nvSpPr>
          <p:spPr>
            <a:xfrm>
              <a:off x="2236021" y="2710754"/>
              <a:ext cx="229254" cy="690374"/>
            </a:xfrm>
            <a:custGeom>
              <a:rect b="b" l="l" r="r" t="t"/>
              <a:pathLst>
                <a:path extrusionOk="0" h="13747" w="4565">
                  <a:moveTo>
                    <a:pt x="1" y="0"/>
                  </a:moveTo>
                  <a:lnTo>
                    <a:pt x="567" y="3816"/>
                  </a:lnTo>
                  <a:lnTo>
                    <a:pt x="1844" y="8708"/>
                  </a:lnTo>
                  <a:lnTo>
                    <a:pt x="1607" y="13418"/>
                  </a:lnTo>
                  <a:lnTo>
                    <a:pt x="4254" y="13746"/>
                  </a:lnTo>
                  <a:lnTo>
                    <a:pt x="4510" y="9146"/>
                  </a:lnTo>
                  <a:cubicBezTo>
                    <a:pt x="4564" y="8288"/>
                    <a:pt x="4418" y="7430"/>
                    <a:pt x="4108" y="6645"/>
                  </a:cubicBezTo>
                  <a:lnTo>
                    <a:pt x="1972" y="1315"/>
                  </a:lnTo>
                  <a:cubicBezTo>
                    <a:pt x="1644" y="511"/>
                    <a:pt x="859" y="0"/>
                    <a:pt x="1" y="0"/>
                  </a:cubicBezTo>
                  <a:close/>
                </a:path>
              </a:pathLst>
            </a:custGeom>
            <a:solidFill>
              <a:srgbClr val="C3D9F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5"/>
            <p:cNvSpPr/>
            <p:nvPr/>
          </p:nvSpPr>
          <p:spPr>
            <a:xfrm>
              <a:off x="2291966" y="3468938"/>
              <a:ext cx="138457" cy="153121"/>
            </a:xfrm>
            <a:custGeom>
              <a:rect b="b" l="l" r="r" t="t"/>
              <a:pathLst>
                <a:path extrusionOk="0" h="3049" w="2757">
                  <a:moveTo>
                    <a:pt x="584" y="0"/>
                  </a:moveTo>
                  <a:lnTo>
                    <a:pt x="0" y="1661"/>
                  </a:lnTo>
                  <a:lnTo>
                    <a:pt x="511" y="1899"/>
                  </a:lnTo>
                  <a:lnTo>
                    <a:pt x="639" y="3049"/>
                  </a:lnTo>
                  <a:lnTo>
                    <a:pt x="1150" y="3049"/>
                  </a:lnTo>
                  <a:lnTo>
                    <a:pt x="1388" y="2501"/>
                  </a:lnTo>
                  <a:lnTo>
                    <a:pt x="2757" y="2026"/>
                  </a:lnTo>
                  <a:lnTo>
                    <a:pt x="2483" y="256"/>
                  </a:lnTo>
                  <a:lnTo>
                    <a:pt x="584" y="0"/>
                  </a:lnTo>
                  <a:close/>
                </a:path>
              </a:pathLst>
            </a:custGeom>
            <a:solidFill>
              <a:srgbClr val="8356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5"/>
            <p:cNvSpPr/>
            <p:nvPr/>
          </p:nvSpPr>
          <p:spPr>
            <a:xfrm>
              <a:off x="2306631" y="3501933"/>
              <a:ext cx="22047" cy="62373"/>
            </a:xfrm>
            <a:custGeom>
              <a:rect b="b" l="l" r="r" t="t"/>
              <a:pathLst>
                <a:path extrusionOk="0" h="1242" w="439">
                  <a:moveTo>
                    <a:pt x="438" y="0"/>
                  </a:moveTo>
                  <a:lnTo>
                    <a:pt x="347" y="110"/>
                  </a:lnTo>
                  <a:cubicBezTo>
                    <a:pt x="55" y="402"/>
                    <a:pt x="0" y="877"/>
                    <a:pt x="219" y="1242"/>
                  </a:cubicBezTo>
                  <a:lnTo>
                    <a:pt x="438" y="0"/>
                  </a:lnTo>
                  <a:close/>
                </a:path>
              </a:pathLst>
            </a:custGeom>
            <a:solidFill>
              <a:srgbClr val="FFA6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5"/>
            <p:cNvSpPr/>
            <p:nvPr/>
          </p:nvSpPr>
          <p:spPr>
            <a:xfrm>
              <a:off x="2321295" y="3468938"/>
              <a:ext cx="99988" cy="41281"/>
            </a:xfrm>
            <a:custGeom>
              <a:rect b="b" l="l" r="r" t="t"/>
              <a:pathLst>
                <a:path extrusionOk="0" h="822" w="1991">
                  <a:moveTo>
                    <a:pt x="0" y="0"/>
                  </a:moveTo>
                  <a:lnTo>
                    <a:pt x="1990" y="822"/>
                  </a:lnTo>
                  <a:lnTo>
                    <a:pt x="1899" y="256"/>
                  </a:lnTo>
                  <a:lnTo>
                    <a:pt x="0" y="0"/>
                  </a:lnTo>
                  <a:close/>
                </a:path>
              </a:pathLst>
            </a:custGeom>
            <a:solidFill>
              <a:srgbClr val="4428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5"/>
            <p:cNvSpPr/>
            <p:nvPr/>
          </p:nvSpPr>
          <p:spPr>
            <a:xfrm>
              <a:off x="2247019" y="2783172"/>
              <a:ext cx="43139" cy="189832"/>
            </a:xfrm>
            <a:custGeom>
              <a:rect b="b" l="l" r="r" t="t"/>
              <a:pathLst>
                <a:path extrusionOk="0" h="3780" w="859">
                  <a:moveTo>
                    <a:pt x="1" y="0"/>
                  </a:moveTo>
                  <a:lnTo>
                    <a:pt x="348" y="2374"/>
                  </a:lnTo>
                  <a:lnTo>
                    <a:pt x="713" y="3779"/>
                  </a:lnTo>
                  <a:cubicBezTo>
                    <a:pt x="859" y="2720"/>
                    <a:pt x="731" y="1643"/>
                    <a:pt x="293" y="676"/>
                  </a:cubicBezTo>
                  <a:lnTo>
                    <a:pt x="1" y="0"/>
                  </a:lnTo>
                  <a:close/>
                </a:path>
              </a:pathLst>
            </a:custGeom>
            <a:solidFill>
              <a:srgbClr val="7EACE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5"/>
            <p:cNvSpPr/>
            <p:nvPr/>
          </p:nvSpPr>
          <p:spPr>
            <a:xfrm>
              <a:off x="1925258" y="2681425"/>
              <a:ext cx="93560" cy="292481"/>
            </a:xfrm>
            <a:custGeom>
              <a:rect b="b" l="l" r="r" t="t"/>
              <a:pathLst>
                <a:path extrusionOk="0" h="5824" w="1863">
                  <a:moveTo>
                    <a:pt x="1826" y="0"/>
                  </a:moveTo>
                  <a:lnTo>
                    <a:pt x="1680" y="55"/>
                  </a:lnTo>
                  <a:cubicBezTo>
                    <a:pt x="876" y="256"/>
                    <a:pt x="274" y="931"/>
                    <a:pt x="165" y="1753"/>
                  </a:cubicBezTo>
                  <a:lnTo>
                    <a:pt x="128" y="1953"/>
                  </a:lnTo>
                  <a:cubicBezTo>
                    <a:pt x="0" y="2811"/>
                    <a:pt x="0" y="3669"/>
                    <a:pt x="91" y="4509"/>
                  </a:cubicBezTo>
                  <a:lnTo>
                    <a:pt x="238" y="5823"/>
                  </a:lnTo>
                  <a:lnTo>
                    <a:pt x="457" y="5805"/>
                  </a:lnTo>
                  <a:lnTo>
                    <a:pt x="311" y="4491"/>
                  </a:lnTo>
                  <a:cubicBezTo>
                    <a:pt x="219" y="3651"/>
                    <a:pt x="219" y="2811"/>
                    <a:pt x="329" y="1990"/>
                  </a:cubicBezTo>
                  <a:lnTo>
                    <a:pt x="365" y="1771"/>
                  </a:lnTo>
                  <a:cubicBezTo>
                    <a:pt x="475" y="1022"/>
                    <a:pt x="1004" y="420"/>
                    <a:pt x="1734" y="256"/>
                  </a:cubicBezTo>
                  <a:lnTo>
                    <a:pt x="1862" y="219"/>
                  </a:lnTo>
                  <a:lnTo>
                    <a:pt x="1826" y="0"/>
                  </a:lnTo>
                  <a:close/>
                </a:path>
              </a:pathLst>
            </a:custGeom>
            <a:solidFill>
              <a:srgbClr val="2F4A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5"/>
            <p:cNvSpPr/>
            <p:nvPr/>
          </p:nvSpPr>
          <p:spPr>
            <a:xfrm>
              <a:off x="2079283" y="2682329"/>
              <a:ext cx="123792" cy="175167"/>
            </a:xfrm>
            <a:custGeom>
              <a:rect b="b" l="l" r="r" t="t"/>
              <a:pathLst>
                <a:path extrusionOk="0" h="3488" w="2465">
                  <a:moveTo>
                    <a:pt x="55" y="0"/>
                  </a:moveTo>
                  <a:lnTo>
                    <a:pt x="0" y="201"/>
                  </a:lnTo>
                  <a:lnTo>
                    <a:pt x="73" y="219"/>
                  </a:lnTo>
                  <a:cubicBezTo>
                    <a:pt x="584" y="329"/>
                    <a:pt x="968" y="767"/>
                    <a:pt x="1022" y="1296"/>
                  </a:cubicBezTo>
                  <a:lnTo>
                    <a:pt x="1077" y="1954"/>
                  </a:lnTo>
                  <a:cubicBezTo>
                    <a:pt x="493" y="2045"/>
                    <a:pt x="55" y="2538"/>
                    <a:pt x="55" y="3140"/>
                  </a:cubicBezTo>
                  <a:lnTo>
                    <a:pt x="55" y="3487"/>
                  </a:lnTo>
                  <a:lnTo>
                    <a:pt x="256" y="3487"/>
                  </a:lnTo>
                  <a:lnTo>
                    <a:pt x="256" y="3140"/>
                  </a:lnTo>
                  <a:cubicBezTo>
                    <a:pt x="256" y="2474"/>
                    <a:pt x="753" y="2141"/>
                    <a:pt x="1251" y="2141"/>
                  </a:cubicBezTo>
                  <a:cubicBezTo>
                    <a:pt x="1748" y="2141"/>
                    <a:pt x="2245" y="2474"/>
                    <a:pt x="2245" y="3140"/>
                  </a:cubicBezTo>
                  <a:lnTo>
                    <a:pt x="2245" y="3487"/>
                  </a:lnTo>
                  <a:lnTo>
                    <a:pt x="2465" y="3487"/>
                  </a:lnTo>
                  <a:lnTo>
                    <a:pt x="2465" y="3140"/>
                  </a:lnTo>
                  <a:cubicBezTo>
                    <a:pt x="2465" y="2483"/>
                    <a:pt x="1935" y="1935"/>
                    <a:pt x="1278" y="1935"/>
                  </a:cubicBezTo>
                  <a:lnTo>
                    <a:pt x="1223" y="1278"/>
                  </a:lnTo>
                  <a:cubicBezTo>
                    <a:pt x="1168" y="657"/>
                    <a:pt x="712" y="146"/>
                    <a:pt x="110" y="19"/>
                  </a:cubicBezTo>
                  <a:lnTo>
                    <a:pt x="55" y="0"/>
                  </a:lnTo>
                  <a:close/>
                </a:path>
              </a:pathLst>
            </a:custGeom>
            <a:solidFill>
              <a:srgbClr val="2F4A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5"/>
            <p:cNvSpPr/>
            <p:nvPr/>
          </p:nvSpPr>
          <p:spPr>
            <a:xfrm>
              <a:off x="1905069" y="2958995"/>
              <a:ext cx="79800" cy="70107"/>
            </a:xfrm>
            <a:custGeom>
              <a:rect b="b" l="l" r="r" t="t"/>
              <a:pathLst>
                <a:path extrusionOk="0" h="1396" w="1589">
                  <a:moveTo>
                    <a:pt x="794" y="0"/>
                  </a:moveTo>
                  <a:cubicBezTo>
                    <a:pt x="515" y="0"/>
                    <a:pt x="243" y="174"/>
                    <a:pt x="128" y="461"/>
                  </a:cubicBezTo>
                  <a:cubicBezTo>
                    <a:pt x="1" y="826"/>
                    <a:pt x="183" y="1227"/>
                    <a:pt x="548" y="1355"/>
                  </a:cubicBezTo>
                  <a:cubicBezTo>
                    <a:pt x="627" y="1383"/>
                    <a:pt x="707" y="1396"/>
                    <a:pt x="786" y="1396"/>
                  </a:cubicBezTo>
                  <a:cubicBezTo>
                    <a:pt x="1074" y="1396"/>
                    <a:pt x="1342" y="1222"/>
                    <a:pt x="1443" y="935"/>
                  </a:cubicBezTo>
                  <a:cubicBezTo>
                    <a:pt x="1589" y="570"/>
                    <a:pt x="1388" y="169"/>
                    <a:pt x="1023" y="41"/>
                  </a:cubicBezTo>
                  <a:cubicBezTo>
                    <a:pt x="948" y="13"/>
                    <a:pt x="871" y="0"/>
                    <a:pt x="794" y="0"/>
                  </a:cubicBezTo>
                  <a:close/>
                </a:path>
              </a:pathLst>
            </a:custGeom>
            <a:solidFill>
              <a:srgbClr val="E4E4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5"/>
            <p:cNvSpPr/>
            <p:nvPr/>
          </p:nvSpPr>
          <p:spPr>
            <a:xfrm>
              <a:off x="1918829" y="2968336"/>
              <a:ext cx="52279" cy="52329"/>
            </a:xfrm>
            <a:custGeom>
              <a:rect b="b" l="l" r="r" t="t"/>
              <a:pathLst>
                <a:path extrusionOk="0" h="1042" w="1041">
                  <a:moveTo>
                    <a:pt x="530" y="1"/>
                  </a:moveTo>
                  <a:cubicBezTo>
                    <a:pt x="238" y="1"/>
                    <a:pt x="0" y="220"/>
                    <a:pt x="0" y="512"/>
                  </a:cubicBezTo>
                  <a:cubicBezTo>
                    <a:pt x="0" y="804"/>
                    <a:pt x="238" y="1041"/>
                    <a:pt x="530" y="1041"/>
                  </a:cubicBezTo>
                  <a:cubicBezTo>
                    <a:pt x="822" y="1041"/>
                    <a:pt x="1041" y="804"/>
                    <a:pt x="1041" y="512"/>
                  </a:cubicBezTo>
                  <a:cubicBezTo>
                    <a:pt x="1041" y="220"/>
                    <a:pt x="822" y="1"/>
                    <a:pt x="530" y="1"/>
                  </a:cubicBezTo>
                  <a:close/>
                </a:path>
              </a:pathLst>
            </a:custGeom>
            <a:solidFill>
              <a:srgbClr val="D6CF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5"/>
            <p:cNvSpPr/>
            <p:nvPr/>
          </p:nvSpPr>
          <p:spPr>
            <a:xfrm>
              <a:off x="1925258" y="2979335"/>
              <a:ext cx="34853" cy="30032"/>
            </a:xfrm>
            <a:custGeom>
              <a:rect b="b" l="l" r="r" t="t"/>
              <a:pathLst>
                <a:path extrusionOk="0" h="598" w="694">
                  <a:moveTo>
                    <a:pt x="402" y="1"/>
                  </a:moveTo>
                  <a:cubicBezTo>
                    <a:pt x="128" y="1"/>
                    <a:pt x="0" y="330"/>
                    <a:pt x="183" y="512"/>
                  </a:cubicBezTo>
                  <a:cubicBezTo>
                    <a:pt x="241" y="571"/>
                    <a:pt x="315" y="597"/>
                    <a:pt x="388" y="597"/>
                  </a:cubicBezTo>
                  <a:cubicBezTo>
                    <a:pt x="543" y="597"/>
                    <a:pt x="694" y="479"/>
                    <a:pt x="694" y="293"/>
                  </a:cubicBezTo>
                  <a:cubicBezTo>
                    <a:pt x="694" y="129"/>
                    <a:pt x="566" y="1"/>
                    <a:pt x="402" y="1"/>
                  </a:cubicBezTo>
                  <a:close/>
                </a:path>
              </a:pathLst>
            </a:custGeom>
            <a:solidFill>
              <a:srgbClr val="A99B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5"/>
            <p:cNvSpPr/>
            <p:nvPr/>
          </p:nvSpPr>
          <p:spPr>
            <a:xfrm>
              <a:off x="2083853" y="2857449"/>
              <a:ext cx="25713" cy="121934"/>
            </a:xfrm>
            <a:custGeom>
              <a:rect b="b" l="l" r="r" t="t"/>
              <a:pathLst>
                <a:path extrusionOk="0" h="2428" w="512">
                  <a:moveTo>
                    <a:pt x="0" y="0"/>
                  </a:moveTo>
                  <a:lnTo>
                    <a:pt x="0" y="1935"/>
                  </a:lnTo>
                  <a:cubicBezTo>
                    <a:pt x="0" y="2209"/>
                    <a:pt x="238" y="2428"/>
                    <a:pt x="511" y="2428"/>
                  </a:cubicBezTo>
                  <a:lnTo>
                    <a:pt x="511" y="2318"/>
                  </a:lnTo>
                  <a:cubicBezTo>
                    <a:pt x="292" y="2318"/>
                    <a:pt x="110" y="2154"/>
                    <a:pt x="110" y="1935"/>
                  </a:cubicBezTo>
                  <a:lnTo>
                    <a:pt x="110" y="0"/>
                  </a:lnTo>
                  <a:close/>
                </a:path>
              </a:pathLst>
            </a:custGeom>
            <a:solidFill>
              <a:srgbClr val="D6CF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5"/>
            <p:cNvSpPr/>
            <p:nvPr/>
          </p:nvSpPr>
          <p:spPr>
            <a:xfrm>
              <a:off x="2109516" y="2972003"/>
              <a:ext cx="12907" cy="9240"/>
            </a:xfrm>
            <a:custGeom>
              <a:rect b="b" l="l" r="r" t="t"/>
              <a:pathLst>
                <a:path extrusionOk="0" h="184" w="257">
                  <a:moveTo>
                    <a:pt x="147" y="1"/>
                  </a:moveTo>
                  <a:lnTo>
                    <a:pt x="19" y="19"/>
                  </a:lnTo>
                  <a:cubicBezTo>
                    <a:pt x="19" y="19"/>
                    <a:pt x="0" y="19"/>
                    <a:pt x="0" y="37"/>
                  </a:cubicBezTo>
                  <a:lnTo>
                    <a:pt x="0" y="165"/>
                  </a:lnTo>
                  <a:cubicBezTo>
                    <a:pt x="0" y="165"/>
                    <a:pt x="19" y="165"/>
                    <a:pt x="19" y="183"/>
                  </a:cubicBezTo>
                  <a:lnTo>
                    <a:pt x="147" y="183"/>
                  </a:lnTo>
                  <a:cubicBezTo>
                    <a:pt x="256" y="183"/>
                    <a:pt x="256" y="1"/>
                    <a:pt x="147" y="1"/>
                  </a:cubicBezTo>
                  <a:close/>
                </a:path>
              </a:pathLst>
            </a:custGeom>
            <a:solidFill>
              <a:srgbClr val="A99B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5"/>
            <p:cNvSpPr/>
            <p:nvPr/>
          </p:nvSpPr>
          <p:spPr>
            <a:xfrm>
              <a:off x="2175505" y="2857449"/>
              <a:ext cx="25713" cy="121934"/>
            </a:xfrm>
            <a:custGeom>
              <a:rect b="b" l="l" r="r" t="t"/>
              <a:pathLst>
                <a:path extrusionOk="0" h="2428" w="512">
                  <a:moveTo>
                    <a:pt x="402" y="0"/>
                  </a:moveTo>
                  <a:lnTo>
                    <a:pt x="402" y="1935"/>
                  </a:lnTo>
                  <a:cubicBezTo>
                    <a:pt x="402" y="2154"/>
                    <a:pt x="220" y="2318"/>
                    <a:pt x="1" y="2318"/>
                  </a:cubicBezTo>
                  <a:lnTo>
                    <a:pt x="1" y="2428"/>
                  </a:lnTo>
                  <a:cubicBezTo>
                    <a:pt x="275" y="2428"/>
                    <a:pt x="512" y="2209"/>
                    <a:pt x="512" y="1935"/>
                  </a:cubicBezTo>
                  <a:lnTo>
                    <a:pt x="512" y="0"/>
                  </a:lnTo>
                  <a:close/>
                </a:path>
              </a:pathLst>
            </a:custGeom>
            <a:solidFill>
              <a:srgbClr val="D6CF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5"/>
            <p:cNvSpPr/>
            <p:nvPr/>
          </p:nvSpPr>
          <p:spPr>
            <a:xfrm>
              <a:off x="2162699" y="2972003"/>
              <a:ext cx="12856" cy="9240"/>
            </a:xfrm>
            <a:custGeom>
              <a:rect b="b" l="l" r="r" t="t"/>
              <a:pathLst>
                <a:path extrusionOk="0" h="184" w="256">
                  <a:moveTo>
                    <a:pt x="128" y="1"/>
                  </a:moveTo>
                  <a:cubicBezTo>
                    <a:pt x="0" y="1"/>
                    <a:pt x="0" y="183"/>
                    <a:pt x="128" y="183"/>
                  </a:cubicBezTo>
                  <a:lnTo>
                    <a:pt x="238" y="183"/>
                  </a:lnTo>
                  <a:cubicBezTo>
                    <a:pt x="238" y="183"/>
                    <a:pt x="256" y="165"/>
                    <a:pt x="256" y="165"/>
                  </a:cubicBezTo>
                  <a:lnTo>
                    <a:pt x="256" y="37"/>
                  </a:lnTo>
                  <a:cubicBezTo>
                    <a:pt x="256" y="19"/>
                    <a:pt x="238" y="19"/>
                    <a:pt x="238" y="19"/>
                  </a:cubicBezTo>
                  <a:lnTo>
                    <a:pt x="128" y="1"/>
                  </a:lnTo>
                  <a:close/>
                </a:path>
              </a:pathLst>
            </a:custGeom>
            <a:solidFill>
              <a:srgbClr val="A99B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5"/>
            <p:cNvSpPr/>
            <p:nvPr/>
          </p:nvSpPr>
          <p:spPr>
            <a:xfrm>
              <a:off x="2003149" y="2557630"/>
              <a:ext cx="97226" cy="216398"/>
            </a:xfrm>
            <a:custGeom>
              <a:rect b="b" l="l" r="r" t="t"/>
              <a:pathLst>
                <a:path extrusionOk="0" h="4309" w="1936">
                  <a:moveTo>
                    <a:pt x="1" y="1"/>
                  </a:moveTo>
                  <a:lnTo>
                    <a:pt x="1" y="3049"/>
                  </a:lnTo>
                  <a:lnTo>
                    <a:pt x="968" y="4309"/>
                  </a:lnTo>
                  <a:lnTo>
                    <a:pt x="1936" y="3049"/>
                  </a:lnTo>
                  <a:lnTo>
                    <a:pt x="1936" y="1"/>
                  </a:lnTo>
                  <a:close/>
                </a:path>
              </a:pathLst>
            </a:custGeom>
            <a:solidFill>
              <a:srgbClr val="8356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5"/>
            <p:cNvSpPr/>
            <p:nvPr/>
          </p:nvSpPr>
          <p:spPr>
            <a:xfrm>
              <a:off x="2003149" y="2557630"/>
              <a:ext cx="97226" cy="109630"/>
            </a:xfrm>
            <a:custGeom>
              <a:rect b="b" l="l" r="r" t="t"/>
              <a:pathLst>
                <a:path extrusionOk="0" h="2183" w="1936">
                  <a:moveTo>
                    <a:pt x="1" y="1"/>
                  </a:moveTo>
                  <a:lnTo>
                    <a:pt x="1" y="1771"/>
                  </a:lnTo>
                  <a:cubicBezTo>
                    <a:pt x="266" y="2045"/>
                    <a:pt x="617" y="2182"/>
                    <a:pt x="968" y="2182"/>
                  </a:cubicBezTo>
                  <a:cubicBezTo>
                    <a:pt x="1320" y="2182"/>
                    <a:pt x="1671" y="2045"/>
                    <a:pt x="1936" y="1771"/>
                  </a:cubicBezTo>
                  <a:lnTo>
                    <a:pt x="1936" y="1"/>
                  </a:lnTo>
                  <a:close/>
                </a:path>
              </a:pathLst>
            </a:custGeom>
            <a:solidFill>
              <a:srgbClr val="4428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5"/>
            <p:cNvSpPr/>
            <p:nvPr/>
          </p:nvSpPr>
          <p:spPr>
            <a:xfrm>
              <a:off x="1875991" y="2504446"/>
              <a:ext cx="96975" cy="82612"/>
            </a:xfrm>
            <a:custGeom>
              <a:rect b="b" l="l" r="r" t="t"/>
              <a:pathLst>
                <a:path extrusionOk="0" h="1645" w="1931">
                  <a:moveTo>
                    <a:pt x="1122" y="0"/>
                  </a:moveTo>
                  <a:cubicBezTo>
                    <a:pt x="1112" y="0"/>
                    <a:pt x="1101" y="0"/>
                    <a:pt x="1091" y="1"/>
                  </a:cubicBezTo>
                  <a:cubicBezTo>
                    <a:pt x="1083" y="1"/>
                    <a:pt x="1076" y="1"/>
                    <a:pt x="1069" y="1"/>
                  </a:cubicBezTo>
                  <a:cubicBezTo>
                    <a:pt x="353" y="1"/>
                    <a:pt x="1" y="882"/>
                    <a:pt x="507" y="1406"/>
                  </a:cubicBezTo>
                  <a:cubicBezTo>
                    <a:pt x="677" y="1571"/>
                    <a:pt x="883" y="1645"/>
                    <a:pt x="1085" y="1645"/>
                  </a:cubicBezTo>
                  <a:cubicBezTo>
                    <a:pt x="1511" y="1645"/>
                    <a:pt x="1918" y="1317"/>
                    <a:pt x="1930" y="822"/>
                  </a:cubicBezTo>
                  <a:cubicBezTo>
                    <a:pt x="1930" y="376"/>
                    <a:pt x="1565" y="0"/>
                    <a:pt x="1122" y="0"/>
                  </a:cubicBezTo>
                  <a:close/>
                </a:path>
              </a:pathLst>
            </a:custGeom>
            <a:solidFill>
              <a:srgbClr val="8356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5"/>
            <p:cNvSpPr/>
            <p:nvPr/>
          </p:nvSpPr>
          <p:spPr>
            <a:xfrm>
              <a:off x="1909639" y="2523731"/>
              <a:ext cx="43139" cy="43139"/>
            </a:xfrm>
            <a:custGeom>
              <a:rect b="b" l="l" r="r" t="t"/>
              <a:pathLst>
                <a:path extrusionOk="0" h="859" w="859">
                  <a:moveTo>
                    <a:pt x="421" y="0"/>
                  </a:moveTo>
                  <a:cubicBezTo>
                    <a:pt x="183" y="0"/>
                    <a:pt x="1" y="201"/>
                    <a:pt x="1" y="438"/>
                  </a:cubicBezTo>
                  <a:cubicBezTo>
                    <a:pt x="1" y="676"/>
                    <a:pt x="183" y="858"/>
                    <a:pt x="421" y="858"/>
                  </a:cubicBezTo>
                  <a:cubicBezTo>
                    <a:pt x="658" y="858"/>
                    <a:pt x="859" y="676"/>
                    <a:pt x="859" y="438"/>
                  </a:cubicBezTo>
                  <a:cubicBezTo>
                    <a:pt x="859" y="201"/>
                    <a:pt x="658" y="0"/>
                    <a:pt x="421" y="0"/>
                  </a:cubicBezTo>
                  <a:close/>
                </a:path>
              </a:pathLst>
            </a:custGeom>
            <a:solidFill>
              <a:srgbClr val="3D2E3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5"/>
            <p:cNvSpPr/>
            <p:nvPr/>
          </p:nvSpPr>
          <p:spPr>
            <a:xfrm>
              <a:off x="2126942" y="2503994"/>
              <a:ext cx="90798" cy="82813"/>
            </a:xfrm>
            <a:custGeom>
              <a:rect b="b" l="l" r="r" t="t"/>
              <a:pathLst>
                <a:path extrusionOk="0" h="1649" w="1808">
                  <a:moveTo>
                    <a:pt x="902" y="1"/>
                  </a:moveTo>
                  <a:cubicBezTo>
                    <a:pt x="689" y="1"/>
                    <a:pt x="475" y="83"/>
                    <a:pt x="311" y="247"/>
                  </a:cubicBezTo>
                  <a:cubicBezTo>
                    <a:pt x="0" y="557"/>
                    <a:pt x="0" y="1087"/>
                    <a:pt x="311" y="1415"/>
                  </a:cubicBezTo>
                  <a:cubicBezTo>
                    <a:pt x="475" y="1571"/>
                    <a:pt x="689" y="1648"/>
                    <a:pt x="902" y="1648"/>
                  </a:cubicBezTo>
                  <a:cubicBezTo>
                    <a:pt x="1114" y="1648"/>
                    <a:pt x="1324" y="1571"/>
                    <a:pt x="1479" y="1415"/>
                  </a:cubicBezTo>
                  <a:cubicBezTo>
                    <a:pt x="1808" y="1087"/>
                    <a:pt x="1808" y="557"/>
                    <a:pt x="1479" y="247"/>
                  </a:cubicBezTo>
                  <a:cubicBezTo>
                    <a:pt x="1324" y="83"/>
                    <a:pt x="1114" y="1"/>
                    <a:pt x="902" y="1"/>
                  </a:cubicBezTo>
                  <a:close/>
                </a:path>
              </a:pathLst>
            </a:custGeom>
            <a:solidFill>
              <a:srgbClr val="8356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5"/>
            <p:cNvSpPr/>
            <p:nvPr/>
          </p:nvSpPr>
          <p:spPr>
            <a:xfrm>
              <a:off x="2150747" y="2523731"/>
              <a:ext cx="50471" cy="43290"/>
            </a:xfrm>
            <a:custGeom>
              <a:rect b="b" l="l" r="r" t="t"/>
              <a:pathLst>
                <a:path extrusionOk="0" h="862" w="1005">
                  <a:moveTo>
                    <a:pt x="439" y="0"/>
                  </a:moveTo>
                  <a:cubicBezTo>
                    <a:pt x="202" y="0"/>
                    <a:pt x="1" y="201"/>
                    <a:pt x="1" y="438"/>
                  </a:cubicBezTo>
                  <a:cubicBezTo>
                    <a:pt x="1" y="695"/>
                    <a:pt x="214" y="862"/>
                    <a:pt x="436" y="862"/>
                  </a:cubicBezTo>
                  <a:cubicBezTo>
                    <a:pt x="546" y="862"/>
                    <a:pt x="659" y="821"/>
                    <a:pt x="749" y="730"/>
                  </a:cubicBezTo>
                  <a:cubicBezTo>
                    <a:pt x="1005" y="457"/>
                    <a:pt x="822" y="0"/>
                    <a:pt x="439" y="0"/>
                  </a:cubicBezTo>
                  <a:close/>
                </a:path>
              </a:pathLst>
            </a:custGeom>
            <a:solidFill>
              <a:srgbClr val="3D2E3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5"/>
            <p:cNvSpPr/>
            <p:nvPr/>
          </p:nvSpPr>
          <p:spPr>
            <a:xfrm>
              <a:off x="1933494" y="2321090"/>
              <a:ext cx="235682" cy="323668"/>
            </a:xfrm>
            <a:custGeom>
              <a:rect b="b" l="l" r="r" t="t"/>
              <a:pathLst>
                <a:path extrusionOk="0" h="6445" w="4693">
                  <a:moveTo>
                    <a:pt x="2355" y="1"/>
                  </a:moveTo>
                  <a:cubicBezTo>
                    <a:pt x="1059" y="1"/>
                    <a:pt x="1" y="1041"/>
                    <a:pt x="1" y="2337"/>
                  </a:cubicBezTo>
                  <a:lnTo>
                    <a:pt x="1" y="4108"/>
                  </a:lnTo>
                  <a:cubicBezTo>
                    <a:pt x="1" y="5404"/>
                    <a:pt x="1059" y="6445"/>
                    <a:pt x="2355" y="6445"/>
                  </a:cubicBezTo>
                  <a:cubicBezTo>
                    <a:pt x="3652" y="6445"/>
                    <a:pt x="4692" y="5404"/>
                    <a:pt x="4692" y="4108"/>
                  </a:cubicBezTo>
                  <a:lnTo>
                    <a:pt x="4692" y="2337"/>
                  </a:lnTo>
                  <a:cubicBezTo>
                    <a:pt x="4692" y="1041"/>
                    <a:pt x="3652" y="1"/>
                    <a:pt x="2355" y="1"/>
                  </a:cubicBezTo>
                  <a:close/>
                </a:path>
              </a:pathLst>
            </a:custGeom>
            <a:solidFill>
              <a:srgbClr val="8C5E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5"/>
            <p:cNvSpPr/>
            <p:nvPr/>
          </p:nvSpPr>
          <p:spPr>
            <a:xfrm>
              <a:off x="1992151" y="2478783"/>
              <a:ext cx="15669" cy="25060"/>
            </a:xfrm>
            <a:custGeom>
              <a:rect b="b" l="l" r="r" t="t"/>
              <a:pathLst>
                <a:path extrusionOk="0" h="499" w="312">
                  <a:moveTo>
                    <a:pt x="165" y="1"/>
                  </a:moveTo>
                  <a:cubicBezTo>
                    <a:pt x="74" y="1"/>
                    <a:pt x="1" y="74"/>
                    <a:pt x="1" y="147"/>
                  </a:cubicBezTo>
                  <a:lnTo>
                    <a:pt x="1" y="348"/>
                  </a:lnTo>
                  <a:cubicBezTo>
                    <a:pt x="1" y="448"/>
                    <a:pt x="78" y="498"/>
                    <a:pt x="156" y="498"/>
                  </a:cubicBezTo>
                  <a:cubicBezTo>
                    <a:pt x="234" y="498"/>
                    <a:pt x="311" y="448"/>
                    <a:pt x="311" y="348"/>
                  </a:cubicBezTo>
                  <a:lnTo>
                    <a:pt x="311" y="147"/>
                  </a:lnTo>
                  <a:cubicBezTo>
                    <a:pt x="311" y="55"/>
                    <a:pt x="238" y="1"/>
                    <a:pt x="165" y="1"/>
                  </a:cubicBezTo>
                  <a:close/>
                </a:path>
              </a:pathLst>
            </a:custGeom>
            <a:solidFill>
              <a:srgbClr val="4428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5"/>
            <p:cNvSpPr/>
            <p:nvPr/>
          </p:nvSpPr>
          <p:spPr>
            <a:xfrm>
              <a:off x="2016006" y="2571391"/>
              <a:ext cx="74326" cy="31337"/>
            </a:xfrm>
            <a:custGeom>
              <a:rect b="b" l="l" r="r" t="t"/>
              <a:pathLst>
                <a:path extrusionOk="0" h="624" w="1480">
                  <a:moveTo>
                    <a:pt x="0" y="0"/>
                  </a:moveTo>
                  <a:cubicBezTo>
                    <a:pt x="37" y="238"/>
                    <a:pt x="201" y="439"/>
                    <a:pt x="402" y="548"/>
                  </a:cubicBezTo>
                  <a:cubicBezTo>
                    <a:pt x="517" y="596"/>
                    <a:pt x="636" y="624"/>
                    <a:pt x="755" y="624"/>
                  </a:cubicBezTo>
                  <a:cubicBezTo>
                    <a:pt x="864" y="624"/>
                    <a:pt x="973" y="600"/>
                    <a:pt x="1078" y="548"/>
                  </a:cubicBezTo>
                  <a:cubicBezTo>
                    <a:pt x="1278" y="439"/>
                    <a:pt x="1424" y="238"/>
                    <a:pt x="1479" y="0"/>
                  </a:cubicBezTo>
                  <a:lnTo>
                    <a:pt x="1479" y="0"/>
                  </a:lnTo>
                  <a:cubicBezTo>
                    <a:pt x="1233" y="55"/>
                    <a:pt x="982" y="83"/>
                    <a:pt x="733" y="83"/>
                  </a:cubicBezTo>
                  <a:cubicBezTo>
                    <a:pt x="484" y="83"/>
                    <a:pt x="238" y="55"/>
                    <a:pt x="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5"/>
            <p:cNvSpPr/>
            <p:nvPr/>
          </p:nvSpPr>
          <p:spPr>
            <a:xfrm>
              <a:off x="1962822" y="2446592"/>
              <a:ext cx="62423" cy="19435"/>
            </a:xfrm>
            <a:custGeom>
              <a:rect b="b" l="l" r="r" t="t"/>
              <a:pathLst>
                <a:path extrusionOk="0" h="387" w="1243">
                  <a:moveTo>
                    <a:pt x="660" y="0"/>
                  </a:moveTo>
                  <a:cubicBezTo>
                    <a:pt x="635" y="0"/>
                    <a:pt x="610" y="1"/>
                    <a:pt x="585" y="3"/>
                  </a:cubicBezTo>
                  <a:cubicBezTo>
                    <a:pt x="348" y="39"/>
                    <a:pt x="128" y="185"/>
                    <a:pt x="1" y="386"/>
                  </a:cubicBezTo>
                  <a:lnTo>
                    <a:pt x="1242" y="240"/>
                  </a:lnTo>
                  <a:cubicBezTo>
                    <a:pt x="1094" y="76"/>
                    <a:pt x="887" y="0"/>
                    <a:pt x="660" y="0"/>
                  </a:cubicBezTo>
                  <a:close/>
                </a:path>
              </a:pathLst>
            </a:custGeom>
            <a:solidFill>
              <a:srgbClr val="2026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5"/>
            <p:cNvSpPr/>
            <p:nvPr/>
          </p:nvSpPr>
          <p:spPr>
            <a:xfrm>
              <a:off x="2095755" y="2478783"/>
              <a:ext cx="14714" cy="25060"/>
            </a:xfrm>
            <a:custGeom>
              <a:rect b="b" l="l" r="r" t="t"/>
              <a:pathLst>
                <a:path extrusionOk="0" h="499" w="293">
                  <a:moveTo>
                    <a:pt x="147" y="1"/>
                  </a:moveTo>
                  <a:cubicBezTo>
                    <a:pt x="74" y="1"/>
                    <a:pt x="1" y="55"/>
                    <a:pt x="1" y="147"/>
                  </a:cubicBezTo>
                  <a:lnTo>
                    <a:pt x="1" y="348"/>
                  </a:lnTo>
                  <a:cubicBezTo>
                    <a:pt x="1" y="448"/>
                    <a:pt x="74" y="498"/>
                    <a:pt x="147" y="498"/>
                  </a:cubicBezTo>
                  <a:cubicBezTo>
                    <a:pt x="220" y="498"/>
                    <a:pt x="293" y="448"/>
                    <a:pt x="293" y="348"/>
                  </a:cubicBezTo>
                  <a:lnTo>
                    <a:pt x="293" y="147"/>
                  </a:lnTo>
                  <a:cubicBezTo>
                    <a:pt x="293" y="74"/>
                    <a:pt x="238" y="1"/>
                    <a:pt x="147" y="1"/>
                  </a:cubicBezTo>
                  <a:close/>
                </a:path>
              </a:pathLst>
            </a:custGeom>
            <a:solidFill>
              <a:srgbClr val="4428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5"/>
            <p:cNvSpPr/>
            <p:nvPr/>
          </p:nvSpPr>
          <p:spPr>
            <a:xfrm>
              <a:off x="2077425" y="2446592"/>
              <a:ext cx="62373" cy="19435"/>
            </a:xfrm>
            <a:custGeom>
              <a:rect b="b" l="l" r="r" t="t"/>
              <a:pathLst>
                <a:path extrusionOk="0" h="387" w="1242">
                  <a:moveTo>
                    <a:pt x="587" y="0"/>
                  </a:moveTo>
                  <a:cubicBezTo>
                    <a:pt x="374" y="0"/>
                    <a:pt x="165" y="76"/>
                    <a:pt x="1" y="240"/>
                  </a:cubicBezTo>
                  <a:lnTo>
                    <a:pt x="1242" y="386"/>
                  </a:lnTo>
                  <a:cubicBezTo>
                    <a:pt x="1132" y="185"/>
                    <a:pt x="913" y="39"/>
                    <a:pt x="658" y="3"/>
                  </a:cubicBezTo>
                  <a:cubicBezTo>
                    <a:pt x="634" y="1"/>
                    <a:pt x="611" y="0"/>
                    <a:pt x="587" y="0"/>
                  </a:cubicBezTo>
                  <a:close/>
                </a:path>
              </a:pathLst>
            </a:custGeom>
            <a:solidFill>
              <a:srgbClr val="2026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5"/>
            <p:cNvSpPr/>
            <p:nvPr/>
          </p:nvSpPr>
          <p:spPr>
            <a:xfrm>
              <a:off x="1894975" y="2272225"/>
              <a:ext cx="312670" cy="268024"/>
            </a:xfrm>
            <a:custGeom>
              <a:rect b="b" l="l" r="r" t="t"/>
              <a:pathLst>
                <a:path extrusionOk="0" h="5337" w="6226">
                  <a:moveTo>
                    <a:pt x="3215" y="1"/>
                  </a:moveTo>
                  <a:cubicBezTo>
                    <a:pt x="3154" y="1"/>
                    <a:pt x="3093" y="3"/>
                    <a:pt x="3031" y="6"/>
                  </a:cubicBezTo>
                  <a:cubicBezTo>
                    <a:pt x="2465" y="43"/>
                    <a:pt x="1954" y="335"/>
                    <a:pt x="1625" y="791"/>
                  </a:cubicBezTo>
                  <a:cubicBezTo>
                    <a:pt x="1607" y="791"/>
                    <a:pt x="1589" y="790"/>
                    <a:pt x="1570" y="790"/>
                  </a:cubicBezTo>
                  <a:cubicBezTo>
                    <a:pt x="1116" y="790"/>
                    <a:pt x="682" y="1007"/>
                    <a:pt x="384" y="1375"/>
                  </a:cubicBezTo>
                  <a:cubicBezTo>
                    <a:pt x="129" y="1722"/>
                    <a:pt x="1" y="2142"/>
                    <a:pt x="19" y="2562"/>
                  </a:cubicBezTo>
                  <a:cubicBezTo>
                    <a:pt x="37" y="2982"/>
                    <a:pt x="129" y="3402"/>
                    <a:pt x="238" y="3803"/>
                  </a:cubicBezTo>
                  <a:cubicBezTo>
                    <a:pt x="402" y="4314"/>
                    <a:pt x="585" y="4807"/>
                    <a:pt x="804" y="5282"/>
                  </a:cubicBezTo>
                  <a:lnTo>
                    <a:pt x="1114" y="2927"/>
                  </a:lnTo>
                  <a:cubicBezTo>
                    <a:pt x="1370" y="3110"/>
                    <a:pt x="1662" y="3201"/>
                    <a:pt x="1972" y="3237"/>
                  </a:cubicBezTo>
                  <a:cubicBezTo>
                    <a:pt x="2000" y="3242"/>
                    <a:pt x="2027" y="3244"/>
                    <a:pt x="2054" y="3244"/>
                  </a:cubicBezTo>
                  <a:cubicBezTo>
                    <a:pt x="2135" y="3244"/>
                    <a:pt x="2214" y="3224"/>
                    <a:pt x="2283" y="3183"/>
                  </a:cubicBezTo>
                  <a:cubicBezTo>
                    <a:pt x="2374" y="3146"/>
                    <a:pt x="2429" y="3055"/>
                    <a:pt x="2429" y="2964"/>
                  </a:cubicBezTo>
                  <a:cubicBezTo>
                    <a:pt x="2429" y="2861"/>
                    <a:pt x="2380" y="2774"/>
                    <a:pt x="2314" y="2719"/>
                  </a:cubicBezTo>
                  <a:lnTo>
                    <a:pt x="2314" y="2719"/>
                  </a:lnTo>
                  <a:cubicBezTo>
                    <a:pt x="2585" y="2932"/>
                    <a:pt x="2909" y="3075"/>
                    <a:pt x="3250" y="3164"/>
                  </a:cubicBezTo>
                  <a:cubicBezTo>
                    <a:pt x="3297" y="3182"/>
                    <a:pt x="3348" y="3190"/>
                    <a:pt x="3399" y="3190"/>
                  </a:cubicBezTo>
                  <a:cubicBezTo>
                    <a:pt x="3508" y="3190"/>
                    <a:pt x="3620" y="3153"/>
                    <a:pt x="3707" y="3091"/>
                  </a:cubicBezTo>
                  <a:cubicBezTo>
                    <a:pt x="3798" y="3018"/>
                    <a:pt x="3816" y="2909"/>
                    <a:pt x="3780" y="2799"/>
                  </a:cubicBezTo>
                  <a:cubicBezTo>
                    <a:pt x="3754" y="2722"/>
                    <a:pt x="3719" y="2654"/>
                    <a:pt x="3676" y="2596"/>
                  </a:cubicBezTo>
                  <a:lnTo>
                    <a:pt x="3676" y="2596"/>
                  </a:lnTo>
                  <a:cubicBezTo>
                    <a:pt x="3814" y="2745"/>
                    <a:pt x="3991" y="2866"/>
                    <a:pt x="4181" y="2945"/>
                  </a:cubicBezTo>
                  <a:cubicBezTo>
                    <a:pt x="4321" y="3022"/>
                    <a:pt x="4488" y="3054"/>
                    <a:pt x="4650" y="3054"/>
                  </a:cubicBezTo>
                  <a:cubicBezTo>
                    <a:pt x="4721" y="3054"/>
                    <a:pt x="4790" y="3048"/>
                    <a:pt x="4857" y="3037"/>
                  </a:cubicBezTo>
                  <a:cubicBezTo>
                    <a:pt x="5003" y="3000"/>
                    <a:pt x="5130" y="2945"/>
                    <a:pt x="5240" y="2854"/>
                  </a:cubicBezTo>
                  <a:lnTo>
                    <a:pt x="5258" y="2945"/>
                  </a:lnTo>
                  <a:lnTo>
                    <a:pt x="5459" y="5337"/>
                  </a:lnTo>
                  <a:cubicBezTo>
                    <a:pt x="5660" y="4844"/>
                    <a:pt x="5861" y="4333"/>
                    <a:pt x="6025" y="3803"/>
                  </a:cubicBezTo>
                  <a:cubicBezTo>
                    <a:pt x="6135" y="3402"/>
                    <a:pt x="6208" y="2982"/>
                    <a:pt x="6226" y="2562"/>
                  </a:cubicBezTo>
                  <a:cubicBezTo>
                    <a:pt x="6226" y="2270"/>
                    <a:pt x="6171" y="1978"/>
                    <a:pt x="6080" y="1704"/>
                  </a:cubicBezTo>
                  <a:cubicBezTo>
                    <a:pt x="6025" y="1558"/>
                    <a:pt x="5970" y="1412"/>
                    <a:pt x="5879" y="1284"/>
                  </a:cubicBezTo>
                  <a:cubicBezTo>
                    <a:pt x="5605" y="883"/>
                    <a:pt x="5222" y="554"/>
                    <a:pt x="4765" y="371"/>
                  </a:cubicBezTo>
                  <a:cubicBezTo>
                    <a:pt x="4274" y="142"/>
                    <a:pt x="3752" y="1"/>
                    <a:pt x="3215" y="1"/>
                  </a:cubicBezTo>
                  <a:close/>
                </a:path>
              </a:pathLst>
            </a:custGeom>
            <a:solidFill>
              <a:srgbClr val="2026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5"/>
            <p:cNvSpPr/>
            <p:nvPr/>
          </p:nvSpPr>
          <p:spPr>
            <a:xfrm>
              <a:off x="2036194" y="2533775"/>
              <a:ext cx="31187" cy="12907"/>
            </a:xfrm>
            <a:custGeom>
              <a:rect b="b" l="l" r="r" t="t"/>
              <a:pathLst>
                <a:path extrusionOk="0" h="257" w="621">
                  <a:moveTo>
                    <a:pt x="0" y="1"/>
                  </a:moveTo>
                  <a:cubicBezTo>
                    <a:pt x="55" y="147"/>
                    <a:pt x="164" y="257"/>
                    <a:pt x="310" y="257"/>
                  </a:cubicBezTo>
                  <a:cubicBezTo>
                    <a:pt x="456" y="257"/>
                    <a:pt x="584" y="147"/>
                    <a:pt x="621" y="1"/>
                  </a:cubicBezTo>
                  <a:close/>
                </a:path>
              </a:pathLst>
            </a:custGeom>
            <a:solidFill>
              <a:srgbClr val="3D2E3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8" name="Google Shape;248;p15"/>
          <p:cNvGrpSpPr/>
          <p:nvPr/>
        </p:nvGrpSpPr>
        <p:grpSpPr>
          <a:xfrm>
            <a:off x="5001555" y="1366977"/>
            <a:ext cx="1219612" cy="2891274"/>
            <a:chOff x="657200" y="2260904"/>
            <a:chExt cx="928875" cy="2330921"/>
          </a:xfrm>
        </p:grpSpPr>
        <p:sp>
          <p:nvSpPr>
            <p:cNvPr id="249" name="Google Shape;249;p15"/>
            <p:cNvSpPr/>
            <p:nvPr/>
          </p:nvSpPr>
          <p:spPr>
            <a:xfrm>
              <a:off x="750931" y="3254686"/>
              <a:ext cx="603149" cy="1198876"/>
            </a:xfrm>
            <a:custGeom>
              <a:rect b="b" l="l" r="r" t="t"/>
              <a:pathLst>
                <a:path extrusionOk="0" h="23586" w="11866">
                  <a:moveTo>
                    <a:pt x="2903" y="0"/>
                  </a:moveTo>
                  <a:lnTo>
                    <a:pt x="0" y="23586"/>
                  </a:lnTo>
                  <a:lnTo>
                    <a:pt x="3396" y="23586"/>
                  </a:lnTo>
                  <a:lnTo>
                    <a:pt x="6901" y="3542"/>
                  </a:lnTo>
                  <a:lnTo>
                    <a:pt x="7485" y="3542"/>
                  </a:lnTo>
                  <a:lnTo>
                    <a:pt x="7120" y="23586"/>
                  </a:lnTo>
                  <a:lnTo>
                    <a:pt x="10515" y="23586"/>
                  </a:lnTo>
                  <a:lnTo>
                    <a:pt x="11866" y="0"/>
                  </a:lnTo>
                  <a:close/>
                </a:path>
              </a:pathLst>
            </a:custGeom>
            <a:solidFill>
              <a:srgbClr val="37467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5"/>
            <p:cNvSpPr/>
            <p:nvPr/>
          </p:nvSpPr>
          <p:spPr>
            <a:xfrm>
              <a:off x="750931" y="3254686"/>
              <a:ext cx="603149" cy="1198876"/>
            </a:xfrm>
            <a:custGeom>
              <a:rect b="b" l="l" r="r" t="t"/>
              <a:pathLst>
                <a:path extrusionOk="0" h="23586" w="11866">
                  <a:moveTo>
                    <a:pt x="2903" y="0"/>
                  </a:moveTo>
                  <a:lnTo>
                    <a:pt x="0" y="23586"/>
                  </a:lnTo>
                  <a:lnTo>
                    <a:pt x="3396" y="23586"/>
                  </a:lnTo>
                  <a:lnTo>
                    <a:pt x="6901" y="3542"/>
                  </a:lnTo>
                  <a:lnTo>
                    <a:pt x="7485" y="3542"/>
                  </a:lnTo>
                  <a:lnTo>
                    <a:pt x="7120" y="23586"/>
                  </a:lnTo>
                  <a:lnTo>
                    <a:pt x="10515" y="23586"/>
                  </a:lnTo>
                  <a:lnTo>
                    <a:pt x="11866" y="0"/>
                  </a:lnTo>
                  <a:close/>
                </a:path>
              </a:pathLst>
            </a:custGeom>
            <a:solidFill>
              <a:srgbClr val="4869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5"/>
            <p:cNvSpPr/>
            <p:nvPr/>
          </p:nvSpPr>
          <p:spPr>
            <a:xfrm>
              <a:off x="667417" y="4453516"/>
              <a:ext cx="243120" cy="105828"/>
            </a:xfrm>
            <a:custGeom>
              <a:rect b="b" l="l" r="r" t="t"/>
              <a:pathLst>
                <a:path extrusionOk="0" h="2082" w="4783">
                  <a:moveTo>
                    <a:pt x="1917" y="1"/>
                  </a:moveTo>
                  <a:lnTo>
                    <a:pt x="1680" y="457"/>
                  </a:lnTo>
                  <a:cubicBezTo>
                    <a:pt x="1515" y="822"/>
                    <a:pt x="1205" y="1096"/>
                    <a:pt x="840" y="1260"/>
                  </a:cubicBezTo>
                  <a:cubicBezTo>
                    <a:pt x="475" y="1406"/>
                    <a:pt x="164" y="1698"/>
                    <a:pt x="0" y="2082"/>
                  </a:cubicBezTo>
                  <a:lnTo>
                    <a:pt x="4564" y="2082"/>
                  </a:lnTo>
                  <a:lnTo>
                    <a:pt x="4783" y="1"/>
                  </a:lnTo>
                  <a:close/>
                </a:path>
              </a:pathLst>
            </a:custGeom>
            <a:solidFill>
              <a:srgbClr val="FFB17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5"/>
            <p:cNvSpPr/>
            <p:nvPr/>
          </p:nvSpPr>
          <p:spPr>
            <a:xfrm>
              <a:off x="657200" y="4559294"/>
              <a:ext cx="243171" cy="32531"/>
            </a:xfrm>
            <a:custGeom>
              <a:rect b="b" l="l" r="r" t="t"/>
              <a:pathLst>
                <a:path extrusionOk="0" h="640" w="4784">
                  <a:moveTo>
                    <a:pt x="201" y="1"/>
                  </a:moveTo>
                  <a:cubicBezTo>
                    <a:pt x="165" y="74"/>
                    <a:pt x="146" y="147"/>
                    <a:pt x="110" y="220"/>
                  </a:cubicBezTo>
                  <a:lnTo>
                    <a:pt x="0" y="640"/>
                  </a:lnTo>
                  <a:lnTo>
                    <a:pt x="4710" y="640"/>
                  </a:lnTo>
                  <a:lnTo>
                    <a:pt x="4783" y="1"/>
                  </a:lnTo>
                  <a:close/>
                </a:path>
              </a:pathLst>
            </a:custGeom>
            <a:solidFill>
              <a:srgbClr val="FFB17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5"/>
            <p:cNvSpPr/>
            <p:nvPr/>
          </p:nvSpPr>
          <p:spPr>
            <a:xfrm>
              <a:off x="1111879" y="4453516"/>
              <a:ext cx="296034" cy="105828"/>
            </a:xfrm>
            <a:custGeom>
              <a:rect b="b" l="l" r="r" t="t"/>
              <a:pathLst>
                <a:path extrusionOk="0" h="2082" w="5824">
                  <a:moveTo>
                    <a:pt x="256" y="1"/>
                  </a:moveTo>
                  <a:lnTo>
                    <a:pt x="0" y="2082"/>
                  </a:lnTo>
                  <a:lnTo>
                    <a:pt x="5824" y="2082"/>
                  </a:lnTo>
                  <a:cubicBezTo>
                    <a:pt x="5513" y="1589"/>
                    <a:pt x="5020" y="1224"/>
                    <a:pt x="4473" y="1096"/>
                  </a:cubicBezTo>
                  <a:cubicBezTo>
                    <a:pt x="3889" y="950"/>
                    <a:pt x="3378" y="567"/>
                    <a:pt x="3085" y="37"/>
                  </a:cubicBezTo>
                  <a:lnTo>
                    <a:pt x="3067" y="1"/>
                  </a:lnTo>
                  <a:close/>
                </a:path>
              </a:pathLst>
            </a:custGeom>
            <a:solidFill>
              <a:srgbClr val="FFB17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5"/>
            <p:cNvSpPr/>
            <p:nvPr/>
          </p:nvSpPr>
          <p:spPr>
            <a:xfrm>
              <a:off x="1107253" y="4559294"/>
              <a:ext cx="315502" cy="32531"/>
            </a:xfrm>
            <a:custGeom>
              <a:rect b="b" l="l" r="r" t="t"/>
              <a:pathLst>
                <a:path extrusionOk="0" h="640" w="6207">
                  <a:moveTo>
                    <a:pt x="91" y="1"/>
                  </a:moveTo>
                  <a:lnTo>
                    <a:pt x="0" y="640"/>
                  </a:lnTo>
                  <a:lnTo>
                    <a:pt x="6207" y="640"/>
                  </a:lnTo>
                  <a:lnTo>
                    <a:pt x="6079" y="329"/>
                  </a:lnTo>
                  <a:cubicBezTo>
                    <a:pt x="6024" y="220"/>
                    <a:pt x="5969" y="92"/>
                    <a:pt x="5915" y="1"/>
                  </a:cubicBezTo>
                  <a:close/>
                </a:path>
              </a:pathLst>
            </a:custGeom>
            <a:solidFill>
              <a:srgbClr val="FFB17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5"/>
            <p:cNvSpPr/>
            <p:nvPr/>
          </p:nvSpPr>
          <p:spPr>
            <a:xfrm>
              <a:off x="856710" y="3253720"/>
              <a:ext cx="498337" cy="412994"/>
            </a:xfrm>
            <a:custGeom>
              <a:rect b="b" l="l" r="r" t="t"/>
              <a:pathLst>
                <a:path extrusionOk="0" h="8125" w="9804">
                  <a:moveTo>
                    <a:pt x="9803" y="1"/>
                  </a:moveTo>
                  <a:lnTo>
                    <a:pt x="8817" y="19"/>
                  </a:lnTo>
                  <a:lnTo>
                    <a:pt x="822" y="19"/>
                  </a:lnTo>
                  <a:lnTo>
                    <a:pt x="0" y="6755"/>
                  </a:lnTo>
                  <a:cubicBezTo>
                    <a:pt x="1187" y="7595"/>
                    <a:pt x="2574" y="8070"/>
                    <a:pt x="4035" y="8124"/>
                  </a:cubicBezTo>
                  <a:lnTo>
                    <a:pt x="4820" y="3561"/>
                  </a:lnTo>
                  <a:lnTo>
                    <a:pt x="5422" y="3561"/>
                  </a:lnTo>
                  <a:lnTo>
                    <a:pt x="5331" y="8124"/>
                  </a:lnTo>
                  <a:lnTo>
                    <a:pt x="6097" y="8124"/>
                  </a:lnTo>
                  <a:cubicBezTo>
                    <a:pt x="7229" y="8124"/>
                    <a:pt x="8343" y="7869"/>
                    <a:pt x="9365" y="7394"/>
                  </a:cubicBezTo>
                  <a:lnTo>
                    <a:pt x="9803" y="1"/>
                  </a:lnTo>
                  <a:close/>
                </a:path>
              </a:pathLst>
            </a:custGeom>
            <a:solidFill>
              <a:srgbClr val="2F4A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5"/>
            <p:cNvSpPr/>
            <p:nvPr/>
          </p:nvSpPr>
          <p:spPr>
            <a:xfrm>
              <a:off x="833480" y="3915326"/>
              <a:ext cx="135564" cy="134598"/>
            </a:xfrm>
            <a:custGeom>
              <a:rect b="b" l="l" r="r" t="t"/>
              <a:pathLst>
                <a:path extrusionOk="0" h="2648" w="2667">
                  <a:moveTo>
                    <a:pt x="1" y="1"/>
                  </a:moveTo>
                  <a:lnTo>
                    <a:pt x="1" y="1"/>
                  </a:lnTo>
                  <a:cubicBezTo>
                    <a:pt x="37" y="311"/>
                    <a:pt x="129" y="603"/>
                    <a:pt x="275" y="895"/>
                  </a:cubicBezTo>
                  <a:cubicBezTo>
                    <a:pt x="585" y="1534"/>
                    <a:pt x="1114" y="2064"/>
                    <a:pt x="1772" y="2392"/>
                  </a:cubicBezTo>
                  <a:cubicBezTo>
                    <a:pt x="2045" y="2520"/>
                    <a:pt x="2356" y="2611"/>
                    <a:pt x="2666" y="2648"/>
                  </a:cubicBezTo>
                  <a:cubicBezTo>
                    <a:pt x="2374" y="2538"/>
                    <a:pt x="2118" y="2392"/>
                    <a:pt x="1863" y="2228"/>
                  </a:cubicBezTo>
                  <a:cubicBezTo>
                    <a:pt x="1571" y="2027"/>
                    <a:pt x="1315" y="1826"/>
                    <a:pt x="1078" y="1571"/>
                  </a:cubicBezTo>
                  <a:cubicBezTo>
                    <a:pt x="841" y="1333"/>
                    <a:pt x="621" y="1078"/>
                    <a:pt x="439" y="786"/>
                  </a:cubicBezTo>
                  <a:cubicBezTo>
                    <a:pt x="275" y="530"/>
                    <a:pt x="129" y="275"/>
                    <a:pt x="1" y="1"/>
                  </a:cubicBezTo>
                  <a:close/>
                </a:path>
              </a:pathLst>
            </a:custGeom>
            <a:solidFill>
              <a:srgbClr val="2F4A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5"/>
            <p:cNvSpPr/>
            <p:nvPr/>
          </p:nvSpPr>
          <p:spPr>
            <a:xfrm>
              <a:off x="905863" y="3973781"/>
              <a:ext cx="73348" cy="23839"/>
            </a:xfrm>
            <a:custGeom>
              <a:rect b="b" l="l" r="r" t="t"/>
              <a:pathLst>
                <a:path extrusionOk="0" h="469" w="1443">
                  <a:moveTo>
                    <a:pt x="1443" y="1"/>
                  </a:moveTo>
                  <a:lnTo>
                    <a:pt x="1443" y="1"/>
                  </a:lnTo>
                  <a:cubicBezTo>
                    <a:pt x="1206" y="56"/>
                    <a:pt x="968" y="129"/>
                    <a:pt x="713" y="202"/>
                  </a:cubicBezTo>
                  <a:cubicBezTo>
                    <a:pt x="457" y="275"/>
                    <a:pt x="202" y="329"/>
                    <a:pt x="1" y="403"/>
                  </a:cubicBezTo>
                  <a:cubicBezTo>
                    <a:pt x="138" y="447"/>
                    <a:pt x="280" y="468"/>
                    <a:pt x="420" y="468"/>
                  </a:cubicBezTo>
                  <a:cubicBezTo>
                    <a:pt x="802" y="468"/>
                    <a:pt x="1176" y="308"/>
                    <a:pt x="1443" y="1"/>
                  </a:cubicBezTo>
                  <a:close/>
                </a:path>
              </a:pathLst>
            </a:custGeom>
            <a:solidFill>
              <a:srgbClr val="2F4A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5"/>
            <p:cNvSpPr/>
            <p:nvPr/>
          </p:nvSpPr>
          <p:spPr>
            <a:xfrm>
              <a:off x="1133227" y="3968240"/>
              <a:ext cx="144764" cy="119755"/>
            </a:xfrm>
            <a:custGeom>
              <a:rect b="b" l="l" r="r" t="t"/>
              <a:pathLst>
                <a:path extrusionOk="0" h="2356" w="2848">
                  <a:moveTo>
                    <a:pt x="0" y="0"/>
                  </a:moveTo>
                  <a:lnTo>
                    <a:pt x="0" y="0"/>
                  </a:lnTo>
                  <a:cubicBezTo>
                    <a:pt x="73" y="292"/>
                    <a:pt x="183" y="585"/>
                    <a:pt x="347" y="858"/>
                  </a:cubicBezTo>
                  <a:cubicBezTo>
                    <a:pt x="530" y="1150"/>
                    <a:pt x="767" y="1424"/>
                    <a:pt x="1041" y="1643"/>
                  </a:cubicBezTo>
                  <a:cubicBezTo>
                    <a:pt x="1296" y="1862"/>
                    <a:pt x="1607" y="2045"/>
                    <a:pt x="1954" y="2173"/>
                  </a:cubicBezTo>
                  <a:cubicBezTo>
                    <a:pt x="2227" y="2282"/>
                    <a:pt x="2538" y="2355"/>
                    <a:pt x="2848" y="2355"/>
                  </a:cubicBezTo>
                  <a:cubicBezTo>
                    <a:pt x="2574" y="2264"/>
                    <a:pt x="2300" y="2136"/>
                    <a:pt x="2027" y="2008"/>
                  </a:cubicBezTo>
                  <a:cubicBezTo>
                    <a:pt x="1442" y="1680"/>
                    <a:pt x="913" y="1260"/>
                    <a:pt x="511" y="731"/>
                  </a:cubicBezTo>
                  <a:cubicBezTo>
                    <a:pt x="311" y="512"/>
                    <a:pt x="146" y="256"/>
                    <a:pt x="0" y="0"/>
                  </a:cubicBezTo>
                  <a:close/>
                </a:path>
              </a:pathLst>
            </a:custGeom>
            <a:solidFill>
              <a:srgbClr val="2F4A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5"/>
            <p:cNvSpPr/>
            <p:nvPr/>
          </p:nvSpPr>
          <p:spPr>
            <a:xfrm>
              <a:off x="1199104" y="3893062"/>
              <a:ext cx="100237" cy="129972"/>
            </a:xfrm>
            <a:custGeom>
              <a:rect b="b" l="l" r="r" t="t"/>
              <a:pathLst>
                <a:path extrusionOk="0" h="2557" w="1972">
                  <a:moveTo>
                    <a:pt x="1972" y="1"/>
                  </a:moveTo>
                  <a:cubicBezTo>
                    <a:pt x="1524" y="968"/>
                    <a:pt x="865" y="1830"/>
                    <a:pt x="48" y="2517"/>
                  </a:cubicBezTo>
                  <a:lnTo>
                    <a:pt x="48" y="2517"/>
                  </a:lnTo>
                  <a:cubicBezTo>
                    <a:pt x="1064" y="2053"/>
                    <a:pt x="1792" y="1115"/>
                    <a:pt x="1972" y="1"/>
                  </a:cubicBezTo>
                  <a:close/>
                  <a:moveTo>
                    <a:pt x="48" y="2517"/>
                  </a:moveTo>
                  <a:lnTo>
                    <a:pt x="48" y="2517"/>
                  </a:lnTo>
                  <a:cubicBezTo>
                    <a:pt x="32" y="2524"/>
                    <a:pt x="16" y="2531"/>
                    <a:pt x="0" y="2538"/>
                  </a:cubicBezTo>
                  <a:lnTo>
                    <a:pt x="0" y="2556"/>
                  </a:lnTo>
                  <a:cubicBezTo>
                    <a:pt x="16" y="2543"/>
                    <a:pt x="32" y="2530"/>
                    <a:pt x="48" y="2517"/>
                  </a:cubicBezTo>
                  <a:close/>
                </a:path>
              </a:pathLst>
            </a:custGeom>
            <a:solidFill>
              <a:srgbClr val="2F4A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5"/>
            <p:cNvSpPr/>
            <p:nvPr/>
          </p:nvSpPr>
          <p:spPr>
            <a:xfrm>
              <a:off x="698932" y="2699772"/>
              <a:ext cx="186597" cy="410198"/>
            </a:xfrm>
            <a:custGeom>
              <a:rect b="b" l="l" r="r" t="t"/>
              <a:pathLst>
                <a:path extrusionOk="0" h="8070" w="3671">
                  <a:moveTo>
                    <a:pt x="3141" y="1"/>
                  </a:moveTo>
                  <a:cubicBezTo>
                    <a:pt x="2447" y="128"/>
                    <a:pt x="1899" y="640"/>
                    <a:pt x="1717" y="1333"/>
                  </a:cubicBezTo>
                  <a:lnTo>
                    <a:pt x="1" y="8015"/>
                  </a:lnTo>
                  <a:lnTo>
                    <a:pt x="3670" y="8069"/>
                  </a:lnTo>
                  <a:lnTo>
                    <a:pt x="3670" y="8069"/>
                  </a:lnTo>
                  <a:lnTo>
                    <a:pt x="3141" y="1"/>
                  </a:lnTo>
                  <a:close/>
                </a:path>
              </a:pathLst>
            </a:custGeom>
            <a:solidFill>
              <a:srgbClr val="4869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5"/>
            <p:cNvSpPr/>
            <p:nvPr/>
          </p:nvSpPr>
          <p:spPr>
            <a:xfrm>
              <a:off x="819553" y="2754516"/>
              <a:ext cx="65977" cy="355454"/>
            </a:xfrm>
            <a:custGeom>
              <a:rect b="b" l="l" r="r" t="t"/>
              <a:pathLst>
                <a:path extrusionOk="0" h="6993" w="1298">
                  <a:moveTo>
                    <a:pt x="841" y="1"/>
                  </a:moveTo>
                  <a:cubicBezTo>
                    <a:pt x="530" y="1096"/>
                    <a:pt x="330" y="2228"/>
                    <a:pt x="257" y="3360"/>
                  </a:cubicBezTo>
                  <a:lnTo>
                    <a:pt x="1" y="6974"/>
                  </a:lnTo>
                  <a:lnTo>
                    <a:pt x="1297" y="6992"/>
                  </a:lnTo>
                  <a:lnTo>
                    <a:pt x="841" y="1"/>
                  </a:lnTo>
                  <a:close/>
                </a:path>
              </a:pathLst>
            </a:custGeom>
            <a:solidFill>
              <a:srgbClr val="2F4A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5"/>
            <p:cNvSpPr/>
            <p:nvPr/>
          </p:nvSpPr>
          <p:spPr>
            <a:xfrm>
              <a:off x="676668" y="3107126"/>
              <a:ext cx="142934" cy="395356"/>
            </a:xfrm>
            <a:custGeom>
              <a:rect b="b" l="l" r="r" t="t"/>
              <a:pathLst>
                <a:path extrusionOk="0" h="7778" w="2812">
                  <a:moveTo>
                    <a:pt x="968" y="1"/>
                  </a:moveTo>
                  <a:lnTo>
                    <a:pt x="676" y="1169"/>
                  </a:lnTo>
                  <a:lnTo>
                    <a:pt x="1" y="7777"/>
                  </a:lnTo>
                  <a:lnTo>
                    <a:pt x="1461" y="7777"/>
                  </a:lnTo>
                  <a:lnTo>
                    <a:pt x="2502" y="1242"/>
                  </a:lnTo>
                  <a:lnTo>
                    <a:pt x="2812" y="37"/>
                  </a:lnTo>
                  <a:lnTo>
                    <a:pt x="968" y="1"/>
                  </a:lnTo>
                  <a:close/>
                </a:path>
              </a:pathLst>
            </a:custGeom>
            <a:solidFill>
              <a:srgbClr val="FFBF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5"/>
            <p:cNvSpPr/>
            <p:nvPr/>
          </p:nvSpPr>
          <p:spPr>
            <a:xfrm>
              <a:off x="659996" y="3458820"/>
              <a:ext cx="135513" cy="190257"/>
            </a:xfrm>
            <a:custGeom>
              <a:rect b="b" l="l" r="r" t="t"/>
              <a:pathLst>
                <a:path extrusionOk="0" h="3743" w="2666">
                  <a:moveTo>
                    <a:pt x="347" y="0"/>
                  </a:moveTo>
                  <a:lnTo>
                    <a:pt x="329" y="858"/>
                  </a:lnTo>
                  <a:lnTo>
                    <a:pt x="91" y="1954"/>
                  </a:lnTo>
                  <a:cubicBezTo>
                    <a:pt x="0" y="2337"/>
                    <a:pt x="183" y="2757"/>
                    <a:pt x="548" y="2958"/>
                  </a:cubicBezTo>
                  <a:lnTo>
                    <a:pt x="730" y="3049"/>
                  </a:lnTo>
                  <a:cubicBezTo>
                    <a:pt x="913" y="3158"/>
                    <a:pt x="1077" y="3323"/>
                    <a:pt x="1150" y="3542"/>
                  </a:cubicBezTo>
                  <a:cubicBezTo>
                    <a:pt x="1205" y="3651"/>
                    <a:pt x="1314" y="3743"/>
                    <a:pt x="1442" y="3743"/>
                  </a:cubicBezTo>
                  <a:cubicBezTo>
                    <a:pt x="1607" y="3743"/>
                    <a:pt x="1734" y="3633"/>
                    <a:pt x="1771" y="3469"/>
                  </a:cubicBezTo>
                  <a:lnTo>
                    <a:pt x="1990" y="1990"/>
                  </a:lnTo>
                  <a:lnTo>
                    <a:pt x="2191" y="2611"/>
                  </a:lnTo>
                  <a:cubicBezTo>
                    <a:pt x="2264" y="2830"/>
                    <a:pt x="2446" y="2976"/>
                    <a:pt x="2665" y="2976"/>
                  </a:cubicBezTo>
                  <a:lnTo>
                    <a:pt x="2611" y="2008"/>
                  </a:lnTo>
                  <a:cubicBezTo>
                    <a:pt x="2592" y="1698"/>
                    <a:pt x="2446" y="1424"/>
                    <a:pt x="2227" y="1223"/>
                  </a:cubicBezTo>
                  <a:lnTo>
                    <a:pt x="1789" y="858"/>
                  </a:lnTo>
                  <a:lnTo>
                    <a:pt x="2045" y="0"/>
                  </a:lnTo>
                  <a:close/>
                </a:path>
              </a:pathLst>
            </a:custGeom>
            <a:solidFill>
              <a:srgbClr val="90D1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5"/>
            <p:cNvSpPr/>
            <p:nvPr/>
          </p:nvSpPr>
          <p:spPr>
            <a:xfrm>
              <a:off x="724906" y="3107126"/>
              <a:ext cx="94696" cy="33446"/>
            </a:xfrm>
            <a:custGeom>
              <a:rect b="b" l="l" r="r" t="t"/>
              <a:pathLst>
                <a:path extrusionOk="0" h="658" w="1863">
                  <a:moveTo>
                    <a:pt x="19" y="1"/>
                  </a:moveTo>
                  <a:lnTo>
                    <a:pt x="1" y="128"/>
                  </a:lnTo>
                  <a:lnTo>
                    <a:pt x="1699" y="658"/>
                  </a:lnTo>
                  <a:lnTo>
                    <a:pt x="1863" y="37"/>
                  </a:lnTo>
                  <a:lnTo>
                    <a:pt x="19" y="1"/>
                  </a:lnTo>
                  <a:close/>
                </a:path>
              </a:pathLst>
            </a:custGeom>
            <a:solidFill>
              <a:srgbClr val="4728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5"/>
            <p:cNvSpPr/>
            <p:nvPr/>
          </p:nvSpPr>
          <p:spPr>
            <a:xfrm>
              <a:off x="1360541" y="2699772"/>
              <a:ext cx="186546" cy="410198"/>
            </a:xfrm>
            <a:custGeom>
              <a:rect b="b" l="l" r="r" t="t"/>
              <a:pathLst>
                <a:path extrusionOk="0" h="8070" w="3670">
                  <a:moveTo>
                    <a:pt x="530" y="1"/>
                  </a:moveTo>
                  <a:lnTo>
                    <a:pt x="1" y="8069"/>
                  </a:lnTo>
                  <a:lnTo>
                    <a:pt x="3670" y="8015"/>
                  </a:lnTo>
                  <a:lnTo>
                    <a:pt x="1954" y="1333"/>
                  </a:lnTo>
                  <a:cubicBezTo>
                    <a:pt x="1771" y="640"/>
                    <a:pt x="1224" y="128"/>
                    <a:pt x="530" y="1"/>
                  </a:cubicBezTo>
                  <a:close/>
                </a:path>
              </a:pathLst>
            </a:custGeom>
            <a:solidFill>
              <a:srgbClr val="4869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5"/>
            <p:cNvSpPr/>
            <p:nvPr/>
          </p:nvSpPr>
          <p:spPr>
            <a:xfrm>
              <a:off x="1360541" y="2754516"/>
              <a:ext cx="65927" cy="355454"/>
            </a:xfrm>
            <a:custGeom>
              <a:rect b="b" l="l" r="r" t="t"/>
              <a:pathLst>
                <a:path extrusionOk="0" h="6993" w="1297">
                  <a:moveTo>
                    <a:pt x="457" y="1"/>
                  </a:moveTo>
                  <a:lnTo>
                    <a:pt x="1" y="6992"/>
                  </a:lnTo>
                  <a:lnTo>
                    <a:pt x="1297" y="6974"/>
                  </a:lnTo>
                  <a:lnTo>
                    <a:pt x="1041" y="3360"/>
                  </a:lnTo>
                  <a:cubicBezTo>
                    <a:pt x="950" y="2228"/>
                    <a:pt x="767" y="1096"/>
                    <a:pt x="457" y="1"/>
                  </a:cubicBezTo>
                  <a:close/>
                </a:path>
              </a:pathLst>
            </a:custGeom>
            <a:solidFill>
              <a:srgbClr val="2F4A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5"/>
            <p:cNvSpPr/>
            <p:nvPr/>
          </p:nvSpPr>
          <p:spPr>
            <a:xfrm>
              <a:off x="1426417" y="3107126"/>
              <a:ext cx="142985" cy="395356"/>
            </a:xfrm>
            <a:custGeom>
              <a:rect b="b" l="l" r="r" t="t"/>
              <a:pathLst>
                <a:path extrusionOk="0" h="7778" w="2813">
                  <a:moveTo>
                    <a:pt x="1826" y="1"/>
                  </a:moveTo>
                  <a:lnTo>
                    <a:pt x="1" y="37"/>
                  </a:lnTo>
                  <a:lnTo>
                    <a:pt x="311" y="1242"/>
                  </a:lnTo>
                  <a:lnTo>
                    <a:pt x="1333" y="7777"/>
                  </a:lnTo>
                  <a:lnTo>
                    <a:pt x="2812" y="7777"/>
                  </a:lnTo>
                  <a:lnTo>
                    <a:pt x="2137" y="1169"/>
                  </a:lnTo>
                  <a:lnTo>
                    <a:pt x="1826" y="1"/>
                  </a:lnTo>
                  <a:close/>
                </a:path>
              </a:pathLst>
            </a:custGeom>
            <a:solidFill>
              <a:srgbClr val="FFBF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5"/>
            <p:cNvSpPr/>
            <p:nvPr/>
          </p:nvSpPr>
          <p:spPr>
            <a:xfrm>
              <a:off x="1450562" y="3458820"/>
              <a:ext cx="135513" cy="190511"/>
            </a:xfrm>
            <a:custGeom>
              <a:rect b="b" l="l" r="r" t="t"/>
              <a:pathLst>
                <a:path extrusionOk="0" h="3748" w="2666">
                  <a:moveTo>
                    <a:pt x="621" y="0"/>
                  </a:moveTo>
                  <a:lnTo>
                    <a:pt x="858" y="858"/>
                  </a:lnTo>
                  <a:lnTo>
                    <a:pt x="439" y="1223"/>
                  </a:lnTo>
                  <a:cubicBezTo>
                    <a:pt x="201" y="1424"/>
                    <a:pt x="73" y="1698"/>
                    <a:pt x="55" y="2008"/>
                  </a:cubicBezTo>
                  <a:lnTo>
                    <a:pt x="0" y="2976"/>
                  </a:lnTo>
                  <a:cubicBezTo>
                    <a:pt x="220" y="2976"/>
                    <a:pt x="402" y="2830"/>
                    <a:pt x="475" y="2611"/>
                  </a:cubicBezTo>
                  <a:lnTo>
                    <a:pt x="676" y="1990"/>
                  </a:lnTo>
                  <a:lnTo>
                    <a:pt x="895" y="3469"/>
                  </a:lnTo>
                  <a:cubicBezTo>
                    <a:pt x="925" y="3649"/>
                    <a:pt x="1076" y="3747"/>
                    <a:pt x="1225" y="3747"/>
                  </a:cubicBezTo>
                  <a:cubicBezTo>
                    <a:pt x="1347" y="3747"/>
                    <a:pt x="1466" y="3682"/>
                    <a:pt x="1516" y="3542"/>
                  </a:cubicBezTo>
                  <a:cubicBezTo>
                    <a:pt x="1589" y="3323"/>
                    <a:pt x="1735" y="3158"/>
                    <a:pt x="1935" y="3049"/>
                  </a:cubicBezTo>
                  <a:lnTo>
                    <a:pt x="2118" y="2958"/>
                  </a:lnTo>
                  <a:cubicBezTo>
                    <a:pt x="2465" y="2757"/>
                    <a:pt x="2666" y="2337"/>
                    <a:pt x="2574" y="1954"/>
                  </a:cubicBezTo>
                  <a:lnTo>
                    <a:pt x="2337" y="858"/>
                  </a:lnTo>
                  <a:lnTo>
                    <a:pt x="2319" y="0"/>
                  </a:lnTo>
                  <a:close/>
                </a:path>
              </a:pathLst>
            </a:custGeom>
            <a:solidFill>
              <a:srgbClr val="90D1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15"/>
            <p:cNvSpPr/>
            <p:nvPr/>
          </p:nvSpPr>
          <p:spPr>
            <a:xfrm>
              <a:off x="1426417" y="3107126"/>
              <a:ext cx="94696" cy="33446"/>
            </a:xfrm>
            <a:custGeom>
              <a:rect b="b" l="l" r="r" t="t"/>
              <a:pathLst>
                <a:path extrusionOk="0" h="658" w="1863">
                  <a:moveTo>
                    <a:pt x="1826" y="1"/>
                  </a:moveTo>
                  <a:lnTo>
                    <a:pt x="1" y="37"/>
                  </a:lnTo>
                  <a:lnTo>
                    <a:pt x="165" y="658"/>
                  </a:lnTo>
                  <a:lnTo>
                    <a:pt x="1863" y="128"/>
                  </a:lnTo>
                  <a:lnTo>
                    <a:pt x="1826" y="1"/>
                  </a:lnTo>
                  <a:close/>
                </a:path>
              </a:pathLst>
            </a:custGeom>
            <a:solidFill>
              <a:srgbClr val="4728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15"/>
            <p:cNvSpPr/>
            <p:nvPr/>
          </p:nvSpPr>
          <p:spPr>
            <a:xfrm>
              <a:off x="819553" y="2649654"/>
              <a:ext cx="586527" cy="954892"/>
            </a:xfrm>
            <a:custGeom>
              <a:rect b="b" l="l" r="r" t="t"/>
              <a:pathLst>
                <a:path extrusionOk="0" h="18786" w="11539">
                  <a:moveTo>
                    <a:pt x="5970" y="1"/>
                  </a:moveTo>
                  <a:lnTo>
                    <a:pt x="4966" y="74"/>
                  </a:lnTo>
                  <a:lnTo>
                    <a:pt x="768" y="987"/>
                  </a:lnTo>
                  <a:lnTo>
                    <a:pt x="1297" y="9055"/>
                  </a:lnTo>
                  <a:lnTo>
                    <a:pt x="1" y="16887"/>
                  </a:lnTo>
                  <a:lnTo>
                    <a:pt x="403" y="17161"/>
                  </a:lnTo>
                  <a:cubicBezTo>
                    <a:pt x="1714" y="18221"/>
                    <a:pt x="3362" y="18786"/>
                    <a:pt x="5050" y="18786"/>
                  </a:cubicBezTo>
                  <a:cubicBezTo>
                    <a:pt x="5077" y="18786"/>
                    <a:pt x="5104" y="18786"/>
                    <a:pt x="5131" y="18785"/>
                  </a:cubicBezTo>
                  <a:lnTo>
                    <a:pt x="6810" y="18785"/>
                  </a:lnTo>
                  <a:cubicBezTo>
                    <a:pt x="6837" y="18786"/>
                    <a:pt x="6864" y="18786"/>
                    <a:pt x="6891" y="18786"/>
                  </a:cubicBezTo>
                  <a:cubicBezTo>
                    <a:pt x="8579" y="18786"/>
                    <a:pt x="10226" y="18221"/>
                    <a:pt x="11538" y="17161"/>
                  </a:cubicBezTo>
                  <a:lnTo>
                    <a:pt x="10644" y="9055"/>
                  </a:lnTo>
                  <a:lnTo>
                    <a:pt x="11173" y="987"/>
                  </a:lnTo>
                  <a:lnTo>
                    <a:pt x="6974" y="74"/>
                  </a:lnTo>
                  <a:lnTo>
                    <a:pt x="5970" y="1"/>
                  </a:lnTo>
                  <a:close/>
                </a:path>
              </a:pathLst>
            </a:custGeom>
            <a:solidFill>
              <a:srgbClr val="4869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15"/>
            <p:cNvSpPr/>
            <p:nvPr/>
          </p:nvSpPr>
          <p:spPr>
            <a:xfrm>
              <a:off x="889190" y="3296417"/>
              <a:ext cx="412028" cy="153354"/>
            </a:xfrm>
            <a:custGeom>
              <a:rect b="b" l="l" r="r" t="t"/>
              <a:pathLst>
                <a:path extrusionOk="0" h="3017" w="8106">
                  <a:moveTo>
                    <a:pt x="0" y="1"/>
                  </a:moveTo>
                  <a:cubicBezTo>
                    <a:pt x="493" y="512"/>
                    <a:pt x="1022" y="968"/>
                    <a:pt x="1588" y="1388"/>
                  </a:cubicBezTo>
                  <a:cubicBezTo>
                    <a:pt x="2246" y="1863"/>
                    <a:pt x="2957" y="2264"/>
                    <a:pt x="3706" y="2556"/>
                  </a:cubicBezTo>
                  <a:cubicBezTo>
                    <a:pt x="4473" y="2848"/>
                    <a:pt x="5276" y="3013"/>
                    <a:pt x="6097" y="3013"/>
                  </a:cubicBezTo>
                  <a:cubicBezTo>
                    <a:pt x="6147" y="3015"/>
                    <a:pt x="6196" y="3016"/>
                    <a:pt x="6246" y="3016"/>
                  </a:cubicBezTo>
                  <a:cubicBezTo>
                    <a:pt x="6579" y="3016"/>
                    <a:pt x="6911" y="2964"/>
                    <a:pt x="7229" y="2885"/>
                  </a:cubicBezTo>
                  <a:cubicBezTo>
                    <a:pt x="7558" y="2812"/>
                    <a:pt x="7868" y="2648"/>
                    <a:pt x="8105" y="2410"/>
                  </a:cubicBezTo>
                  <a:lnTo>
                    <a:pt x="8105" y="2410"/>
                  </a:lnTo>
                  <a:cubicBezTo>
                    <a:pt x="7832" y="2611"/>
                    <a:pt x="7521" y="2739"/>
                    <a:pt x="7193" y="2775"/>
                  </a:cubicBezTo>
                  <a:cubicBezTo>
                    <a:pt x="6961" y="2810"/>
                    <a:pt x="6730" y="2823"/>
                    <a:pt x="6503" y="2823"/>
                  </a:cubicBezTo>
                  <a:cubicBezTo>
                    <a:pt x="6372" y="2823"/>
                    <a:pt x="6243" y="2819"/>
                    <a:pt x="6116" y="2812"/>
                  </a:cubicBezTo>
                  <a:cubicBezTo>
                    <a:pt x="5331" y="2739"/>
                    <a:pt x="4564" y="2575"/>
                    <a:pt x="3834" y="2283"/>
                  </a:cubicBezTo>
                  <a:cubicBezTo>
                    <a:pt x="3085" y="1990"/>
                    <a:pt x="2392" y="1644"/>
                    <a:pt x="1716" y="1206"/>
                  </a:cubicBezTo>
                  <a:cubicBezTo>
                    <a:pt x="1077" y="804"/>
                    <a:pt x="493" y="384"/>
                    <a:pt x="0" y="1"/>
                  </a:cubicBezTo>
                  <a:close/>
                </a:path>
              </a:pathLst>
            </a:custGeom>
            <a:solidFill>
              <a:srgbClr val="2F4A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15"/>
            <p:cNvSpPr/>
            <p:nvPr/>
          </p:nvSpPr>
          <p:spPr>
            <a:xfrm>
              <a:off x="1079398" y="3302924"/>
              <a:ext cx="241290" cy="85394"/>
            </a:xfrm>
            <a:custGeom>
              <a:rect b="b" l="l" r="r" t="t"/>
              <a:pathLst>
                <a:path extrusionOk="0" h="1680" w="4747">
                  <a:moveTo>
                    <a:pt x="4747" y="0"/>
                  </a:moveTo>
                  <a:cubicBezTo>
                    <a:pt x="4436" y="256"/>
                    <a:pt x="4090" y="475"/>
                    <a:pt x="3743" y="676"/>
                  </a:cubicBezTo>
                  <a:cubicBezTo>
                    <a:pt x="3359" y="895"/>
                    <a:pt x="2939" y="1078"/>
                    <a:pt x="2520" y="1224"/>
                  </a:cubicBezTo>
                  <a:cubicBezTo>
                    <a:pt x="2081" y="1370"/>
                    <a:pt x="1643" y="1479"/>
                    <a:pt x="1205" y="1534"/>
                  </a:cubicBezTo>
                  <a:cubicBezTo>
                    <a:pt x="804" y="1589"/>
                    <a:pt x="402" y="1607"/>
                    <a:pt x="0" y="1607"/>
                  </a:cubicBezTo>
                  <a:cubicBezTo>
                    <a:pt x="268" y="1656"/>
                    <a:pt x="536" y="1680"/>
                    <a:pt x="804" y="1680"/>
                  </a:cubicBezTo>
                  <a:cubicBezTo>
                    <a:pt x="938" y="1680"/>
                    <a:pt x="1071" y="1674"/>
                    <a:pt x="1205" y="1662"/>
                  </a:cubicBezTo>
                  <a:cubicBezTo>
                    <a:pt x="1680" y="1625"/>
                    <a:pt x="2136" y="1534"/>
                    <a:pt x="2574" y="1388"/>
                  </a:cubicBezTo>
                  <a:cubicBezTo>
                    <a:pt x="3013" y="1242"/>
                    <a:pt x="3432" y="1041"/>
                    <a:pt x="3816" y="785"/>
                  </a:cubicBezTo>
                  <a:cubicBezTo>
                    <a:pt x="4144" y="566"/>
                    <a:pt x="4473" y="293"/>
                    <a:pt x="4747" y="0"/>
                  </a:cubicBezTo>
                  <a:close/>
                </a:path>
              </a:pathLst>
            </a:custGeom>
            <a:solidFill>
              <a:srgbClr val="2F4A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15"/>
            <p:cNvSpPr/>
            <p:nvPr/>
          </p:nvSpPr>
          <p:spPr>
            <a:xfrm>
              <a:off x="961573" y="2827814"/>
              <a:ext cx="370246" cy="167485"/>
            </a:xfrm>
            <a:custGeom>
              <a:rect b="b" l="l" r="r" t="t"/>
              <a:pathLst>
                <a:path extrusionOk="0" h="3295" w="7284">
                  <a:moveTo>
                    <a:pt x="7284" y="1"/>
                  </a:moveTo>
                  <a:lnTo>
                    <a:pt x="7284" y="1"/>
                  </a:lnTo>
                  <a:cubicBezTo>
                    <a:pt x="6827" y="457"/>
                    <a:pt x="6335" y="859"/>
                    <a:pt x="5823" y="1242"/>
                  </a:cubicBezTo>
                  <a:cubicBezTo>
                    <a:pt x="4655" y="2082"/>
                    <a:pt x="3322" y="2684"/>
                    <a:pt x="1899" y="2995"/>
                  </a:cubicBezTo>
                  <a:cubicBezTo>
                    <a:pt x="1278" y="3141"/>
                    <a:pt x="639" y="3214"/>
                    <a:pt x="0" y="3250"/>
                  </a:cubicBezTo>
                  <a:cubicBezTo>
                    <a:pt x="263" y="3279"/>
                    <a:pt x="523" y="3294"/>
                    <a:pt x="781" y="3294"/>
                  </a:cubicBezTo>
                  <a:cubicBezTo>
                    <a:pt x="1168" y="3294"/>
                    <a:pt x="1552" y="3261"/>
                    <a:pt x="1935" y="3196"/>
                  </a:cubicBezTo>
                  <a:cubicBezTo>
                    <a:pt x="3414" y="2958"/>
                    <a:pt x="4801" y="2338"/>
                    <a:pt x="5951" y="1407"/>
                  </a:cubicBezTo>
                  <a:cubicBezTo>
                    <a:pt x="6444" y="987"/>
                    <a:pt x="6900" y="512"/>
                    <a:pt x="7284" y="1"/>
                  </a:cubicBezTo>
                  <a:close/>
                </a:path>
              </a:pathLst>
            </a:custGeom>
            <a:solidFill>
              <a:srgbClr val="2F4A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15"/>
            <p:cNvSpPr/>
            <p:nvPr/>
          </p:nvSpPr>
          <p:spPr>
            <a:xfrm>
              <a:off x="893816" y="2821358"/>
              <a:ext cx="301625" cy="99474"/>
            </a:xfrm>
            <a:custGeom>
              <a:rect b="b" l="l" r="r" t="t"/>
              <a:pathLst>
                <a:path extrusionOk="0" h="1957" w="5934">
                  <a:moveTo>
                    <a:pt x="0" y="0"/>
                  </a:moveTo>
                  <a:cubicBezTo>
                    <a:pt x="347" y="365"/>
                    <a:pt x="749" y="694"/>
                    <a:pt x="1169" y="968"/>
                  </a:cubicBezTo>
                  <a:cubicBezTo>
                    <a:pt x="2155" y="1588"/>
                    <a:pt x="3286" y="1917"/>
                    <a:pt x="4436" y="1953"/>
                  </a:cubicBezTo>
                  <a:cubicBezTo>
                    <a:pt x="4500" y="1956"/>
                    <a:pt x="4564" y="1957"/>
                    <a:pt x="4627" y="1957"/>
                  </a:cubicBezTo>
                  <a:cubicBezTo>
                    <a:pt x="5071" y="1957"/>
                    <a:pt x="5502" y="1901"/>
                    <a:pt x="5933" y="1789"/>
                  </a:cubicBezTo>
                  <a:lnTo>
                    <a:pt x="5933" y="1789"/>
                  </a:lnTo>
                  <a:cubicBezTo>
                    <a:pt x="5687" y="1816"/>
                    <a:pt x="5440" y="1830"/>
                    <a:pt x="5194" y="1830"/>
                  </a:cubicBezTo>
                  <a:cubicBezTo>
                    <a:pt x="4948" y="1830"/>
                    <a:pt x="4701" y="1816"/>
                    <a:pt x="4455" y="1789"/>
                  </a:cubicBezTo>
                  <a:cubicBezTo>
                    <a:pt x="3889" y="1753"/>
                    <a:pt x="3341" y="1643"/>
                    <a:pt x="2793" y="1479"/>
                  </a:cubicBezTo>
                  <a:cubicBezTo>
                    <a:pt x="2264" y="1314"/>
                    <a:pt x="1735" y="1095"/>
                    <a:pt x="1242" y="822"/>
                  </a:cubicBezTo>
                  <a:cubicBezTo>
                    <a:pt x="804" y="584"/>
                    <a:pt x="402" y="310"/>
                    <a:pt x="0" y="0"/>
                  </a:cubicBezTo>
                  <a:close/>
                </a:path>
              </a:pathLst>
            </a:custGeom>
            <a:solidFill>
              <a:srgbClr val="2F4A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15"/>
            <p:cNvSpPr/>
            <p:nvPr/>
          </p:nvSpPr>
          <p:spPr>
            <a:xfrm>
              <a:off x="955981" y="3100619"/>
              <a:ext cx="359165" cy="51491"/>
            </a:xfrm>
            <a:custGeom>
              <a:rect b="b" l="l" r="r" t="t"/>
              <a:pathLst>
                <a:path extrusionOk="0" h="1013" w="7066">
                  <a:moveTo>
                    <a:pt x="0" y="1"/>
                  </a:moveTo>
                  <a:lnTo>
                    <a:pt x="0" y="1"/>
                  </a:lnTo>
                  <a:cubicBezTo>
                    <a:pt x="493" y="293"/>
                    <a:pt x="1005" y="530"/>
                    <a:pt x="1570" y="695"/>
                  </a:cubicBezTo>
                  <a:cubicBezTo>
                    <a:pt x="2267" y="906"/>
                    <a:pt x="2990" y="1012"/>
                    <a:pt x="3715" y="1012"/>
                  </a:cubicBezTo>
                  <a:cubicBezTo>
                    <a:pt x="4301" y="1012"/>
                    <a:pt x="4887" y="943"/>
                    <a:pt x="5459" y="804"/>
                  </a:cubicBezTo>
                  <a:cubicBezTo>
                    <a:pt x="6025" y="658"/>
                    <a:pt x="6572" y="457"/>
                    <a:pt x="7065" y="183"/>
                  </a:cubicBezTo>
                  <a:lnTo>
                    <a:pt x="7065" y="183"/>
                  </a:lnTo>
                  <a:cubicBezTo>
                    <a:pt x="6536" y="366"/>
                    <a:pt x="5988" y="512"/>
                    <a:pt x="5422" y="622"/>
                  </a:cubicBezTo>
                  <a:cubicBezTo>
                    <a:pt x="4868" y="726"/>
                    <a:pt x="4307" y="777"/>
                    <a:pt x="3745" y="777"/>
                  </a:cubicBezTo>
                  <a:cubicBezTo>
                    <a:pt x="3030" y="777"/>
                    <a:pt x="2313" y="694"/>
                    <a:pt x="1607" y="530"/>
                  </a:cubicBezTo>
                  <a:cubicBezTo>
                    <a:pt x="1059" y="402"/>
                    <a:pt x="512" y="220"/>
                    <a:pt x="0" y="1"/>
                  </a:cubicBezTo>
                  <a:close/>
                </a:path>
              </a:pathLst>
            </a:custGeom>
            <a:solidFill>
              <a:srgbClr val="2F4A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15"/>
            <p:cNvSpPr/>
            <p:nvPr/>
          </p:nvSpPr>
          <p:spPr>
            <a:xfrm>
              <a:off x="997713" y="2643198"/>
              <a:ext cx="95662" cy="296034"/>
            </a:xfrm>
            <a:custGeom>
              <a:rect b="b" l="l" r="r" t="t"/>
              <a:pathLst>
                <a:path extrusionOk="0" h="5824" w="1882">
                  <a:moveTo>
                    <a:pt x="1826" y="0"/>
                  </a:moveTo>
                  <a:lnTo>
                    <a:pt x="1699" y="55"/>
                  </a:lnTo>
                  <a:cubicBezTo>
                    <a:pt x="877" y="237"/>
                    <a:pt x="275" y="913"/>
                    <a:pt x="165" y="1753"/>
                  </a:cubicBezTo>
                  <a:lnTo>
                    <a:pt x="129" y="1953"/>
                  </a:lnTo>
                  <a:cubicBezTo>
                    <a:pt x="19" y="2793"/>
                    <a:pt x="1" y="3651"/>
                    <a:pt x="111" y="4509"/>
                  </a:cubicBezTo>
                  <a:lnTo>
                    <a:pt x="257" y="5823"/>
                  </a:lnTo>
                  <a:lnTo>
                    <a:pt x="457" y="5805"/>
                  </a:lnTo>
                  <a:lnTo>
                    <a:pt x="311" y="4491"/>
                  </a:lnTo>
                  <a:cubicBezTo>
                    <a:pt x="220" y="3651"/>
                    <a:pt x="238" y="2811"/>
                    <a:pt x="348" y="1972"/>
                  </a:cubicBezTo>
                  <a:lnTo>
                    <a:pt x="366" y="1771"/>
                  </a:lnTo>
                  <a:cubicBezTo>
                    <a:pt x="476" y="1022"/>
                    <a:pt x="1023" y="420"/>
                    <a:pt x="1735" y="237"/>
                  </a:cubicBezTo>
                  <a:lnTo>
                    <a:pt x="1881" y="219"/>
                  </a:lnTo>
                  <a:lnTo>
                    <a:pt x="1826" y="0"/>
                  </a:lnTo>
                  <a:close/>
                </a:path>
              </a:pathLst>
            </a:custGeom>
            <a:solidFill>
              <a:srgbClr val="90D1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15"/>
            <p:cNvSpPr/>
            <p:nvPr/>
          </p:nvSpPr>
          <p:spPr>
            <a:xfrm>
              <a:off x="1154576" y="2644113"/>
              <a:ext cx="124381" cy="177295"/>
            </a:xfrm>
            <a:custGeom>
              <a:rect b="b" l="l" r="r" t="t"/>
              <a:pathLst>
                <a:path extrusionOk="0" h="3488" w="2447">
                  <a:moveTo>
                    <a:pt x="37" y="0"/>
                  </a:moveTo>
                  <a:lnTo>
                    <a:pt x="0" y="201"/>
                  </a:lnTo>
                  <a:lnTo>
                    <a:pt x="55" y="219"/>
                  </a:lnTo>
                  <a:cubicBezTo>
                    <a:pt x="584" y="329"/>
                    <a:pt x="968" y="767"/>
                    <a:pt x="1004" y="1296"/>
                  </a:cubicBezTo>
                  <a:lnTo>
                    <a:pt x="1059" y="1935"/>
                  </a:lnTo>
                  <a:cubicBezTo>
                    <a:pt x="475" y="2027"/>
                    <a:pt x="37" y="2538"/>
                    <a:pt x="37" y="3122"/>
                  </a:cubicBezTo>
                  <a:lnTo>
                    <a:pt x="37" y="3487"/>
                  </a:lnTo>
                  <a:lnTo>
                    <a:pt x="256" y="3487"/>
                  </a:lnTo>
                  <a:lnTo>
                    <a:pt x="256" y="3122"/>
                  </a:lnTo>
                  <a:cubicBezTo>
                    <a:pt x="283" y="2492"/>
                    <a:pt x="762" y="2177"/>
                    <a:pt x="1244" y="2177"/>
                  </a:cubicBezTo>
                  <a:cubicBezTo>
                    <a:pt x="1725" y="2177"/>
                    <a:pt x="2209" y="2492"/>
                    <a:pt x="2245" y="3122"/>
                  </a:cubicBezTo>
                  <a:lnTo>
                    <a:pt x="2245" y="3469"/>
                  </a:lnTo>
                  <a:lnTo>
                    <a:pt x="2446" y="3469"/>
                  </a:lnTo>
                  <a:lnTo>
                    <a:pt x="2446" y="3122"/>
                  </a:lnTo>
                  <a:cubicBezTo>
                    <a:pt x="2446" y="2465"/>
                    <a:pt x="1917" y="1935"/>
                    <a:pt x="1278" y="1935"/>
                  </a:cubicBezTo>
                  <a:lnTo>
                    <a:pt x="1223" y="1278"/>
                  </a:lnTo>
                  <a:cubicBezTo>
                    <a:pt x="1168" y="658"/>
                    <a:pt x="712" y="128"/>
                    <a:pt x="110" y="19"/>
                  </a:cubicBezTo>
                  <a:lnTo>
                    <a:pt x="37" y="0"/>
                  </a:lnTo>
                  <a:close/>
                </a:path>
              </a:pathLst>
            </a:custGeom>
            <a:solidFill>
              <a:srgbClr val="90D1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15"/>
            <p:cNvSpPr/>
            <p:nvPr/>
          </p:nvSpPr>
          <p:spPr>
            <a:xfrm>
              <a:off x="970824" y="2924340"/>
              <a:ext cx="83565" cy="70806"/>
            </a:xfrm>
            <a:custGeom>
              <a:rect b="b" l="l" r="r" t="t"/>
              <a:pathLst>
                <a:path extrusionOk="0" h="1393" w="1644">
                  <a:moveTo>
                    <a:pt x="932" y="0"/>
                  </a:moveTo>
                  <a:cubicBezTo>
                    <a:pt x="311" y="0"/>
                    <a:pt x="1" y="749"/>
                    <a:pt x="439" y="1187"/>
                  </a:cubicBezTo>
                  <a:cubicBezTo>
                    <a:pt x="580" y="1329"/>
                    <a:pt x="756" y="1392"/>
                    <a:pt x="930" y="1392"/>
                  </a:cubicBezTo>
                  <a:cubicBezTo>
                    <a:pt x="1292" y="1392"/>
                    <a:pt x="1644" y="1114"/>
                    <a:pt x="1644" y="694"/>
                  </a:cubicBezTo>
                  <a:cubicBezTo>
                    <a:pt x="1644" y="311"/>
                    <a:pt x="1315" y="0"/>
                    <a:pt x="932" y="0"/>
                  </a:cubicBezTo>
                  <a:close/>
                </a:path>
              </a:pathLst>
            </a:custGeom>
            <a:solidFill>
              <a:srgbClr val="E4E4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15"/>
            <p:cNvSpPr/>
            <p:nvPr/>
          </p:nvSpPr>
          <p:spPr>
            <a:xfrm>
              <a:off x="982871" y="2932676"/>
              <a:ext cx="62216" cy="53524"/>
            </a:xfrm>
            <a:custGeom>
              <a:rect b="b" l="l" r="r" t="t"/>
              <a:pathLst>
                <a:path extrusionOk="0" h="1053" w="1224">
                  <a:moveTo>
                    <a:pt x="695" y="1"/>
                  </a:moveTo>
                  <a:cubicBezTo>
                    <a:pt x="238" y="1"/>
                    <a:pt x="1" y="567"/>
                    <a:pt x="329" y="895"/>
                  </a:cubicBezTo>
                  <a:cubicBezTo>
                    <a:pt x="438" y="1003"/>
                    <a:pt x="571" y="1052"/>
                    <a:pt x="702" y="1052"/>
                  </a:cubicBezTo>
                  <a:cubicBezTo>
                    <a:pt x="969" y="1052"/>
                    <a:pt x="1224" y="849"/>
                    <a:pt x="1224" y="530"/>
                  </a:cubicBezTo>
                  <a:cubicBezTo>
                    <a:pt x="1224" y="238"/>
                    <a:pt x="987" y="1"/>
                    <a:pt x="695" y="1"/>
                  </a:cubicBezTo>
                  <a:close/>
                </a:path>
              </a:pathLst>
            </a:custGeom>
            <a:solidFill>
              <a:srgbClr val="D6CF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15"/>
            <p:cNvSpPr/>
            <p:nvPr/>
          </p:nvSpPr>
          <p:spPr>
            <a:xfrm>
              <a:off x="998679" y="2943808"/>
              <a:ext cx="36242" cy="31311"/>
            </a:xfrm>
            <a:custGeom>
              <a:rect b="b" l="l" r="r" t="t"/>
              <a:pathLst>
                <a:path extrusionOk="0" h="616" w="713">
                  <a:moveTo>
                    <a:pt x="402" y="1"/>
                  </a:moveTo>
                  <a:cubicBezTo>
                    <a:pt x="128" y="1"/>
                    <a:pt x="0" y="329"/>
                    <a:pt x="183" y="530"/>
                  </a:cubicBezTo>
                  <a:cubicBezTo>
                    <a:pt x="247" y="589"/>
                    <a:pt x="325" y="615"/>
                    <a:pt x="401" y="615"/>
                  </a:cubicBezTo>
                  <a:cubicBezTo>
                    <a:pt x="561" y="615"/>
                    <a:pt x="712" y="497"/>
                    <a:pt x="712" y="311"/>
                  </a:cubicBezTo>
                  <a:cubicBezTo>
                    <a:pt x="694" y="147"/>
                    <a:pt x="566" y="1"/>
                    <a:pt x="402" y="1"/>
                  </a:cubicBezTo>
                  <a:close/>
                </a:path>
              </a:pathLst>
            </a:custGeom>
            <a:solidFill>
              <a:srgbClr val="A99B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15"/>
            <p:cNvSpPr/>
            <p:nvPr/>
          </p:nvSpPr>
          <p:spPr>
            <a:xfrm>
              <a:off x="1159202" y="2821358"/>
              <a:ext cx="26025" cy="123466"/>
            </a:xfrm>
            <a:custGeom>
              <a:rect b="b" l="l" r="r" t="t"/>
              <a:pathLst>
                <a:path extrusionOk="0" h="2429" w="512">
                  <a:moveTo>
                    <a:pt x="0" y="0"/>
                  </a:moveTo>
                  <a:lnTo>
                    <a:pt x="0" y="1917"/>
                  </a:lnTo>
                  <a:cubicBezTo>
                    <a:pt x="0" y="2209"/>
                    <a:pt x="238" y="2428"/>
                    <a:pt x="511" y="2428"/>
                  </a:cubicBezTo>
                  <a:lnTo>
                    <a:pt x="511" y="2318"/>
                  </a:lnTo>
                  <a:cubicBezTo>
                    <a:pt x="292" y="2318"/>
                    <a:pt x="110" y="2136"/>
                    <a:pt x="110" y="1917"/>
                  </a:cubicBezTo>
                  <a:lnTo>
                    <a:pt x="110" y="0"/>
                  </a:lnTo>
                  <a:close/>
                </a:path>
              </a:pathLst>
            </a:custGeom>
            <a:solidFill>
              <a:srgbClr val="D6CF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15"/>
            <p:cNvSpPr/>
            <p:nvPr/>
          </p:nvSpPr>
          <p:spPr>
            <a:xfrm>
              <a:off x="1184261" y="2937149"/>
              <a:ext cx="13012" cy="9505"/>
            </a:xfrm>
            <a:custGeom>
              <a:rect b="b" l="l" r="r" t="t"/>
              <a:pathLst>
                <a:path extrusionOk="0" h="187" w="256">
                  <a:moveTo>
                    <a:pt x="168" y="0"/>
                  </a:moveTo>
                  <a:cubicBezTo>
                    <a:pt x="161" y="0"/>
                    <a:pt x="154" y="2"/>
                    <a:pt x="146" y="4"/>
                  </a:cubicBezTo>
                  <a:lnTo>
                    <a:pt x="37" y="22"/>
                  </a:lnTo>
                  <a:cubicBezTo>
                    <a:pt x="18" y="22"/>
                    <a:pt x="0" y="22"/>
                    <a:pt x="0" y="40"/>
                  </a:cubicBezTo>
                  <a:lnTo>
                    <a:pt x="0" y="150"/>
                  </a:lnTo>
                  <a:cubicBezTo>
                    <a:pt x="18" y="168"/>
                    <a:pt x="18" y="168"/>
                    <a:pt x="37" y="168"/>
                  </a:cubicBezTo>
                  <a:lnTo>
                    <a:pt x="146" y="187"/>
                  </a:lnTo>
                  <a:cubicBezTo>
                    <a:pt x="201" y="187"/>
                    <a:pt x="256" y="150"/>
                    <a:pt x="256" y="95"/>
                  </a:cubicBezTo>
                  <a:cubicBezTo>
                    <a:pt x="256" y="48"/>
                    <a:pt x="215" y="0"/>
                    <a:pt x="168" y="0"/>
                  </a:cubicBezTo>
                  <a:close/>
                </a:path>
              </a:pathLst>
            </a:custGeom>
            <a:solidFill>
              <a:srgbClr val="A99B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15"/>
            <p:cNvSpPr/>
            <p:nvPr/>
          </p:nvSpPr>
          <p:spPr>
            <a:xfrm>
              <a:off x="1251052" y="2821358"/>
              <a:ext cx="26025" cy="123466"/>
            </a:xfrm>
            <a:custGeom>
              <a:rect b="b" l="l" r="r" t="t"/>
              <a:pathLst>
                <a:path extrusionOk="0" h="2429" w="512">
                  <a:moveTo>
                    <a:pt x="402" y="0"/>
                  </a:moveTo>
                  <a:lnTo>
                    <a:pt x="402" y="1917"/>
                  </a:lnTo>
                  <a:cubicBezTo>
                    <a:pt x="402" y="2136"/>
                    <a:pt x="220" y="2318"/>
                    <a:pt x="1" y="2318"/>
                  </a:cubicBezTo>
                  <a:lnTo>
                    <a:pt x="1" y="2428"/>
                  </a:lnTo>
                  <a:cubicBezTo>
                    <a:pt x="293" y="2428"/>
                    <a:pt x="512" y="2209"/>
                    <a:pt x="512" y="1917"/>
                  </a:cubicBezTo>
                  <a:lnTo>
                    <a:pt x="512" y="0"/>
                  </a:lnTo>
                  <a:close/>
                </a:path>
              </a:pathLst>
            </a:custGeom>
            <a:solidFill>
              <a:srgbClr val="D6CF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15"/>
            <p:cNvSpPr/>
            <p:nvPr/>
          </p:nvSpPr>
          <p:spPr>
            <a:xfrm>
              <a:off x="1239006" y="2937149"/>
              <a:ext cx="12098" cy="9505"/>
            </a:xfrm>
            <a:custGeom>
              <a:rect b="b" l="l" r="r" t="t"/>
              <a:pathLst>
                <a:path extrusionOk="0" h="187" w="238">
                  <a:moveTo>
                    <a:pt x="88" y="0"/>
                  </a:moveTo>
                  <a:cubicBezTo>
                    <a:pt x="41" y="0"/>
                    <a:pt x="0" y="48"/>
                    <a:pt x="0" y="95"/>
                  </a:cubicBezTo>
                  <a:cubicBezTo>
                    <a:pt x="0" y="150"/>
                    <a:pt x="55" y="187"/>
                    <a:pt x="110" y="187"/>
                  </a:cubicBezTo>
                  <a:lnTo>
                    <a:pt x="219" y="168"/>
                  </a:lnTo>
                  <a:cubicBezTo>
                    <a:pt x="238" y="168"/>
                    <a:pt x="238" y="168"/>
                    <a:pt x="238" y="150"/>
                  </a:cubicBezTo>
                  <a:lnTo>
                    <a:pt x="238" y="40"/>
                  </a:lnTo>
                  <a:cubicBezTo>
                    <a:pt x="238" y="22"/>
                    <a:pt x="238" y="22"/>
                    <a:pt x="219" y="22"/>
                  </a:cubicBezTo>
                  <a:lnTo>
                    <a:pt x="110" y="4"/>
                  </a:lnTo>
                  <a:cubicBezTo>
                    <a:pt x="102" y="2"/>
                    <a:pt x="95" y="0"/>
                    <a:pt x="88" y="0"/>
                  </a:cubicBezTo>
                  <a:close/>
                </a:path>
              </a:pathLst>
            </a:custGeom>
            <a:solidFill>
              <a:srgbClr val="A99B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15"/>
            <p:cNvSpPr/>
            <p:nvPr/>
          </p:nvSpPr>
          <p:spPr>
            <a:xfrm>
              <a:off x="1078483" y="2567105"/>
              <a:ext cx="89105" cy="132717"/>
            </a:xfrm>
            <a:custGeom>
              <a:rect b="b" l="l" r="r" t="t"/>
              <a:pathLst>
                <a:path extrusionOk="0" h="2611" w="1753">
                  <a:moveTo>
                    <a:pt x="0" y="0"/>
                  </a:moveTo>
                  <a:lnTo>
                    <a:pt x="0" y="2264"/>
                  </a:lnTo>
                  <a:cubicBezTo>
                    <a:pt x="0" y="2446"/>
                    <a:pt x="384" y="2611"/>
                    <a:pt x="876" y="2611"/>
                  </a:cubicBezTo>
                  <a:cubicBezTo>
                    <a:pt x="1369" y="2611"/>
                    <a:pt x="1753" y="2446"/>
                    <a:pt x="1753" y="2264"/>
                  </a:cubicBezTo>
                  <a:lnTo>
                    <a:pt x="1753" y="0"/>
                  </a:lnTo>
                  <a:close/>
                </a:path>
              </a:pathLst>
            </a:custGeom>
            <a:solidFill>
              <a:srgbClr val="FFBF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15"/>
            <p:cNvSpPr/>
            <p:nvPr/>
          </p:nvSpPr>
          <p:spPr>
            <a:xfrm>
              <a:off x="1078483" y="2567105"/>
              <a:ext cx="89105" cy="77058"/>
            </a:xfrm>
            <a:custGeom>
              <a:rect b="b" l="l" r="r" t="t"/>
              <a:pathLst>
                <a:path extrusionOk="0" h="1516" w="1753">
                  <a:moveTo>
                    <a:pt x="0" y="0"/>
                  </a:moveTo>
                  <a:lnTo>
                    <a:pt x="0" y="1169"/>
                  </a:lnTo>
                  <a:cubicBezTo>
                    <a:pt x="183" y="1388"/>
                    <a:pt x="438" y="1515"/>
                    <a:pt x="712" y="1515"/>
                  </a:cubicBezTo>
                  <a:lnTo>
                    <a:pt x="1041" y="1515"/>
                  </a:lnTo>
                  <a:cubicBezTo>
                    <a:pt x="1315" y="1515"/>
                    <a:pt x="1570" y="1388"/>
                    <a:pt x="1753" y="1169"/>
                  </a:cubicBezTo>
                  <a:lnTo>
                    <a:pt x="1753" y="0"/>
                  </a:lnTo>
                  <a:close/>
                </a:path>
              </a:pathLst>
            </a:custGeom>
            <a:solidFill>
              <a:srgbClr val="4728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15"/>
            <p:cNvSpPr/>
            <p:nvPr/>
          </p:nvSpPr>
          <p:spPr>
            <a:xfrm>
              <a:off x="990292" y="2438098"/>
              <a:ext cx="265434" cy="101203"/>
            </a:xfrm>
            <a:custGeom>
              <a:rect b="b" l="l" r="r" t="t"/>
              <a:pathLst>
                <a:path extrusionOk="0" h="1991" w="5222">
                  <a:moveTo>
                    <a:pt x="1" y="1"/>
                  </a:moveTo>
                  <a:lnTo>
                    <a:pt x="1" y="859"/>
                  </a:lnTo>
                  <a:cubicBezTo>
                    <a:pt x="1" y="1479"/>
                    <a:pt x="512" y="1991"/>
                    <a:pt x="1151" y="1991"/>
                  </a:cubicBezTo>
                  <a:lnTo>
                    <a:pt x="4072" y="1991"/>
                  </a:lnTo>
                  <a:cubicBezTo>
                    <a:pt x="4711" y="1991"/>
                    <a:pt x="5222" y="1479"/>
                    <a:pt x="5222" y="859"/>
                  </a:cubicBezTo>
                  <a:lnTo>
                    <a:pt x="5222" y="1"/>
                  </a:lnTo>
                  <a:cubicBezTo>
                    <a:pt x="5222" y="640"/>
                    <a:pt x="4711" y="1151"/>
                    <a:pt x="4072" y="1151"/>
                  </a:cubicBezTo>
                  <a:lnTo>
                    <a:pt x="1151" y="1151"/>
                  </a:lnTo>
                  <a:cubicBezTo>
                    <a:pt x="512" y="1151"/>
                    <a:pt x="1" y="640"/>
                    <a:pt x="1" y="1"/>
                  </a:cubicBezTo>
                  <a:close/>
                </a:path>
              </a:pathLst>
            </a:custGeom>
            <a:solidFill>
              <a:srgbClr val="AFDC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15"/>
            <p:cNvSpPr/>
            <p:nvPr/>
          </p:nvSpPr>
          <p:spPr>
            <a:xfrm>
              <a:off x="990292" y="2260904"/>
              <a:ext cx="265434" cy="235699"/>
            </a:xfrm>
            <a:custGeom>
              <a:rect b="b" l="l" r="r" t="t"/>
              <a:pathLst>
                <a:path extrusionOk="0" h="4637" w="5222">
                  <a:moveTo>
                    <a:pt x="2611" y="0"/>
                  </a:moveTo>
                  <a:cubicBezTo>
                    <a:pt x="1169" y="0"/>
                    <a:pt x="1" y="1168"/>
                    <a:pt x="1" y="2611"/>
                  </a:cubicBezTo>
                  <a:lnTo>
                    <a:pt x="1" y="3487"/>
                  </a:lnTo>
                  <a:cubicBezTo>
                    <a:pt x="1" y="4126"/>
                    <a:pt x="512" y="4637"/>
                    <a:pt x="1133" y="4637"/>
                  </a:cubicBezTo>
                  <a:lnTo>
                    <a:pt x="4072" y="4637"/>
                  </a:lnTo>
                  <a:cubicBezTo>
                    <a:pt x="4711" y="4637"/>
                    <a:pt x="5222" y="4126"/>
                    <a:pt x="5222" y="3487"/>
                  </a:cubicBezTo>
                  <a:lnTo>
                    <a:pt x="5222" y="2611"/>
                  </a:lnTo>
                  <a:cubicBezTo>
                    <a:pt x="5222" y="1168"/>
                    <a:pt x="4054" y="0"/>
                    <a:pt x="2611" y="0"/>
                  </a:cubicBezTo>
                  <a:close/>
                </a:path>
              </a:pathLst>
            </a:custGeom>
            <a:solidFill>
              <a:srgbClr val="90D1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15"/>
            <p:cNvSpPr/>
            <p:nvPr/>
          </p:nvSpPr>
          <p:spPr>
            <a:xfrm>
              <a:off x="1020943" y="2384269"/>
              <a:ext cx="204184" cy="230209"/>
            </a:xfrm>
            <a:custGeom>
              <a:rect b="b" l="l" r="r" t="t"/>
              <a:pathLst>
                <a:path extrusionOk="0" h="4529" w="4017">
                  <a:moveTo>
                    <a:pt x="1278" y="1"/>
                  </a:moveTo>
                  <a:cubicBezTo>
                    <a:pt x="566" y="1"/>
                    <a:pt x="0" y="567"/>
                    <a:pt x="0" y="1279"/>
                  </a:cubicBezTo>
                  <a:lnTo>
                    <a:pt x="0" y="2520"/>
                  </a:lnTo>
                  <a:cubicBezTo>
                    <a:pt x="0" y="3634"/>
                    <a:pt x="895" y="4528"/>
                    <a:pt x="2008" y="4528"/>
                  </a:cubicBezTo>
                  <a:cubicBezTo>
                    <a:pt x="3122" y="4528"/>
                    <a:pt x="4016" y="3634"/>
                    <a:pt x="4016" y="2520"/>
                  </a:cubicBezTo>
                  <a:lnTo>
                    <a:pt x="4016" y="1279"/>
                  </a:lnTo>
                  <a:cubicBezTo>
                    <a:pt x="4016" y="567"/>
                    <a:pt x="3451" y="1"/>
                    <a:pt x="2739" y="1"/>
                  </a:cubicBezTo>
                  <a:close/>
                </a:path>
              </a:pathLst>
            </a:custGeom>
            <a:solidFill>
              <a:srgbClr val="FFBF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15"/>
            <p:cNvSpPr/>
            <p:nvPr/>
          </p:nvSpPr>
          <p:spPr>
            <a:xfrm>
              <a:off x="1031160" y="2481711"/>
              <a:ext cx="182836" cy="38122"/>
            </a:xfrm>
            <a:custGeom>
              <a:rect b="b" l="l" r="r" t="t"/>
              <a:pathLst>
                <a:path extrusionOk="0" h="750" w="3597">
                  <a:moveTo>
                    <a:pt x="1807" y="1"/>
                  </a:moveTo>
                  <a:cubicBezTo>
                    <a:pt x="1406" y="1"/>
                    <a:pt x="1150" y="402"/>
                    <a:pt x="0" y="475"/>
                  </a:cubicBezTo>
                  <a:lnTo>
                    <a:pt x="0" y="749"/>
                  </a:lnTo>
                  <a:cubicBezTo>
                    <a:pt x="1114" y="640"/>
                    <a:pt x="1369" y="238"/>
                    <a:pt x="1807" y="238"/>
                  </a:cubicBezTo>
                  <a:cubicBezTo>
                    <a:pt x="2227" y="238"/>
                    <a:pt x="2501" y="640"/>
                    <a:pt x="3596" y="749"/>
                  </a:cubicBezTo>
                  <a:lnTo>
                    <a:pt x="3596" y="475"/>
                  </a:lnTo>
                  <a:cubicBezTo>
                    <a:pt x="2465" y="402"/>
                    <a:pt x="2209" y="1"/>
                    <a:pt x="180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15"/>
            <p:cNvSpPr/>
            <p:nvPr/>
          </p:nvSpPr>
          <p:spPr>
            <a:xfrm>
              <a:off x="1030194" y="2493808"/>
              <a:ext cx="185631" cy="130887"/>
            </a:xfrm>
            <a:custGeom>
              <a:rect b="b" l="l" r="r" t="t"/>
              <a:pathLst>
                <a:path extrusionOk="0" h="2575" w="3652">
                  <a:moveTo>
                    <a:pt x="1826" y="0"/>
                  </a:moveTo>
                  <a:cubicBezTo>
                    <a:pt x="1407" y="0"/>
                    <a:pt x="1133" y="402"/>
                    <a:pt x="19" y="511"/>
                  </a:cubicBezTo>
                  <a:lnTo>
                    <a:pt x="19" y="931"/>
                  </a:lnTo>
                  <a:cubicBezTo>
                    <a:pt x="1" y="1826"/>
                    <a:pt x="731" y="2574"/>
                    <a:pt x="1626" y="2574"/>
                  </a:cubicBezTo>
                  <a:lnTo>
                    <a:pt x="2045" y="2574"/>
                  </a:lnTo>
                  <a:cubicBezTo>
                    <a:pt x="2940" y="2556"/>
                    <a:pt x="3652" y="1826"/>
                    <a:pt x="3634" y="931"/>
                  </a:cubicBezTo>
                  <a:lnTo>
                    <a:pt x="3634" y="511"/>
                  </a:lnTo>
                  <a:cubicBezTo>
                    <a:pt x="2520" y="402"/>
                    <a:pt x="2246" y="0"/>
                    <a:pt x="182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15"/>
            <p:cNvSpPr/>
            <p:nvPr/>
          </p:nvSpPr>
          <p:spPr>
            <a:xfrm>
              <a:off x="1039496" y="2412022"/>
              <a:ext cx="68722" cy="19620"/>
            </a:xfrm>
            <a:custGeom>
              <a:rect b="b" l="l" r="r" t="t"/>
              <a:pathLst>
                <a:path extrusionOk="0" h="386" w="1352">
                  <a:moveTo>
                    <a:pt x="713" y="1"/>
                  </a:moveTo>
                  <a:cubicBezTo>
                    <a:pt x="695" y="1"/>
                    <a:pt x="676" y="1"/>
                    <a:pt x="658" y="3"/>
                  </a:cubicBezTo>
                  <a:cubicBezTo>
                    <a:pt x="384" y="21"/>
                    <a:pt x="146" y="167"/>
                    <a:pt x="0" y="386"/>
                  </a:cubicBezTo>
                  <a:lnTo>
                    <a:pt x="1351" y="276"/>
                  </a:lnTo>
                  <a:cubicBezTo>
                    <a:pt x="1182" y="107"/>
                    <a:pt x="950" y="1"/>
                    <a:pt x="713" y="1"/>
                  </a:cubicBezTo>
                  <a:close/>
                </a:path>
              </a:pathLst>
            </a:custGeom>
            <a:solidFill>
              <a:srgbClr val="A03E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15"/>
            <p:cNvSpPr/>
            <p:nvPr/>
          </p:nvSpPr>
          <p:spPr>
            <a:xfrm>
              <a:off x="1061760" y="2440894"/>
              <a:ext cx="20484" cy="17333"/>
            </a:xfrm>
            <a:custGeom>
              <a:rect b="b" l="l" r="r" t="t"/>
              <a:pathLst>
                <a:path extrusionOk="0" h="341" w="403">
                  <a:moveTo>
                    <a:pt x="238" y="1"/>
                  </a:moveTo>
                  <a:cubicBezTo>
                    <a:pt x="74" y="1"/>
                    <a:pt x="1" y="183"/>
                    <a:pt x="110" y="293"/>
                  </a:cubicBezTo>
                  <a:cubicBezTo>
                    <a:pt x="144" y="326"/>
                    <a:pt x="184" y="341"/>
                    <a:pt x="224" y="341"/>
                  </a:cubicBezTo>
                  <a:cubicBezTo>
                    <a:pt x="315" y="341"/>
                    <a:pt x="402" y="266"/>
                    <a:pt x="402" y="165"/>
                  </a:cubicBezTo>
                  <a:cubicBezTo>
                    <a:pt x="402" y="74"/>
                    <a:pt x="329" y="1"/>
                    <a:pt x="238" y="1"/>
                  </a:cubicBezTo>
                  <a:close/>
                </a:path>
              </a:pathLst>
            </a:custGeom>
            <a:solidFill>
              <a:srgbClr val="4728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15"/>
            <p:cNvSpPr/>
            <p:nvPr/>
          </p:nvSpPr>
          <p:spPr>
            <a:xfrm>
              <a:off x="1138768" y="2412022"/>
              <a:ext cx="67807" cy="19620"/>
            </a:xfrm>
            <a:custGeom>
              <a:rect b="b" l="l" r="r" t="t"/>
              <a:pathLst>
                <a:path extrusionOk="0" h="386" w="1334">
                  <a:moveTo>
                    <a:pt x="635" y="1"/>
                  </a:moveTo>
                  <a:cubicBezTo>
                    <a:pt x="384" y="1"/>
                    <a:pt x="153" y="107"/>
                    <a:pt x="1" y="276"/>
                  </a:cubicBezTo>
                  <a:lnTo>
                    <a:pt x="1333" y="386"/>
                  </a:lnTo>
                  <a:cubicBezTo>
                    <a:pt x="1187" y="167"/>
                    <a:pt x="950" y="21"/>
                    <a:pt x="694" y="3"/>
                  </a:cubicBezTo>
                  <a:cubicBezTo>
                    <a:pt x="675" y="1"/>
                    <a:pt x="655" y="1"/>
                    <a:pt x="635" y="1"/>
                  </a:cubicBezTo>
                  <a:close/>
                </a:path>
              </a:pathLst>
            </a:custGeom>
            <a:solidFill>
              <a:srgbClr val="A03E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15"/>
            <p:cNvSpPr/>
            <p:nvPr/>
          </p:nvSpPr>
          <p:spPr>
            <a:xfrm>
              <a:off x="1163827" y="2440894"/>
              <a:ext cx="20484" cy="17333"/>
            </a:xfrm>
            <a:custGeom>
              <a:rect b="b" l="l" r="r" t="t"/>
              <a:pathLst>
                <a:path extrusionOk="0" h="341" w="403">
                  <a:moveTo>
                    <a:pt x="165" y="1"/>
                  </a:moveTo>
                  <a:cubicBezTo>
                    <a:pt x="74" y="1"/>
                    <a:pt x="1" y="74"/>
                    <a:pt x="1" y="165"/>
                  </a:cubicBezTo>
                  <a:cubicBezTo>
                    <a:pt x="1" y="266"/>
                    <a:pt x="88" y="341"/>
                    <a:pt x="179" y="341"/>
                  </a:cubicBezTo>
                  <a:cubicBezTo>
                    <a:pt x="219" y="341"/>
                    <a:pt x="259" y="326"/>
                    <a:pt x="293" y="293"/>
                  </a:cubicBezTo>
                  <a:cubicBezTo>
                    <a:pt x="402" y="183"/>
                    <a:pt x="311" y="1"/>
                    <a:pt x="165" y="1"/>
                  </a:cubicBezTo>
                  <a:close/>
                </a:path>
              </a:pathLst>
            </a:custGeom>
            <a:solidFill>
              <a:srgbClr val="4728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15"/>
            <p:cNvSpPr/>
            <p:nvPr/>
          </p:nvSpPr>
          <p:spPr>
            <a:xfrm>
              <a:off x="1243631" y="3337234"/>
              <a:ext cx="58505" cy="7472"/>
            </a:xfrm>
            <a:custGeom>
              <a:rect b="b" l="l" r="r" t="t"/>
              <a:pathLst>
                <a:path extrusionOk="0" h="147" w="1151">
                  <a:moveTo>
                    <a:pt x="1" y="147"/>
                  </a:moveTo>
                  <a:lnTo>
                    <a:pt x="1" y="147"/>
                  </a:lnTo>
                  <a:lnTo>
                    <a:pt x="115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9" name="Shape 559"/>
        <p:cNvGrpSpPr/>
        <p:nvPr/>
      </p:nvGrpSpPr>
      <p:grpSpPr>
        <a:xfrm>
          <a:off x="0" y="0"/>
          <a:ext cx="0" cy="0"/>
          <a:chOff x="0" y="0"/>
          <a:chExt cx="0" cy="0"/>
        </a:xfrm>
      </p:grpSpPr>
      <p:sp>
        <p:nvSpPr>
          <p:cNvPr id="560" name="Google Shape;560;p42"/>
          <p:cNvSpPr txBox="1"/>
          <p:nvPr>
            <p:ph type="title"/>
          </p:nvPr>
        </p:nvSpPr>
        <p:spPr>
          <a:xfrm>
            <a:off x="720000" y="445025"/>
            <a:ext cx="8142000" cy="603300"/>
          </a:xfrm>
          <a:prstGeom prst="rect">
            <a:avLst/>
          </a:prstGeom>
        </p:spPr>
        <p:txBody>
          <a:bodyPr anchorCtr="0" anchor="t" bIns="91425" lIns="91425" spcFirstLastPara="1" rIns="91425" wrap="square" tIns="91425">
            <a:noAutofit/>
          </a:bodyPr>
          <a:lstStyle/>
          <a:p>
            <a:pPr indent="0" lvl="0" marL="0" rtl="0" algn="ctr">
              <a:spcBef>
                <a:spcPts val="0"/>
              </a:spcBef>
              <a:spcAft>
                <a:spcPts val="200"/>
              </a:spcAft>
              <a:buNone/>
            </a:pPr>
            <a:r>
              <a:rPr lang="en"/>
              <a:t>BEST MODEL</a:t>
            </a:r>
            <a:endParaRPr/>
          </a:p>
        </p:txBody>
      </p:sp>
      <p:sp>
        <p:nvSpPr>
          <p:cNvPr id="561" name="Google Shape;561;p42"/>
          <p:cNvSpPr txBox="1"/>
          <p:nvPr>
            <p:ph idx="1" type="body"/>
          </p:nvPr>
        </p:nvSpPr>
        <p:spPr>
          <a:xfrm>
            <a:off x="216700" y="1953650"/>
            <a:ext cx="4892400" cy="27528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b="1" lang="en">
                <a:highlight>
                  <a:srgbClr val="E6B8AF"/>
                </a:highlight>
              </a:rPr>
              <a:t>Undersampling the data (50-50 split)</a:t>
            </a:r>
            <a:endParaRPr b="1">
              <a:highlight>
                <a:srgbClr val="E6B8AF"/>
              </a:highlight>
            </a:endParaRPr>
          </a:p>
          <a:p>
            <a:pPr indent="-304800" lvl="0" marL="457200" rtl="0" algn="l">
              <a:spcBef>
                <a:spcPts val="0"/>
              </a:spcBef>
              <a:spcAft>
                <a:spcPts val="0"/>
              </a:spcAft>
              <a:buSzPts val="1200"/>
              <a:buChar char="-"/>
            </a:pPr>
            <a:r>
              <a:rPr lang="en"/>
              <a:t>Exclusive of other target Variables (Stroke, Skin Cancer and Heart Disease) </a:t>
            </a:r>
            <a:endParaRPr/>
          </a:p>
          <a:p>
            <a:pPr indent="-304800" lvl="0" marL="457200" rtl="0" algn="l">
              <a:spcBef>
                <a:spcPts val="0"/>
              </a:spcBef>
              <a:spcAft>
                <a:spcPts val="0"/>
              </a:spcAft>
              <a:buSzPts val="1200"/>
              <a:buChar char="-"/>
            </a:pPr>
            <a:r>
              <a:rPr lang="en"/>
              <a:t>Without feature selection </a:t>
            </a:r>
            <a:endParaRPr/>
          </a:p>
          <a:p>
            <a:pPr indent="-304800" lvl="0" marL="457200" rtl="0" algn="l">
              <a:spcBef>
                <a:spcPts val="0"/>
              </a:spcBef>
              <a:spcAft>
                <a:spcPts val="0"/>
              </a:spcAft>
              <a:buSzPts val="1200"/>
              <a:buChar char="-"/>
            </a:pPr>
            <a:r>
              <a:rPr lang="en"/>
              <a:t>Without hyper-parameter tuning</a:t>
            </a:r>
            <a:endParaRPr/>
          </a:p>
          <a:p>
            <a:pPr indent="0" lvl="0" marL="457200" rtl="0" algn="l">
              <a:spcBef>
                <a:spcPts val="1600"/>
              </a:spcBef>
              <a:spcAft>
                <a:spcPts val="1600"/>
              </a:spcAft>
              <a:buNone/>
            </a:pPr>
            <a:r>
              <a:rPr lang="en"/>
              <a:t>BEST Model : </a:t>
            </a:r>
            <a:r>
              <a:rPr b="1" lang="en"/>
              <a:t>Gradient Boosting</a:t>
            </a:r>
            <a:endParaRPr b="1"/>
          </a:p>
        </p:txBody>
      </p:sp>
      <p:pic>
        <p:nvPicPr>
          <p:cNvPr id="562" name="Google Shape;562;p42"/>
          <p:cNvPicPr preferRelativeResize="0"/>
          <p:nvPr/>
        </p:nvPicPr>
        <p:blipFill>
          <a:blip r:embed="rId3">
            <a:alphaModFix/>
          </a:blip>
          <a:stretch>
            <a:fillRect/>
          </a:stretch>
        </p:blipFill>
        <p:spPr>
          <a:xfrm>
            <a:off x="5052950" y="1120935"/>
            <a:ext cx="3371050" cy="387016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6" name="Shape 566"/>
        <p:cNvGrpSpPr/>
        <p:nvPr/>
      </p:nvGrpSpPr>
      <p:grpSpPr>
        <a:xfrm>
          <a:off x="0" y="0"/>
          <a:ext cx="0" cy="0"/>
          <a:chOff x="0" y="0"/>
          <a:chExt cx="0" cy="0"/>
        </a:xfrm>
      </p:grpSpPr>
      <p:sp>
        <p:nvSpPr>
          <p:cNvPr id="567" name="Google Shape;567;p43"/>
          <p:cNvSpPr txBox="1"/>
          <p:nvPr>
            <p:ph type="title"/>
          </p:nvPr>
        </p:nvSpPr>
        <p:spPr>
          <a:xfrm>
            <a:off x="720000" y="445025"/>
            <a:ext cx="7704000" cy="932700"/>
          </a:xfrm>
          <a:prstGeom prst="rect">
            <a:avLst/>
          </a:prstGeom>
        </p:spPr>
        <p:txBody>
          <a:bodyPr anchorCtr="0" anchor="t" bIns="91425" lIns="91425" spcFirstLastPara="1" rIns="91425" wrap="square" tIns="91425">
            <a:noAutofit/>
          </a:bodyPr>
          <a:lstStyle/>
          <a:p>
            <a:pPr indent="0" lvl="0" marL="0" rtl="0" algn="ctr">
              <a:spcBef>
                <a:spcPts val="0"/>
              </a:spcBef>
              <a:spcAft>
                <a:spcPts val="200"/>
              </a:spcAft>
              <a:buNone/>
            </a:pPr>
            <a:r>
              <a:rPr lang="en"/>
              <a:t>Reasoning for Hypothesis</a:t>
            </a:r>
            <a:endParaRPr/>
          </a:p>
        </p:txBody>
      </p:sp>
      <p:sp>
        <p:nvSpPr>
          <p:cNvPr id="568" name="Google Shape;568;p43"/>
          <p:cNvSpPr txBox="1"/>
          <p:nvPr>
            <p:ph idx="1" type="body"/>
          </p:nvPr>
        </p:nvSpPr>
        <p:spPr>
          <a:xfrm>
            <a:off x="720000" y="1187050"/>
            <a:ext cx="7704000" cy="3593100"/>
          </a:xfrm>
          <a:prstGeom prst="rect">
            <a:avLst/>
          </a:prstGeom>
        </p:spPr>
        <p:txBody>
          <a:bodyPr anchorCtr="0" anchor="t" bIns="91425" lIns="91425" spcFirstLastPara="1" rIns="91425" wrap="square" tIns="91425">
            <a:noAutofit/>
          </a:bodyPr>
          <a:lstStyle/>
          <a:p>
            <a:pPr indent="0" lvl="0" marL="0" marR="527570" rtl="0" algn="ctr">
              <a:lnSpc>
                <a:spcPct val="102042"/>
              </a:lnSpc>
              <a:spcBef>
                <a:spcPts val="50"/>
              </a:spcBef>
              <a:spcAft>
                <a:spcPts val="0"/>
              </a:spcAft>
              <a:buNone/>
            </a:pPr>
            <a:r>
              <a:rPr lang="en" sz="1500">
                <a:solidFill>
                  <a:srgbClr val="000000"/>
                </a:solidFill>
              </a:rPr>
              <a:t>Hypothesis: “There is a positive relationship between a patient's BMI and their likelihood of developing diabetes” </a:t>
            </a:r>
            <a:endParaRPr sz="1500">
              <a:solidFill>
                <a:srgbClr val="000000"/>
              </a:solidFill>
            </a:endParaRPr>
          </a:p>
          <a:p>
            <a:pPr indent="0" lvl="0" marL="0" marR="527570" rtl="0" algn="l">
              <a:lnSpc>
                <a:spcPct val="102042"/>
              </a:lnSpc>
              <a:spcBef>
                <a:spcPts val="50"/>
              </a:spcBef>
              <a:spcAft>
                <a:spcPts val="0"/>
              </a:spcAft>
              <a:buNone/>
            </a:pPr>
            <a:r>
              <a:t/>
            </a:r>
            <a:endParaRPr sz="1500">
              <a:solidFill>
                <a:srgbClr val="000000"/>
              </a:solidFill>
            </a:endParaRPr>
          </a:p>
          <a:p>
            <a:pPr indent="0" lvl="0" marL="0" marR="527570" rtl="0" algn="l">
              <a:lnSpc>
                <a:spcPct val="102042"/>
              </a:lnSpc>
              <a:spcBef>
                <a:spcPts val="50"/>
              </a:spcBef>
              <a:spcAft>
                <a:spcPts val="0"/>
              </a:spcAft>
              <a:buNone/>
            </a:pPr>
            <a:r>
              <a:t/>
            </a:r>
            <a:endParaRPr sz="1500">
              <a:solidFill>
                <a:srgbClr val="000000"/>
              </a:solidFill>
            </a:endParaRPr>
          </a:p>
          <a:p>
            <a:pPr indent="0" lvl="0" marL="0" marR="527570" rtl="0" algn="l">
              <a:lnSpc>
                <a:spcPct val="102042"/>
              </a:lnSpc>
              <a:spcBef>
                <a:spcPts val="50"/>
              </a:spcBef>
              <a:spcAft>
                <a:spcPts val="0"/>
              </a:spcAft>
              <a:buNone/>
            </a:pPr>
            <a:r>
              <a:t/>
            </a:r>
            <a:endParaRPr sz="1500">
              <a:solidFill>
                <a:srgbClr val="000000"/>
              </a:solidFill>
            </a:endParaRPr>
          </a:p>
          <a:p>
            <a:pPr indent="0" lvl="0" marL="0" marR="527570" rtl="0" algn="ctr">
              <a:lnSpc>
                <a:spcPct val="102042"/>
              </a:lnSpc>
              <a:spcBef>
                <a:spcPts val="50"/>
              </a:spcBef>
              <a:spcAft>
                <a:spcPts val="0"/>
              </a:spcAft>
              <a:buNone/>
            </a:pPr>
            <a:r>
              <a:rPr lang="en" sz="1500">
                <a:solidFill>
                  <a:srgbClr val="000000"/>
                </a:solidFill>
              </a:rPr>
              <a:t>From the feature extraction section, we can see that when the feature importance for each of the feature was shown, the feature importance as shown is at 0.06. Hence, when performing feature selection, i have done a removal of features based on a certain threshold. </a:t>
            </a:r>
            <a:endParaRPr sz="1500">
              <a:solidFill>
                <a:srgbClr val="000000"/>
              </a:solidFill>
            </a:endParaRPr>
          </a:p>
          <a:p>
            <a:pPr indent="0" lvl="0" marL="0" marR="527570" rtl="0" algn="ctr">
              <a:lnSpc>
                <a:spcPct val="102042"/>
              </a:lnSpc>
              <a:spcBef>
                <a:spcPts val="50"/>
              </a:spcBef>
              <a:spcAft>
                <a:spcPts val="0"/>
              </a:spcAft>
              <a:buNone/>
            </a:pPr>
            <a:r>
              <a:t/>
            </a:r>
            <a:endParaRPr sz="1500">
              <a:solidFill>
                <a:srgbClr val="000000"/>
              </a:solidFill>
            </a:endParaRPr>
          </a:p>
          <a:p>
            <a:pPr indent="0" lvl="0" marL="0" marR="527570" rtl="0" algn="ctr">
              <a:lnSpc>
                <a:spcPct val="102042"/>
              </a:lnSpc>
              <a:spcBef>
                <a:spcPts val="50"/>
              </a:spcBef>
              <a:spcAft>
                <a:spcPts val="0"/>
              </a:spcAft>
              <a:buNone/>
            </a:pPr>
            <a:r>
              <a:rPr lang="en" sz="1500">
                <a:solidFill>
                  <a:srgbClr val="000000"/>
                </a:solidFill>
              </a:rPr>
              <a:t>Low Feature importance of BMI = does not affect prediction </a:t>
            </a:r>
            <a:endParaRPr sz="1500">
              <a:solidFill>
                <a:srgbClr val="000000"/>
              </a:solidFill>
            </a:endParaRPr>
          </a:p>
          <a:p>
            <a:pPr indent="0" lvl="0" marL="0" marR="527570" rtl="0" algn="ctr">
              <a:lnSpc>
                <a:spcPct val="102042"/>
              </a:lnSpc>
              <a:spcBef>
                <a:spcPts val="50"/>
              </a:spcBef>
              <a:spcAft>
                <a:spcPts val="0"/>
              </a:spcAft>
              <a:buNone/>
            </a:pPr>
            <a:r>
              <a:rPr lang="en" sz="1500">
                <a:solidFill>
                  <a:srgbClr val="000000"/>
                </a:solidFill>
              </a:rPr>
              <a:t>Therefore, BMI has </a:t>
            </a:r>
            <a:r>
              <a:rPr lang="en" sz="1500">
                <a:solidFill>
                  <a:srgbClr val="000000"/>
                </a:solidFill>
              </a:rPr>
              <a:t>little</a:t>
            </a:r>
            <a:r>
              <a:rPr lang="en" sz="1500">
                <a:solidFill>
                  <a:srgbClr val="000000"/>
                </a:solidFill>
              </a:rPr>
              <a:t> to no relation on whether or not an individual has diabetes, making our hypothesis </a:t>
            </a:r>
            <a:r>
              <a:rPr b="1" lang="en" sz="1500">
                <a:solidFill>
                  <a:srgbClr val="000000"/>
                </a:solidFill>
              </a:rPr>
              <a:t>FALSE</a:t>
            </a:r>
            <a:r>
              <a:rPr lang="en" sz="1500">
                <a:solidFill>
                  <a:srgbClr val="000000"/>
                </a:solidFill>
              </a:rPr>
              <a:t>.</a:t>
            </a:r>
            <a:endParaRPr sz="1500">
              <a:solidFill>
                <a:srgbClr val="000000"/>
              </a:solidFill>
            </a:endParaRPr>
          </a:p>
          <a:p>
            <a:pPr indent="0" lvl="0" marL="0" rtl="0" algn="ctr">
              <a:spcBef>
                <a:spcPts val="0"/>
              </a:spcBef>
              <a:spcAft>
                <a:spcPts val="1600"/>
              </a:spcAft>
              <a:buNone/>
            </a:pPr>
            <a:r>
              <a:t/>
            </a:r>
            <a:endParaRPr/>
          </a:p>
        </p:txBody>
      </p:sp>
      <p:pic>
        <p:nvPicPr>
          <p:cNvPr id="569" name="Google Shape;569;p43"/>
          <p:cNvPicPr preferRelativeResize="0"/>
          <p:nvPr/>
        </p:nvPicPr>
        <p:blipFill>
          <a:blip r:embed="rId3">
            <a:alphaModFix/>
          </a:blip>
          <a:stretch>
            <a:fillRect/>
          </a:stretch>
        </p:blipFill>
        <p:spPr>
          <a:xfrm>
            <a:off x="2388850" y="1959175"/>
            <a:ext cx="4366300" cy="33022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3" name="Shape 573"/>
        <p:cNvGrpSpPr/>
        <p:nvPr/>
      </p:nvGrpSpPr>
      <p:grpSpPr>
        <a:xfrm>
          <a:off x="0" y="0"/>
          <a:ext cx="0" cy="0"/>
          <a:chOff x="0" y="0"/>
          <a:chExt cx="0" cy="0"/>
        </a:xfrm>
      </p:grpSpPr>
      <p:sp>
        <p:nvSpPr>
          <p:cNvPr id="574" name="Google Shape;574;p44"/>
          <p:cNvSpPr txBox="1"/>
          <p:nvPr>
            <p:ph type="title"/>
          </p:nvPr>
        </p:nvSpPr>
        <p:spPr>
          <a:xfrm>
            <a:off x="720000" y="445025"/>
            <a:ext cx="7704000" cy="932700"/>
          </a:xfrm>
          <a:prstGeom prst="rect">
            <a:avLst/>
          </a:prstGeom>
        </p:spPr>
        <p:txBody>
          <a:bodyPr anchorCtr="0" anchor="t" bIns="91425" lIns="91425" spcFirstLastPara="1" rIns="91425" wrap="square" tIns="91425">
            <a:noAutofit/>
          </a:bodyPr>
          <a:lstStyle/>
          <a:p>
            <a:pPr indent="0" lvl="0" marL="0" rtl="0" algn="ctr">
              <a:spcBef>
                <a:spcPts val="0"/>
              </a:spcBef>
              <a:spcAft>
                <a:spcPts val="200"/>
              </a:spcAft>
              <a:buNone/>
            </a:pPr>
            <a:r>
              <a:rPr lang="en"/>
              <a:t>Recommendation</a:t>
            </a:r>
            <a:endParaRPr/>
          </a:p>
        </p:txBody>
      </p:sp>
      <p:sp>
        <p:nvSpPr>
          <p:cNvPr id="575" name="Google Shape;575;p44"/>
          <p:cNvSpPr txBox="1"/>
          <p:nvPr>
            <p:ph idx="1" type="body"/>
          </p:nvPr>
        </p:nvSpPr>
        <p:spPr>
          <a:xfrm>
            <a:off x="720000" y="1543050"/>
            <a:ext cx="7704000" cy="1254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solidFill>
                  <a:srgbClr val="000000"/>
                </a:solidFill>
              </a:rPr>
              <a:t>Here are my recommendations to HCA in identifying patients who are likely to develop Diabetes::</a:t>
            </a:r>
            <a:endParaRPr>
              <a:solidFill>
                <a:srgbClr val="000000"/>
              </a:solidFill>
            </a:endParaRPr>
          </a:p>
          <a:p>
            <a:pPr indent="-304800" lvl="0" marL="457200" rtl="0" algn="l">
              <a:lnSpc>
                <a:spcPct val="100000"/>
              </a:lnSpc>
              <a:spcBef>
                <a:spcPts val="1000"/>
              </a:spcBef>
              <a:spcAft>
                <a:spcPts val="0"/>
              </a:spcAft>
              <a:buClr>
                <a:srgbClr val="000000"/>
              </a:buClr>
              <a:buSzPts val="1200"/>
              <a:buChar char="-"/>
            </a:pPr>
            <a:r>
              <a:rPr lang="en">
                <a:solidFill>
                  <a:srgbClr val="000000"/>
                </a:solidFill>
              </a:rPr>
              <a:t>Based on the feature importance, pay more attention to patients within the age category range of 18-24 and those who are alcohol drinkers. </a:t>
            </a:r>
            <a:endParaRPr>
              <a:solidFill>
                <a:srgbClr val="000000"/>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579" name="Shape 579"/>
        <p:cNvGrpSpPr/>
        <p:nvPr/>
      </p:nvGrpSpPr>
      <p:grpSpPr>
        <a:xfrm>
          <a:off x="0" y="0"/>
          <a:ext cx="0" cy="0"/>
          <a:chOff x="0" y="0"/>
          <a:chExt cx="0" cy="0"/>
        </a:xfrm>
      </p:grpSpPr>
      <p:sp>
        <p:nvSpPr>
          <p:cNvPr id="580" name="Google Shape;580;p45"/>
          <p:cNvSpPr/>
          <p:nvPr/>
        </p:nvSpPr>
        <p:spPr>
          <a:xfrm rot="-5400000">
            <a:off x="5011829" y="1016887"/>
            <a:ext cx="5149259" cy="3115067"/>
          </a:xfrm>
          <a:custGeom>
            <a:rect b="b" l="l" r="r" t="t"/>
            <a:pathLst>
              <a:path extrusionOk="0" h="115437" w="285317">
                <a:moveTo>
                  <a:pt x="1114" y="1"/>
                </a:moveTo>
                <a:cubicBezTo>
                  <a:pt x="743" y="1"/>
                  <a:pt x="371" y="4"/>
                  <a:pt x="0" y="10"/>
                </a:cubicBezTo>
                <a:lnTo>
                  <a:pt x="0" y="115437"/>
                </a:lnTo>
                <a:lnTo>
                  <a:pt x="285316" y="115437"/>
                </a:lnTo>
                <a:lnTo>
                  <a:pt x="285316" y="16649"/>
                </a:lnTo>
                <a:cubicBezTo>
                  <a:pt x="275981" y="17517"/>
                  <a:pt x="266737" y="22219"/>
                  <a:pt x="260505" y="29363"/>
                </a:cubicBezTo>
                <a:cubicBezTo>
                  <a:pt x="255233" y="35366"/>
                  <a:pt x="250873" y="43355"/>
                  <a:pt x="243067" y="45021"/>
                </a:cubicBezTo>
                <a:cubicBezTo>
                  <a:pt x="241949" y="45253"/>
                  <a:pt x="240817" y="45339"/>
                  <a:pt x="239680" y="45339"/>
                </a:cubicBezTo>
                <a:cubicBezTo>
                  <a:pt x="237914" y="45339"/>
                  <a:pt x="236134" y="45133"/>
                  <a:pt x="234370" y="44952"/>
                </a:cubicBezTo>
                <a:cubicBezTo>
                  <a:pt x="231734" y="44685"/>
                  <a:pt x="229019" y="44498"/>
                  <a:pt x="226316" y="44498"/>
                </a:cubicBezTo>
                <a:cubicBezTo>
                  <a:pt x="219329" y="44498"/>
                  <a:pt x="212416" y="45750"/>
                  <a:pt x="207117" y="50111"/>
                </a:cubicBezTo>
                <a:cubicBezTo>
                  <a:pt x="200087" y="55886"/>
                  <a:pt x="197850" y="65495"/>
                  <a:pt x="194997" y="74169"/>
                </a:cubicBezTo>
                <a:cubicBezTo>
                  <a:pt x="192166" y="82842"/>
                  <a:pt x="187168" y="92178"/>
                  <a:pt x="178288" y="94255"/>
                </a:cubicBezTo>
                <a:cubicBezTo>
                  <a:pt x="177041" y="94543"/>
                  <a:pt x="175796" y="94669"/>
                  <a:pt x="174551" y="94669"/>
                </a:cubicBezTo>
                <a:cubicBezTo>
                  <a:pt x="165708" y="94669"/>
                  <a:pt x="156917" y="88301"/>
                  <a:pt x="148045" y="88301"/>
                </a:cubicBezTo>
                <a:cubicBezTo>
                  <a:pt x="146875" y="88301"/>
                  <a:pt x="145703" y="88412"/>
                  <a:pt x="144530" y="88663"/>
                </a:cubicBezTo>
                <a:cubicBezTo>
                  <a:pt x="141060" y="89393"/>
                  <a:pt x="137956" y="91333"/>
                  <a:pt x="134646" y="92612"/>
                </a:cubicBezTo>
                <a:cubicBezTo>
                  <a:pt x="131720" y="93737"/>
                  <a:pt x="128631" y="94264"/>
                  <a:pt x="125532" y="94264"/>
                </a:cubicBezTo>
                <a:cubicBezTo>
                  <a:pt x="113985" y="94264"/>
                  <a:pt x="102305" y="86940"/>
                  <a:pt x="98400" y="75926"/>
                </a:cubicBezTo>
                <a:cubicBezTo>
                  <a:pt x="97190" y="72525"/>
                  <a:pt x="96642" y="68873"/>
                  <a:pt x="94930" y="65678"/>
                </a:cubicBezTo>
                <a:cubicBezTo>
                  <a:pt x="90993" y="58324"/>
                  <a:pt x="81998" y="55419"/>
                  <a:pt x="73534" y="55419"/>
                </a:cubicBezTo>
                <a:cubicBezTo>
                  <a:pt x="72724" y="55419"/>
                  <a:pt x="71919" y="55446"/>
                  <a:pt x="71124" y="55498"/>
                </a:cubicBezTo>
                <a:cubicBezTo>
                  <a:pt x="62016" y="56114"/>
                  <a:pt x="53160" y="59195"/>
                  <a:pt x="44030" y="59264"/>
                </a:cubicBezTo>
                <a:cubicBezTo>
                  <a:pt x="43906" y="59265"/>
                  <a:pt x="43782" y="59266"/>
                  <a:pt x="43658" y="59266"/>
                </a:cubicBezTo>
                <a:cubicBezTo>
                  <a:pt x="41834" y="59266"/>
                  <a:pt x="39970" y="59093"/>
                  <a:pt x="38347" y="58260"/>
                </a:cubicBezTo>
                <a:cubicBezTo>
                  <a:pt x="34261" y="56205"/>
                  <a:pt x="33120" y="50727"/>
                  <a:pt x="33964" y="46208"/>
                </a:cubicBezTo>
                <a:cubicBezTo>
                  <a:pt x="34809" y="41688"/>
                  <a:pt x="37091" y="37557"/>
                  <a:pt x="37958" y="33038"/>
                </a:cubicBezTo>
                <a:cubicBezTo>
                  <a:pt x="40241" y="21169"/>
                  <a:pt x="31864" y="9117"/>
                  <a:pt x="20908" y="3981"/>
                </a:cubicBezTo>
                <a:cubicBezTo>
                  <a:pt x="14632" y="1016"/>
                  <a:pt x="7904" y="1"/>
                  <a:pt x="1114" y="1"/>
                </a:cubicBezTo>
                <a:close/>
              </a:path>
            </a:pathLst>
          </a:custGeom>
          <a:solidFill>
            <a:srgbClr val="FFFCF2">
              <a:alpha val="402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45"/>
          <p:cNvSpPr txBox="1"/>
          <p:nvPr>
            <p:ph type="ctrTitle"/>
          </p:nvPr>
        </p:nvSpPr>
        <p:spPr>
          <a:xfrm>
            <a:off x="1931250" y="2114743"/>
            <a:ext cx="5281500" cy="904200"/>
          </a:xfrm>
          <a:prstGeom prst="rect">
            <a:avLst/>
          </a:prstGeom>
        </p:spPr>
        <p:txBody>
          <a:bodyPr anchorCtr="0" anchor="t" bIns="91425" lIns="91425" spcFirstLastPara="1" rIns="91425" wrap="square" tIns="91425">
            <a:noAutofit/>
          </a:bodyPr>
          <a:lstStyle/>
          <a:p>
            <a:pPr indent="0" lvl="0" marL="0" rtl="0" algn="ctr">
              <a:spcBef>
                <a:spcPts val="0"/>
              </a:spcBef>
              <a:spcAft>
                <a:spcPts val="200"/>
              </a:spcAft>
              <a:buNone/>
            </a:pPr>
            <a:r>
              <a:rPr lang="en" sz="3000"/>
              <a:t>Charmaine</a:t>
            </a:r>
            <a:endParaRPr sz="3000"/>
          </a:p>
        </p:txBody>
      </p:sp>
      <p:sp>
        <p:nvSpPr>
          <p:cNvPr id="582" name="Google Shape;582;p45"/>
          <p:cNvSpPr txBox="1"/>
          <p:nvPr>
            <p:ph idx="1" type="subTitle"/>
          </p:nvPr>
        </p:nvSpPr>
        <p:spPr>
          <a:xfrm>
            <a:off x="1451850" y="3096400"/>
            <a:ext cx="6240300" cy="1281900"/>
          </a:xfrm>
          <a:prstGeom prst="rect">
            <a:avLst/>
          </a:prstGeom>
        </p:spPr>
        <p:txBody>
          <a:bodyPr anchorCtr="0" anchor="t" bIns="91425" lIns="91425" spcFirstLastPara="1" rIns="91425" wrap="square" tIns="91425">
            <a:noAutofit/>
          </a:bodyPr>
          <a:lstStyle/>
          <a:p>
            <a:pPr indent="0" lvl="0" marL="0" rtl="0" algn="ctr">
              <a:lnSpc>
                <a:spcPct val="100000"/>
              </a:lnSpc>
              <a:spcBef>
                <a:spcPts val="2200"/>
              </a:spcBef>
              <a:spcAft>
                <a:spcPts val="0"/>
              </a:spcAft>
              <a:buNone/>
            </a:pPr>
            <a:r>
              <a:rPr lang="en" sz="1450">
                <a:highlight>
                  <a:schemeClr val="dk2"/>
                </a:highlight>
                <a:latin typeface="Comfortaa Medium"/>
                <a:ea typeface="Comfortaa Medium"/>
                <a:cs typeface="Comfortaa Medium"/>
                <a:sym typeface="Comfortaa Medium"/>
              </a:rPr>
              <a:t>Hypothesis: "</a:t>
            </a:r>
            <a:r>
              <a:rPr lang="en" sz="1450">
                <a:solidFill>
                  <a:srgbClr val="000000"/>
                </a:solidFill>
              </a:rPr>
              <a:t>White individuals have a higher incidence of skin cancer compared to individuals of other races</a:t>
            </a:r>
            <a:r>
              <a:rPr lang="en" sz="1450">
                <a:highlight>
                  <a:schemeClr val="dk2"/>
                </a:highlight>
                <a:latin typeface="Comfortaa Medium"/>
                <a:ea typeface="Comfortaa Medium"/>
                <a:cs typeface="Comfortaa Medium"/>
                <a:sym typeface="Comfortaa Medium"/>
              </a:rPr>
              <a:t>."</a:t>
            </a:r>
            <a:endParaRPr sz="1450">
              <a:highlight>
                <a:schemeClr val="dk2"/>
              </a:highlight>
              <a:latin typeface="Comfortaa Medium"/>
              <a:ea typeface="Comfortaa Medium"/>
              <a:cs typeface="Comfortaa Medium"/>
              <a:sym typeface="Comfortaa Medium"/>
            </a:endParaRPr>
          </a:p>
          <a:p>
            <a:pPr indent="0" lvl="0" marL="0" rtl="0" algn="ctr">
              <a:spcBef>
                <a:spcPts val="0"/>
              </a:spcBef>
              <a:spcAft>
                <a:spcPts val="0"/>
              </a:spcAft>
              <a:buNone/>
            </a:pPr>
            <a:r>
              <a:t/>
            </a:r>
            <a:endParaRPr sz="1450"/>
          </a:p>
        </p:txBody>
      </p:sp>
      <p:grpSp>
        <p:nvGrpSpPr>
          <p:cNvPr id="583" name="Google Shape;583;p45"/>
          <p:cNvGrpSpPr/>
          <p:nvPr/>
        </p:nvGrpSpPr>
        <p:grpSpPr>
          <a:xfrm>
            <a:off x="5452632" y="4136818"/>
            <a:ext cx="355216" cy="305683"/>
            <a:chOff x="2581492" y="1663973"/>
            <a:chExt cx="447094" cy="384748"/>
          </a:xfrm>
        </p:grpSpPr>
        <p:sp>
          <p:nvSpPr>
            <p:cNvPr id="584" name="Google Shape;584;p45"/>
            <p:cNvSpPr/>
            <p:nvPr/>
          </p:nvSpPr>
          <p:spPr>
            <a:xfrm flipH="1">
              <a:off x="2581492" y="1663973"/>
              <a:ext cx="447094" cy="384748"/>
            </a:xfrm>
            <a:custGeom>
              <a:rect b="b" l="l" r="r" t="t"/>
              <a:pathLst>
                <a:path extrusionOk="0" h="19211" w="22324">
                  <a:moveTo>
                    <a:pt x="17667" y="1"/>
                  </a:moveTo>
                  <a:cubicBezTo>
                    <a:pt x="17065" y="1"/>
                    <a:pt x="16463" y="115"/>
                    <a:pt x="15909" y="347"/>
                  </a:cubicBezTo>
                  <a:cubicBezTo>
                    <a:pt x="14973" y="735"/>
                    <a:pt x="14197" y="1443"/>
                    <a:pt x="13444" y="2105"/>
                  </a:cubicBezTo>
                  <a:cubicBezTo>
                    <a:pt x="10020" y="5140"/>
                    <a:pt x="6505" y="8085"/>
                    <a:pt x="2944" y="10938"/>
                  </a:cubicBezTo>
                  <a:cubicBezTo>
                    <a:pt x="2283" y="11440"/>
                    <a:pt x="1643" y="11965"/>
                    <a:pt x="1164" y="12627"/>
                  </a:cubicBezTo>
                  <a:cubicBezTo>
                    <a:pt x="0" y="14293"/>
                    <a:pt x="297" y="16827"/>
                    <a:pt x="1826" y="18174"/>
                  </a:cubicBezTo>
                  <a:cubicBezTo>
                    <a:pt x="2610" y="18875"/>
                    <a:pt x="3686" y="19211"/>
                    <a:pt x="4730" y="19211"/>
                  </a:cubicBezTo>
                  <a:cubicBezTo>
                    <a:pt x="5690" y="19211"/>
                    <a:pt x="6625" y="18926"/>
                    <a:pt x="7281" y="18379"/>
                  </a:cubicBezTo>
                  <a:cubicBezTo>
                    <a:pt x="11230" y="15115"/>
                    <a:pt x="15179" y="11874"/>
                    <a:pt x="19128" y="8610"/>
                  </a:cubicBezTo>
                  <a:cubicBezTo>
                    <a:pt x="20178" y="7742"/>
                    <a:pt x="21273" y="6829"/>
                    <a:pt x="21753" y="5551"/>
                  </a:cubicBezTo>
                  <a:cubicBezTo>
                    <a:pt x="22323" y="4022"/>
                    <a:pt x="21821" y="2127"/>
                    <a:pt x="20566" y="1055"/>
                  </a:cubicBezTo>
                  <a:cubicBezTo>
                    <a:pt x="19780" y="356"/>
                    <a:pt x="18725" y="1"/>
                    <a:pt x="1766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45"/>
            <p:cNvSpPr/>
            <p:nvPr/>
          </p:nvSpPr>
          <p:spPr>
            <a:xfrm flipH="1">
              <a:off x="2584239" y="1703363"/>
              <a:ext cx="418294" cy="345354"/>
            </a:xfrm>
            <a:custGeom>
              <a:rect b="b" l="l" r="r" t="t"/>
              <a:pathLst>
                <a:path extrusionOk="0" h="17244" w="20886">
                  <a:moveTo>
                    <a:pt x="20041" y="1"/>
                  </a:moveTo>
                  <a:cubicBezTo>
                    <a:pt x="20041" y="23"/>
                    <a:pt x="20223" y="1827"/>
                    <a:pt x="17370" y="4360"/>
                  </a:cubicBezTo>
                  <a:cubicBezTo>
                    <a:pt x="14494" y="6917"/>
                    <a:pt x="5661" y="13924"/>
                    <a:pt x="4337" y="14677"/>
                  </a:cubicBezTo>
                  <a:cubicBezTo>
                    <a:pt x="3328" y="15251"/>
                    <a:pt x="2002" y="15785"/>
                    <a:pt x="923" y="15785"/>
                  </a:cubicBezTo>
                  <a:cubicBezTo>
                    <a:pt x="585" y="15785"/>
                    <a:pt x="272" y="15733"/>
                    <a:pt x="0" y="15613"/>
                  </a:cubicBezTo>
                  <a:lnTo>
                    <a:pt x="0" y="15613"/>
                  </a:lnTo>
                  <a:cubicBezTo>
                    <a:pt x="137" y="15819"/>
                    <a:pt x="320" y="16024"/>
                    <a:pt x="525" y="16207"/>
                  </a:cubicBezTo>
                  <a:cubicBezTo>
                    <a:pt x="1309" y="16908"/>
                    <a:pt x="2385" y="17244"/>
                    <a:pt x="3429" y="17244"/>
                  </a:cubicBezTo>
                  <a:cubicBezTo>
                    <a:pt x="4389" y="17244"/>
                    <a:pt x="5324" y="16959"/>
                    <a:pt x="5980" y="16412"/>
                  </a:cubicBezTo>
                  <a:cubicBezTo>
                    <a:pt x="9929" y="13148"/>
                    <a:pt x="13878" y="9907"/>
                    <a:pt x="17827" y="6643"/>
                  </a:cubicBezTo>
                  <a:cubicBezTo>
                    <a:pt x="18877" y="5775"/>
                    <a:pt x="19972" y="4862"/>
                    <a:pt x="20452" y="3584"/>
                  </a:cubicBezTo>
                  <a:cubicBezTo>
                    <a:pt x="20885" y="2420"/>
                    <a:pt x="20703" y="1051"/>
                    <a:pt x="2004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45"/>
            <p:cNvSpPr/>
            <p:nvPr/>
          </p:nvSpPr>
          <p:spPr>
            <a:xfrm flipH="1">
              <a:off x="2754289" y="1801187"/>
              <a:ext cx="274297" cy="247520"/>
            </a:xfrm>
            <a:custGeom>
              <a:rect b="b" l="l" r="r" t="t"/>
              <a:pathLst>
                <a:path extrusionOk="0" h="12359" w="13696">
                  <a:moveTo>
                    <a:pt x="7920" y="0"/>
                  </a:moveTo>
                  <a:cubicBezTo>
                    <a:pt x="6277" y="1370"/>
                    <a:pt x="4611" y="2739"/>
                    <a:pt x="2944" y="4086"/>
                  </a:cubicBezTo>
                  <a:cubicBezTo>
                    <a:pt x="2283" y="4588"/>
                    <a:pt x="1643" y="5113"/>
                    <a:pt x="1164" y="5775"/>
                  </a:cubicBezTo>
                  <a:cubicBezTo>
                    <a:pt x="0" y="7441"/>
                    <a:pt x="297" y="9975"/>
                    <a:pt x="1826" y="11322"/>
                  </a:cubicBezTo>
                  <a:cubicBezTo>
                    <a:pt x="2610" y="12023"/>
                    <a:pt x="3686" y="12359"/>
                    <a:pt x="4730" y="12359"/>
                  </a:cubicBezTo>
                  <a:cubicBezTo>
                    <a:pt x="5690" y="12359"/>
                    <a:pt x="6625" y="12074"/>
                    <a:pt x="7281" y="11527"/>
                  </a:cubicBezTo>
                  <a:cubicBezTo>
                    <a:pt x="9381" y="9792"/>
                    <a:pt x="11481" y="8080"/>
                    <a:pt x="13581" y="6346"/>
                  </a:cubicBezTo>
                  <a:cubicBezTo>
                    <a:pt x="13695" y="4771"/>
                    <a:pt x="13170" y="3150"/>
                    <a:pt x="12120" y="1986"/>
                  </a:cubicBezTo>
                  <a:cubicBezTo>
                    <a:pt x="11070" y="799"/>
                    <a:pt x="9518" y="69"/>
                    <a:pt x="792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45"/>
            <p:cNvSpPr/>
            <p:nvPr/>
          </p:nvSpPr>
          <p:spPr>
            <a:xfrm flipH="1">
              <a:off x="2755214" y="1880708"/>
              <a:ext cx="247320" cy="167991"/>
            </a:xfrm>
            <a:custGeom>
              <a:rect b="b" l="l" r="r" t="t"/>
              <a:pathLst>
                <a:path extrusionOk="0" h="8388" w="12349">
                  <a:moveTo>
                    <a:pt x="11961" y="1"/>
                  </a:moveTo>
                  <a:cubicBezTo>
                    <a:pt x="8651" y="2649"/>
                    <a:pt x="5136" y="5365"/>
                    <a:pt x="4337" y="5821"/>
                  </a:cubicBezTo>
                  <a:cubicBezTo>
                    <a:pt x="3328" y="6395"/>
                    <a:pt x="2002" y="6929"/>
                    <a:pt x="923" y="6929"/>
                  </a:cubicBezTo>
                  <a:cubicBezTo>
                    <a:pt x="585" y="6929"/>
                    <a:pt x="272" y="6877"/>
                    <a:pt x="0" y="6757"/>
                  </a:cubicBezTo>
                  <a:lnTo>
                    <a:pt x="0" y="6757"/>
                  </a:lnTo>
                  <a:cubicBezTo>
                    <a:pt x="69" y="6871"/>
                    <a:pt x="160" y="6963"/>
                    <a:pt x="228" y="7054"/>
                  </a:cubicBezTo>
                  <a:lnTo>
                    <a:pt x="251" y="7077"/>
                  </a:lnTo>
                  <a:cubicBezTo>
                    <a:pt x="320" y="7168"/>
                    <a:pt x="411" y="7259"/>
                    <a:pt x="525" y="7351"/>
                  </a:cubicBezTo>
                  <a:cubicBezTo>
                    <a:pt x="1309" y="8052"/>
                    <a:pt x="2385" y="8388"/>
                    <a:pt x="3429" y="8388"/>
                  </a:cubicBezTo>
                  <a:cubicBezTo>
                    <a:pt x="4389" y="8388"/>
                    <a:pt x="5324" y="8103"/>
                    <a:pt x="5980" y="7556"/>
                  </a:cubicBezTo>
                  <a:cubicBezTo>
                    <a:pt x="8080" y="5821"/>
                    <a:pt x="10180" y="4109"/>
                    <a:pt x="12280" y="2375"/>
                  </a:cubicBezTo>
                  <a:cubicBezTo>
                    <a:pt x="12349" y="1576"/>
                    <a:pt x="12234" y="754"/>
                    <a:pt x="11961" y="1"/>
                  </a:cubicBezTo>
                  <a:close/>
                </a:path>
              </a:pathLst>
            </a:custGeom>
            <a:solidFill>
              <a:srgbClr val="191919">
                <a:alpha val="297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8" name="Google Shape;588;p45"/>
          <p:cNvGrpSpPr/>
          <p:nvPr/>
        </p:nvGrpSpPr>
        <p:grpSpPr>
          <a:xfrm flipH="1" rot="2519054">
            <a:off x="948009" y="798401"/>
            <a:ext cx="406843" cy="401382"/>
            <a:chOff x="8167224" y="612742"/>
            <a:chExt cx="406859" cy="401398"/>
          </a:xfrm>
        </p:grpSpPr>
        <p:sp>
          <p:nvSpPr>
            <p:cNvPr id="589" name="Google Shape;589;p45"/>
            <p:cNvSpPr/>
            <p:nvPr/>
          </p:nvSpPr>
          <p:spPr>
            <a:xfrm flipH="1">
              <a:off x="8198311" y="612742"/>
              <a:ext cx="336021" cy="356970"/>
            </a:xfrm>
            <a:custGeom>
              <a:rect b="b" l="l" r="r" t="t"/>
              <a:pathLst>
                <a:path extrusionOk="0" h="17824" w="16778">
                  <a:moveTo>
                    <a:pt x="8757" y="0"/>
                  </a:moveTo>
                  <a:cubicBezTo>
                    <a:pt x="7465" y="0"/>
                    <a:pt x="6167" y="257"/>
                    <a:pt x="4954" y="710"/>
                  </a:cubicBezTo>
                  <a:cubicBezTo>
                    <a:pt x="3448" y="1281"/>
                    <a:pt x="1987" y="2171"/>
                    <a:pt x="1142" y="3541"/>
                  </a:cubicBezTo>
                  <a:cubicBezTo>
                    <a:pt x="663" y="4317"/>
                    <a:pt x="389" y="5207"/>
                    <a:pt x="229" y="6120"/>
                  </a:cubicBezTo>
                  <a:cubicBezTo>
                    <a:pt x="1" y="7489"/>
                    <a:pt x="1" y="8904"/>
                    <a:pt x="24" y="10297"/>
                  </a:cubicBezTo>
                  <a:cubicBezTo>
                    <a:pt x="47" y="12556"/>
                    <a:pt x="69" y="14839"/>
                    <a:pt x="115" y="17099"/>
                  </a:cubicBezTo>
                  <a:cubicBezTo>
                    <a:pt x="2742" y="17595"/>
                    <a:pt x="5402" y="17824"/>
                    <a:pt x="8063" y="17824"/>
                  </a:cubicBezTo>
                  <a:cubicBezTo>
                    <a:pt x="10789" y="17824"/>
                    <a:pt x="13515" y="17583"/>
                    <a:pt x="16207" y="17144"/>
                  </a:cubicBezTo>
                  <a:cubicBezTo>
                    <a:pt x="16298" y="17144"/>
                    <a:pt x="16390" y="17122"/>
                    <a:pt x="16458" y="17053"/>
                  </a:cubicBezTo>
                  <a:cubicBezTo>
                    <a:pt x="16526" y="16985"/>
                    <a:pt x="16526" y="16870"/>
                    <a:pt x="16526" y="16779"/>
                  </a:cubicBezTo>
                  <a:cubicBezTo>
                    <a:pt x="16709" y="13721"/>
                    <a:pt x="16778" y="10639"/>
                    <a:pt x="16481" y="7603"/>
                  </a:cubicBezTo>
                  <a:cubicBezTo>
                    <a:pt x="16367" y="6302"/>
                    <a:pt x="16161" y="5001"/>
                    <a:pt x="15568" y="3837"/>
                  </a:cubicBezTo>
                  <a:cubicBezTo>
                    <a:pt x="14655" y="2034"/>
                    <a:pt x="12874" y="756"/>
                    <a:pt x="10911" y="254"/>
                  </a:cubicBezTo>
                  <a:cubicBezTo>
                    <a:pt x="10206" y="81"/>
                    <a:pt x="9482" y="0"/>
                    <a:pt x="87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45"/>
            <p:cNvSpPr/>
            <p:nvPr/>
          </p:nvSpPr>
          <p:spPr>
            <a:xfrm flipH="1">
              <a:off x="8284258" y="712889"/>
              <a:ext cx="165507" cy="165507"/>
            </a:xfrm>
            <a:custGeom>
              <a:rect b="b" l="l" r="r" t="t"/>
              <a:pathLst>
                <a:path extrusionOk="0" h="8264" w="8264">
                  <a:moveTo>
                    <a:pt x="2101" y="0"/>
                  </a:moveTo>
                  <a:lnTo>
                    <a:pt x="2101" y="2100"/>
                  </a:lnTo>
                  <a:lnTo>
                    <a:pt x="1" y="2100"/>
                  </a:lnTo>
                  <a:lnTo>
                    <a:pt x="1" y="6140"/>
                  </a:lnTo>
                  <a:lnTo>
                    <a:pt x="2101" y="6140"/>
                  </a:lnTo>
                  <a:lnTo>
                    <a:pt x="2101" y="8263"/>
                  </a:lnTo>
                  <a:lnTo>
                    <a:pt x="6141" y="8263"/>
                  </a:lnTo>
                  <a:lnTo>
                    <a:pt x="6141" y="6140"/>
                  </a:lnTo>
                  <a:lnTo>
                    <a:pt x="8263" y="6140"/>
                  </a:lnTo>
                  <a:lnTo>
                    <a:pt x="8263" y="2100"/>
                  </a:lnTo>
                  <a:lnTo>
                    <a:pt x="6141" y="2100"/>
                  </a:lnTo>
                  <a:lnTo>
                    <a:pt x="614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45"/>
            <p:cNvSpPr/>
            <p:nvPr/>
          </p:nvSpPr>
          <p:spPr>
            <a:xfrm flipH="1">
              <a:off x="8167224" y="940057"/>
              <a:ext cx="406859" cy="74082"/>
            </a:xfrm>
            <a:custGeom>
              <a:rect b="b" l="l" r="r" t="t"/>
              <a:pathLst>
                <a:path extrusionOk="0" h="3699" w="20315">
                  <a:moveTo>
                    <a:pt x="17325" y="0"/>
                  </a:moveTo>
                  <a:cubicBezTo>
                    <a:pt x="12554" y="69"/>
                    <a:pt x="7806" y="160"/>
                    <a:pt x="3059" y="229"/>
                  </a:cubicBezTo>
                  <a:cubicBezTo>
                    <a:pt x="2237" y="229"/>
                    <a:pt x="1461" y="411"/>
                    <a:pt x="845" y="868"/>
                  </a:cubicBezTo>
                  <a:cubicBezTo>
                    <a:pt x="548" y="1073"/>
                    <a:pt x="297" y="1370"/>
                    <a:pt x="183" y="1712"/>
                  </a:cubicBezTo>
                  <a:cubicBezTo>
                    <a:pt x="0" y="2374"/>
                    <a:pt x="479" y="3082"/>
                    <a:pt x="1073" y="3379"/>
                  </a:cubicBezTo>
                  <a:cubicBezTo>
                    <a:pt x="1689" y="3675"/>
                    <a:pt x="2420" y="3698"/>
                    <a:pt x="3104" y="3698"/>
                  </a:cubicBezTo>
                  <a:lnTo>
                    <a:pt x="14905" y="3675"/>
                  </a:lnTo>
                  <a:cubicBezTo>
                    <a:pt x="15955" y="3675"/>
                    <a:pt x="17005" y="3675"/>
                    <a:pt x="18078" y="3630"/>
                  </a:cubicBezTo>
                  <a:cubicBezTo>
                    <a:pt x="18420" y="3630"/>
                    <a:pt x="18763" y="3607"/>
                    <a:pt x="19082" y="3493"/>
                  </a:cubicBezTo>
                  <a:cubicBezTo>
                    <a:pt x="19676" y="3287"/>
                    <a:pt x="20109" y="2740"/>
                    <a:pt x="20201" y="2123"/>
                  </a:cubicBezTo>
                  <a:cubicBezTo>
                    <a:pt x="20315" y="1507"/>
                    <a:pt x="20041" y="868"/>
                    <a:pt x="19561" y="480"/>
                  </a:cubicBezTo>
                  <a:cubicBezTo>
                    <a:pt x="18945" y="0"/>
                    <a:pt x="18101" y="0"/>
                    <a:pt x="1732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2" name="Google Shape;592;p45"/>
          <p:cNvGrpSpPr/>
          <p:nvPr/>
        </p:nvGrpSpPr>
        <p:grpSpPr>
          <a:xfrm flipH="1" rot="4030587">
            <a:off x="91117" y="1759929"/>
            <a:ext cx="1140315" cy="595189"/>
            <a:chOff x="1362021" y="1108808"/>
            <a:chExt cx="986885" cy="515106"/>
          </a:xfrm>
        </p:grpSpPr>
        <p:sp>
          <p:nvSpPr>
            <p:cNvPr id="593" name="Google Shape;593;p45"/>
            <p:cNvSpPr/>
            <p:nvPr/>
          </p:nvSpPr>
          <p:spPr>
            <a:xfrm flipH="1">
              <a:off x="1362021" y="1108808"/>
              <a:ext cx="147683" cy="70196"/>
            </a:xfrm>
            <a:custGeom>
              <a:rect b="b" l="l" r="r" t="t"/>
              <a:pathLst>
                <a:path extrusionOk="0" h="3505" w="7374">
                  <a:moveTo>
                    <a:pt x="7141" y="0"/>
                  </a:moveTo>
                  <a:cubicBezTo>
                    <a:pt x="7112" y="0"/>
                    <a:pt x="7083" y="6"/>
                    <a:pt x="7054" y="18"/>
                  </a:cubicBezTo>
                  <a:cubicBezTo>
                    <a:pt x="4748" y="999"/>
                    <a:pt x="2420" y="2026"/>
                    <a:pt x="137" y="3099"/>
                  </a:cubicBezTo>
                  <a:cubicBezTo>
                    <a:pt x="46" y="3145"/>
                    <a:pt x="1" y="3282"/>
                    <a:pt x="46" y="3373"/>
                  </a:cubicBezTo>
                  <a:cubicBezTo>
                    <a:pt x="69" y="3442"/>
                    <a:pt x="115" y="3464"/>
                    <a:pt x="160" y="3487"/>
                  </a:cubicBezTo>
                  <a:cubicBezTo>
                    <a:pt x="183" y="3499"/>
                    <a:pt x="212" y="3504"/>
                    <a:pt x="240" y="3504"/>
                  </a:cubicBezTo>
                  <a:cubicBezTo>
                    <a:pt x="269" y="3504"/>
                    <a:pt x="297" y="3499"/>
                    <a:pt x="320" y="3487"/>
                  </a:cubicBezTo>
                  <a:cubicBezTo>
                    <a:pt x="2603" y="2414"/>
                    <a:pt x="4908" y="1387"/>
                    <a:pt x="7236" y="406"/>
                  </a:cubicBezTo>
                  <a:cubicBezTo>
                    <a:pt x="7327" y="360"/>
                    <a:pt x="7373" y="223"/>
                    <a:pt x="7327" y="132"/>
                  </a:cubicBezTo>
                  <a:cubicBezTo>
                    <a:pt x="7294" y="47"/>
                    <a:pt x="7222" y="0"/>
                    <a:pt x="71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45"/>
            <p:cNvSpPr/>
            <p:nvPr/>
          </p:nvSpPr>
          <p:spPr>
            <a:xfrm flipH="1">
              <a:off x="1486309" y="1129214"/>
              <a:ext cx="604350" cy="382245"/>
            </a:xfrm>
            <a:custGeom>
              <a:rect b="b" l="l" r="r" t="t"/>
              <a:pathLst>
                <a:path extrusionOk="0" h="19086" w="30176">
                  <a:moveTo>
                    <a:pt x="25094" y="1"/>
                  </a:moveTo>
                  <a:cubicBezTo>
                    <a:pt x="25068" y="1"/>
                    <a:pt x="25043" y="1"/>
                    <a:pt x="25017" y="3"/>
                  </a:cubicBezTo>
                  <a:cubicBezTo>
                    <a:pt x="24698" y="26"/>
                    <a:pt x="24401" y="140"/>
                    <a:pt x="24127" y="254"/>
                  </a:cubicBezTo>
                  <a:cubicBezTo>
                    <a:pt x="16092" y="3655"/>
                    <a:pt x="8058" y="7056"/>
                    <a:pt x="1" y="10457"/>
                  </a:cubicBezTo>
                  <a:cubicBezTo>
                    <a:pt x="754" y="13333"/>
                    <a:pt x="1941" y="16278"/>
                    <a:pt x="3402" y="19085"/>
                  </a:cubicBezTo>
                  <a:cubicBezTo>
                    <a:pt x="11619" y="15136"/>
                    <a:pt x="19950" y="11461"/>
                    <a:pt x="28395" y="8015"/>
                  </a:cubicBezTo>
                  <a:cubicBezTo>
                    <a:pt x="28578" y="7946"/>
                    <a:pt x="28783" y="7855"/>
                    <a:pt x="28920" y="7718"/>
                  </a:cubicBezTo>
                  <a:cubicBezTo>
                    <a:pt x="29057" y="7535"/>
                    <a:pt x="29103" y="7330"/>
                    <a:pt x="29148" y="7125"/>
                  </a:cubicBezTo>
                  <a:cubicBezTo>
                    <a:pt x="29582" y="5367"/>
                    <a:pt x="29902" y="3587"/>
                    <a:pt x="30176" y="1806"/>
                  </a:cubicBezTo>
                  <a:cubicBezTo>
                    <a:pt x="28783" y="1281"/>
                    <a:pt x="27414" y="756"/>
                    <a:pt x="26044" y="231"/>
                  </a:cubicBezTo>
                  <a:cubicBezTo>
                    <a:pt x="25727" y="126"/>
                    <a:pt x="25411" y="1"/>
                    <a:pt x="250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45"/>
            <p:cNvSpPr/>
            <p:nvPr/>
          </p:nvSpPr>
          <p:spPr>
            <a:xfrm flipH="1">
              <a:off x="2048095" y="1364212"/>
              <a:ext cx="277501" cy="230416"/>
            </a:xfrm>
            <a:custGeom>
              <a:rect b="b" l="l" r="r" t="t"/>
              <a:pathLst>
                <a:path extrusionOk="0" h="11505" w="13856">
                  <a:moveTo>
                    <a:pt x="11253" y="0"/>
                  </a:moveTo>
                  <a:cubicBezTo>
                    <a:pt x="7510" y="1667"/>
                    <a:pt x="3744" y="3310"/>
                    <a:pt x="0" y="4976"/>
                  </a:cubicBezTo>
                  <a:cubicBezTo>
                    <a:pt x="639" y="7282"/>
                    <a:pt x="1621" y="9473"/>
                    <a:pt x="2853" y="11504"/>
                  </a:cubicBezTo>
                  <a:cubicBezTo>
                    <a:pt x="6528" y="9838"/>
                    <a:pt x="10203" y="8149"/>
                    <a:pt x="13855" y="6483"/>
                  </a:cubicBezTo>
                  <a:cubicBezTo>
                    <a:pt x="13467" y="4086"/>
                    <a:pt x="12554" y="1781"/>
                    <a:pt x="112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45"/>
            <p:cNvSpPr/>
            <p:nvPr/>
          </p:nvSpPr>
          <p:spPr>
            <a:xfrm flipH="1">
              <a:off x="1585522" y="1247464"/>
              <a:ext cx="350641" cy="192084"/>
            </a:xfrm>
            <a:custGeom>
              <a:rect b="b" l="l" r="r" t="t"/>
              <a:pathLst>
                <a:path extrusionOk="0" h="9591" w="17508">
                  <a:moveTo>
                    <a:pt x="16201" y="1"/>
                  </a:moveTo>
                  <a:cubicBezTo>
                    <a:pt x="16187" y="1"/>
                    <a:pt x="16173" y="4"/>
                    <a:pt x="16161" y="10"/>
                  </a:cubicBezTo>
                  <a:cubicBezTo>
                    <a:pt x="16115" y="33"/>
                    <a:pt x="16070" y="101"/>
                    <a:pt x="16115" y="147"/>
                  </a:cubicBezTo>
                  <a:lnTo>
                    <a:pt x="17302" y="2795"/>
                  </a:lnTo>
                  <a:cubicBezTo>
                    <a:pt x="17302" y="2817"/>
                    <a:pt x="17325" y="2840"/>
                    <a:pt x="17348" y="2840"/>
                  </a:cubicBezTo>
                  <a:cubicBezTo>
                    <a:pt x="17359" y="2852"/>
                    <a:pt x="17376" y="2857"/>
                    <a:pt x="17393" y="2857"/>
                  </a:cubicBezTo>
                  <a:cubicBezTo>
                    <a:pt x="17410" y="2857"/>
                    <a:pt x="17428" y="2852"/>
                    <a:pt x="17439" y="2840"/>
                  </a:cubicBezTo>
                  <a:cubicBezTo>
                    <a:pt x="17485" y="2817"/>
                    <a:pt x="17508" y="2772"/>
                    <a:pt x="17485" y="2703"/>
                  </a:cubicBezTo>
                  <a:lnTo>
                    <a:pt x="16298" y="56"/>
                  </a:lnTo>
                  <a:cubicBezTo>
                    <a:pt x="16281" y="22"/>
                    <a:pt x="16240" y="1"/>
                    <a:pt x="16201" y="1"/>
                  </a:cubicBezTo>
                  <a:close/>
                  <a:moveTo>
                    <a:pt x="11858" y="1503"/>
                  </a:moveTo>
                  <a:cubicBezTo>
                    <a:pt x="11838" y="1503"/>
                    <a:pt x="11818" y="1508"/>
                    <a:pt x="11801" y="1516"/>
                  </a:cubicBezTo>
                  <a:cubicBezTo>
                    <a:pt x="11756" y="1539"/>
                    <a:pt x="11733" y="1608"/>
                    <a:pt x="11778" y="1653"/>
                  </a:cubicBezTo>
                  <a:cubicBezTo>
                    <a:pt x="12281" y="2498"/>
                    <a:pt x="12691" y="3365"/>
                    <a:pt x="13011" y="4301"/>
                  </a:cubicBezTo>
                  <a:cubicBezTo>
                    <a:pt x="13011" y="4324"/>
                    <a:pt x="13034" y="4347"/>
                    <a:pt x="13057" y="4369"/>
                  </a:cubicBezTo>
                  <a:lnTo>
                    <a:pt x="13148" y="4369"/>
                  </a:lnTo>
                  <a:cubicBezTo>
                    <a:pt x="13194" y="4347"/>
                    <a:pt x="13216" y="4278"/>
                    <a:pt x="13194" y="4233"/>
                  </a:cubicBezTo>
                  <a:cubicBezTo>
                    <a:pt x="12897" y="3297"/>
                    <a:pt x="12463" y="2384"/>
                    <a:pt x="11961" y="1562"/>
                  </a:cubicBezTo>
                  <a:cubicBezTo>
                    <a:pt x="11932" y="1519"/>
                    <a:pt x="11894" y="1503"/>
                    <a:pt x="11858" y="1503"/>
                  </a:cubicBezTo>
                  <a:close/>
                  <a:moveTo>
                    <a:pt x="8052" y="3265"/>
                  </a:moveTo>
                  <a:cubicBezTo>
                    <a:pt x="8038" y="3265"/>
                    <a:pt x="8024" y="3268"/>
                    <a:pt x="8012" y="3274"/>
                  </a:cubicBezTo>
                  <a:cubicBezTo>
                    <a:pt x="7944" y="3297"/>
                    <a:pt x="7921" y="3365"/>
                    <a:pt x="7944" y="3411"/>
                  </a:cubicBezTo>
                  <a:lnTo>
                    <a:pt x="9199" y="5967"/>
                  </a:lnTo>
                  <a:cubicBezTo>
                    <a:pt x="9199" y="5990"/>
                    <a:pt x="9222" y="6013"/>
                    <a:pt x="9245" y="6036"/>
                  </a:cubicBezTo>
                  <a:cubicBezTo>
                    <a:pt x="9268" y="6036"/>
                    <a:pt x="9313" y="6036"/>
                    <a:pt x="9336" y="6013"/>
                  </a:cubicBezTo>
                  <a:cubicBezTo>
                    <a:pt x="9382" y="5990"/>
                    <a:pt x="9405" y="5944"/>
                    <a:pt x="9382" y="5876"/>
                  </a:cubicBezTo>
                  <a:lnTo>
                    <a:pt x="8149" y="3320"/>
                  </a:lnTo>
                  <a:cubicBezTo>
                    <a:pt x="8132" y="3286"/>
                    <a:pt x="8091" y="3265"/>
                    <a:pt x="8052" y="3265"/>
                  </a:cubicBezTo>
                  <a:close/>
                  <a:moveTo>
                    <a:pt x="4068" y="4888"/>
                  </a:moveTo>
                  <a:cubicBezTo>
                    <a:pt x="4058" y="4888"/>
                    <a:pt x="4049" y="4890"/>
                    <a:pt x="4041" y="4894"/>
                  </a:cubicBezTo>
                  <a:cubicBezTo>
                    <a:pt x="3972" y="4917"/>
                    <a:pt x="3949" y="4986"/>
                    <a:pt x="3972" y="5031"/>
                  </a:cubicBezTo>
                  <a:lnTo>
                    <a:pt x="4976" y="7885"/>
                  </a:lnTo>
                  <a:cubicBezTo>
                    <a:pt x="4999" y="7907"/>
                    <a:pt x="5022" y="7930"/>
                    <a:pt x="5045" y="7953"/>
                  </a:cubicBezTo>
                  <a:lnTo>
                    <a:pt x="5113" y="7953"/>
                  </a:lnTo>
                  <a:cubicBezTo>
                    <a:pt x="5182" y="7930"/>
                    <a:pt x="5205" y="7862"/>
                    <a:pt x="5182" y="7816"/>
                  </a:cubicBezTo>
                  <a:lnTo>
                    <a:pt x="4178" y="4963"/>
                  </a:lnTo>
                  <a:cubicBezTo>
                    <a:pt x="4159" y="4926"/>
                    <a:pt x="4110" y="4888"/>
                    <a:pt x="4068" y="4888"/>
                  </a:cubicBezTo>
                  <a:close/>
                  <a:moveTo>
                    <a:pt x="119" y="6392"/>
                  </a:moveTo>
                  <a:cubicBezTo>
                    <a:pt x="104" y="6392"/>
                    <a:pt x="87" y="6395"/>
                    <a:pt x="69" y="6401"/>
                  </a:cubicBezTo>
                  <a:cubicBezTo>
                    <a:pt x="23" y="6424"/>
                    <a:pt x="0" y="6469"/>
                    <a:pt x="23" y="6538"/>
                  </a:cubicBezTo>
                  <a:cubicBezTo>
                    <a:pt x="434" y="7565"/>
                    <a:pt x="936" y="8569"/>
                    <a:pt x="1507" y="9528"/>
                  </a:cubicBezTo>
                  <a:cubicBezTo>
                    <a:pt x="1507" y="9551"/>
                    <a:pt x="1530" y="9574"/>
                    <a:pt x="1553" y="9574"/>
                  </a:cubicBezTo>
                  <a:cubicBezTo>
                    <a:pt x="1564" y="9585"/>
                    <a:pt x="1581" y="9591"/>
                    <a:pt x="1598" y="9591"/>
                  </a:cubicBezTo>
                  <a:cubicBezTo>
                    <a:pt x="1615" y="9591"/>
                    <a:pt x="1632" y="9585"/>
                    <a:pt x="1644" y="9574"/>
                  </a:cubicBezTo>
                  <a:cubicBezTo>
                    <a:pt x="1690" y="9551"/>
                    <a:pt x="1712" y="9482"/>
                    <a:pt x="1690" y="9437"/>
                  </a:cubicBezTo>
                  <a:cubicBezTo>
                    <a:pt x="1119" y="8478"/>
                    <a:pt x="640" y="7474"/>
                    <a:pt x="206" y="6447"/>
                  </a:cubicBezTo>
                  <a:cubicBezTo>
                    <a:pt x="189" y="6413"/>
                    <a:pt x="160" y="6392"/>
                    <a:pt x="119" y="639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45"/>
            <p:cNvSpPr/>
            <p:nvPr/>
          </p:nvSpPr>
          <p:spPr>
            <a:xfrm flipH="1">
              <a:off x="2048099" y="1437806"/>
              <a:ext cx="245497" cy="156815"/>
            </a:xfrm>
            <a:custGeom>
              <a:rect b="b" l="l" r="r" t="t"/>
              <a:pathLst>
                <a:path extrusionOk="0" h="7830" w="12258">
                  <a:moveTo>
                    <a:pt x="11550" y="0"/>
                  </a:moveTo>
                  <a:cubicBezTo>
                    <a:pt x="7647" y="1712"/>
                    <a:pt x="3789" y="3561"/>
                    <a:pt x="0" y="5524"/>
                  </a:cubicBezTo>
                  <a:cubicBezTo>
                    <a:pt x="388" y="6300"/>
                    <a:pt x="799" y="7076"/>
                    <a:pt x="1255" y="7829"/>
                  </a:cubicBezTo>
                  <a:cubicBezTo>
                    <a:pt x="4930" y="6163"/>
                    <a:pt x="8605" y="4474"/>
                    <a:pt x="12257" y="2808"/>
                  </a:cubicBezTo>
                  <a:cubicBezTo>
                    <a:pt x="12098" y="1849"/>
                    <a:pt x="11846" y="890"/>
                    <a:pt x="1155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45"/>
            <p:cNvSpPr/>
            <p:nvPr/>
          </p:nvSpPr>
          <p:spPr>
            <a:xfrm flipH="1">
              <a:off x="2011522" y="1314049"/>
              <a:ext cx="337383" cy="309865"/>
            </a:xfrm>
            <a:custGeom>
              <a:rect b="b" l="l" r="r" t="t"/>
              <a:pathLst>
                <a:path extrusionOk="0" h="15472" w="16846">
                  <a:moveTo>
                    <a:pt x="12200" y="1"/>
                  </a:moveTo>
                  <a:cubicBezTo>
                    <a:pt x="12159" y="1"/>
                    <a:pt x="12117" y="6"/>
                    <a:pt x="12075" y="17"/>
                  </a:cubicBezTo>
                  <a:cubicBezTo>
                    <a:pt x="11801" y="109"/>
                    <a:pt x="11641" y="428"/>
                    <a:pt x="11664" y="725"/>
                  </a:cubicBezTo>
                  <a:cubicBezTo>
                    <a:pt x="11687" y="999"/>
                    <a:pt x="11732" y="1296"/>
                    <a:pt x="11801" y="1478"/>
                  </a:cubicBezTo>
                  <a:cubicBezTo>
                    <a:pt x="12988" y="4423"/>
                    <a:pt x="14175" y="7390"/>
                    <a:pt x="15339" y="10334"/>
                  </a:cubicBezTo>
                  <a:cubicBezTo>
                    <a:pt x="15453" y="10608"/>
                    <a:pt x="15590" y="10928"/>
                    <a:pt x="15841" y="11110"/>
                  </a:cubicBezTo>
                  <a:cubicBezTo>
                    <a:pt x="15952" y="11199"/>
                    <a:pt x="16106" y="11250"/>
                    <a:pt x="16257" y="11250"/>
                  </a:cubicBezTo>
                  <a:cubicBezTo>
                    <a:pt x="16415" y="11250"/>
                    <a:pt x="16569" y="11194"/>
                    <a:pt x="16663" y="11065"/>
                  </a:cubicBezTo>
                  <a:cubicBezTo>
                    <a:pt x="16845" y="10859"/>
                    <a:pt x="16754" y="10540"/>
                    <a:pt x="16663" y="10266"/>
                  </a:cubicBezTo>
                  <a:cubicBezTo>
                    <a:pt x="15613" y="7070"/>
                    <a:pt x="14403" y="3920"/>
                    <a:pt x="13056" y="816"/>
                  </a:cubicBezTo>
                  <a:cubicBezTo>
                    <a:pt x="12892" y="446"/>
                    <a:pt x="12578" y="1"/>
                    <a:pt x="12200" y="1"/>
                  </a:cubicBezTo>
                  <a:close/>
                  <a:moveTo>
                    <a:pt x="636" y="5970"/>
                  </a:moveTo>
                  <a:cubicBezTo>
                    <a:pt x="615" y="5970"/>
                    <a:pt x="593" y="5971"/>
                    <a:pt x="571" y="5975"/>
                  </a:cubicBezTo>
                  <a:cubicBezTo>
                    <a:pt x="251" y="6020"/>
                    <a:pt x="46" y="6340"/>
                    <a:pt x="23" y="6637"/>
                  </a:cubicBezTo>
                  <a:cubicBezTo>
                    <a:pt x="0" y="6956"/>
                    <a:pt x="137" y="7253"/>
                    <a:pt x="251" y="7550"/>
                  </a:cubicBezTo>
                  <a:cubicBezTo>
                    <a:pt x="662" y="8486"/>
                    <a:pt x="1050" y="9421"/>
                    <a:pt x="1461" y="10380"/>
                  </a:cubicBezTo>
                  <a:cubicBezTo>
                    <a:pt x="1803" y="11179"/>
                    <a:pt x="2146" y="12001"/>
                    <a:pt x="2488" y="12799"/>
                  </a:cubicBezTo>
                  <a:cubicBezTo>
                    <a:pt x="2808" y="13598"/>
                    <a:pt x="3150" y="14397"/>
                    <a:pt x="3675" y="15082"/>
                  </a:cubicBezTo>
                  <a:cubicBezTo>
                    <a:pt x="3812" y="15265"/>
                    <a:pt x="3995" y="15447"/>
                    <a:pt x="4223" y="15470"/>
                  </a:cubicBezTo>
                  <a:cubicBezTo>
                    <a:pt x="4235" y="15471"/>
                    <a:pt x="4246" y="15471"/>
                    <a:pt x="4258" y="15471"/>
                  </a:cubicBezTo>
                  <a:cubicBezTo>
                    <a:pt x="4562" y="15471"/>
                    <a:pt x="4817" y="15185"/>
                    <a:pt x="4839" y="14877"/>
                  </a:cubicBezTo>
                  <a:cubicBezTo>
                    <a:pt x="4885" y="14557"/>
                    <a:pt x="4748" y="14237"/>
                    <a:pt x="4634" y="13941"/>
                  </a:cubicBezTo>
                  <a:cubicBezTo>
                    <a:pt x="3675" y="11727"/>
                    <a:pt x="2716" y="9490"/>
                    <a:pt x="1735" y="7276"/>
                  </a:cubicBezTo>
                  <a:cubicBezTo>
                    <a:pt x="1621" y="7025"/>
                    <a:pt x="1461" y="6751"/>
                    <a:pt x="1301" y="6477"/>
                  </a:cubicBezTo>
                  <a:cubicBezTo>
                    <a:pt x="1153" y="6223"/>
                    <a:pt x="908" y="5970"/>
                    <a:pt x="636" y="597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9" name="Google Shape;599;p45"/>
          <p:cNvSpPr/>
          <p:nvPr/>
        </p:nvSpPr>
        <p:spPr>
          <a:xfrm>
            <a:off x="6392050" y="791737"/>
            <a:ext cx="205140" cy="205140"/>
          </a:xfrm>
          <a:custGeom>
            <a:rect b="b" l="l" r="r" t="t"/>
            <a:pathLst>
              <a:path extrusionOk="0" h="7602" w="7602">
                <a:moveTo>
                  <a:pt x="2648" y="1"/>
                </a:moveTo>
                <a:cubicBezTo>
                  <a:pt x="2420" y="1"/>
                  <a:pt x="2237" y="183"/>
                  <a:pt x="2237" y="434"/>
                </a:cubicBezTo>
                <a:lnTo>
                  <a:pt x="2237" y="1804"/>
                </a:lnTo>
                <a:cubicBezTo>
                  <a:pt x="2237" y="2032"/>
                  <a:pt x="2032" y="2215"/>
                  <a:pt x="1804" y="2215"/>
                </a:cubicBezTo>
                <a:lnTo>
                  <a:pt x="434" y="2215"/>
                </a:lnTo>
                <a:cubicBezTo>
                  <a:pt x="206" y="2215"/>
                  <a:pt x="0" y="2420"/>
                  <a:pt x="0" y="2648"/>
                </a:cubicBezTo>
                <a:lnTo>
                  <a:pt x="0" y="4954"/>
                </a:lnTo>
                <a:cubicBezTo>
                  <a:pt x="0" y="5182"/>
                  <a:pt x="206" y="5387"/>
                  <a:pt x="434" y="5387"/>
                </a:cubicBezTo>
                <a:lnTo>
                  <a:pt x="1804" y="5387"/>
                </a:lnTo>
                <a:cubicBezTo>
                  <a:pt x="2032" y="5387"/>
                  <a:pt x="2237" y="5570"/>
                  <a:pt x="2237" y="5798"/>
                </a:cubicBezTo>
                <a:lnTo>
                  <a:pt x="2237" y="7168"/>
                </a:lnTo>
                <a:cubicBezTo>
                  <a:pt x="2237" y="7419"/>
                  <a:pt x="2420" y="7601"/>
                  <a:pt x="2648" y="7601"/>
                </a:cubicBezTo>
                <a:lnTo>
                  <a:pt x="4976" y="7601"/>
                </a:lnTo>
                <a:cubicBezTo>
                  <a:pt x="5205" y="7601"/>
                  <a:pt x="5387" y="7419"/>
                  <a:pt x="5387" y="7168"/>
                </a:cubicBezTo>
                <a:lnTo>
                  <a:pt x="5387" y="5798"/>
                </a:lnTo>
                <a:cubicBezTo>
                  <a:pt x="5387" y="5570"/>
                  <a:pt x="5570" y="5387"/>
                  <a:pt x="5798" y="5387"/>
                </a:cubicBezTo>
                <a:lnTo>
                  <a:pt x="7190" y="5387"/>
                </a:lnTo>
                <a:cubicBezTo>
                  <a:pt x="7419" y="5387"/>
                  <a:pt x="7601" y="5182"/>
                  <a:pt x="7601" y="4954"/>
                </a:cubicBezTo>
                <a:lnTo>
                  <a:pt x="7601" y="2648"/>
                </a:lnTo>
                <a:cubicBezTo>
                  <a:pt x="7601" y="2420"/>
                  <a:pt x="7419" y="2215"/>
                  <a:pt x="7190" y="2215"/>
                </a:cubicBezTo>
                <a:lnTo>
                  <a:pt x="5798" y="2215"/>
                </a:lnTo>
                <a:cubicBezTo>
                  <a:pt x="5570" y="2215"/>
                  <a:pt x="5387" y="2032"/>
                  <a:pt x="5387" y="1804"/>
                </a:cubicBezTo>
                <a:lnTo>
                  <a:pt x="5387" y="434"/>
                </a:lnTo>
                <a:cubicBezTo>
                  <a:pt x="5387" y="183"/>
                  <a:pt x="5205" y="1"/>
                  <a:pt x="497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45"/>
          <p:cNvSpPr/>
          <p:nvPr/>
        </p:nvSpPr>
        <p:spPr>
          <a:xfrm>
            <a:off x="2886462" y="4130139"/>
            <a:ext cx="204519" cy="204519"/>
          </a:xfrm>
          <a:custGeom>
            <a:rect b="b" l="l" r="r" t="t"/>
            <a:pathLst>
              <a:path extrusionOk="0" h="7579" w="7579">
                <a:moveTo>
                  <a:pt x="2625" y="1"/>
                </a:moveTo>
                <a:cubicBezTo>
                  <a:pt x="2397" y="1"/>
                  <a:pt x="2214" y="183"/>
                  <a:pt x="2214" y="412"/>
                </a:cubicBezTo>
                <a:lnTo>
                  <a:pt x="2214" y="1781"/>
                </a:lnTo>
                <a:cubicBezTo>
                  <a:pt x="2214" y="2032"/>
                  <a:pt x="2032" y="2215"/>
                  <a:pt x="1804" y="2215"/>
                </a:cubicBezTo>
                <a:lnTo>
                  <a:pt x="411" y="2215"/>
                </a:lnTo>
                <a:cubicBezTo>
                  <a:pt x="183" y="2215"/>
                  <a:pt x="0" y="2397"/>
                  <a:pt x="0" y="2626"/>
                </a:cubicBezTo>
                <a:lnTo>
                  <a:pt x="0" y="4954"/>
                </a:lnTo>
                <a:cubicBezTo>
                  <a:pt x="0" y="5182"/>
                  <a:pt x="183" y="5365"/>
                  <a:pt x="411" y="5365"/>
                </a:cubicBezTo>
                <a:lnTo>
                  <a:pt x="1804" y="5365"/>
                </a:lnTo>
                <a:cubicBezTo>
                  <a:pt x="2032" y="5365"/>
                  <a:pt x="2214" y="5547"/>
                  <a:pt x="2214" y="5775"/>
                </a:cubicBezTo>
                <a:lnTo>
                  <a:pt x="2214" y="7168"/>
                </a:lnTo>
                <a:cubicBezTo>
                  <a:pt x="2214" y="7396"/>
                  <a:pt x="2397" y="7579"/>
                  <a:pt x="2625" y="7579"/>
                </a:cubicBezTo>
                <a:lnTo>
                  <a:pt x="4953" y="7579"/>
                </a:lnTo>
                <a:cubicBezTo>
                  <a:pt x="5182" y="7579"/>
                  <a:pt x="5364" y="7396"/>
                  <a:pt x="5364" y="7168"/>
                </a:cubicBezTo>
                <a:lnTo>
                  <a:pt x="5364" y="5775"/>
                </a:lnTo>
                <a:cubicBezTo>
                  <a:pt x="5364" y="5547"/>
                  <a:pt x="5570" y="5365"/>
                  <a:pt x="5798" y="5365"/>
                </a:cubicBezTo>
                <a:lnTo>
                  <a:pt x="7168" y="5365"/>
                </a:lnTo>
                <a:cubicBezTo>
                  <a:pt x="7396" y="5365"/>
                  <a:pt x="7578" y="5182"/>
                  <a:pt x="7578" y="4954"/>
                </a:cubicBezTo>
                <a:lnTo>
                  <a:pt x="7578" y="2626"/>
                </a:lnTo>
                <a:cubicBezTo>
                  <a:pt x="7578" y="2397"/>
                  <a:pt x="7396" y="2215"/>
                  <a:pt x="7168" y="2215"/>
                </a:cubicBezTo>
                <a:lnTo>
                  <a:pt x="5798" y="2215"/>
                </a:lnTo>
                <a:cubicBezTo>
                  <a:pt x="5570" y="2215"/>
                  <a:pt x="5364" y="2032"/>
                  <a:pt x="5364" y="1781"/>
                </a:cubicBezTo>
                <a:lnTo>
                  <a:pt x="5364" y="412"/>
                </a:lnTo>
                <a:cubicBezTo>
                  <a:pt x="5364" y="183"/>
                  <a:pt x="5182" y="1"/>
                  <a:pt x="495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45"/>
          <p:cNvSpPr/>
          <p:nvPr/>
        </p:nvSpPr>
        <p:spPr>
          <a:xfrm>
            <a:off x="822164" y="1505053"/>
            <a:ext cx="93044" cy="97659"/>
          </a:xfrm>
          <a:custGeom>
            <a:rect b="b" l="l" r="r" t="t"/>
            <a:pathLst>
              <a:path extrusionOk="0" h="3619" w="3448">
                <a:moveTo>
                  <a:pt x="1607" y="0"/>
                </a:moveTo>
                <a:cubicBezTo>
                  <a:pt x="977" y="0"/>
                  <a:pt x="331" y="380"/>
                  <a:pt x="115" y="985"/>
                </a:cubicBezTo>
                <a:cubicBezTo>
                  <a:pt x="1" y="1282"/>
                  <a:pt x="1" y="1602"/>
                  <a:pt x="24" y="1921"/>
                </a:cubicBezTo>
                <a:cubicBezTo>
                  <a:pt x="69" y="2195"/>
                  <a:pt x="115" y="2469"/>
                  <a:pt x="252" y="2720"/>
                </a:cubicBezTo>
                <a:cubicBezTo>
                  <a:pt x="525" y="3266"/>
                  <a:pt x="1145" y="3618"/>
                  <a:pt x="1758" y="3618"/>
                </a:cubicBezTo>
                <a:cubicBezTo>
                  <a:pt x="1811" y="3618"/>
                  <a:pt x="1865" y="3616"/>
                  <a:pt x="1918" y="3610"/>
                </a:cubicBezTo>
                <a:cubicBezTo>
                  <a:pt x="2580" y="3519"/>
                  <a:pt x="3151" y="2994"/>
                  <a:pt x="3310" y="2332"/>
                </a:cubicBezTo>
                <a:cubicBezTo>
                  <a:pt x="3425" y="1898"/>
                  <a:pt x="3447" y="1305"/>
                  <a:pt x="3128" y="826"/>
                </a:cubicBezTo>
                <a:cubicBezTo>
                  <a:pt x="2831" y="346"/>
                  <a:pt x="2283" y="27"/>
                  <a:pt x="1713" y="4"/>
                </a:cubicBezTo>
                <a:cubicBezTo>
                  <a:pt x="1677" y="1"/>
                  <a:pt x="1642" y="0"/>
                  <a:pt x="160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45"/>
          <p:cNvSpPr/>
          <p:nvPr/>
        </p:nvSpPr>
        <p:spPr>
          <a:xfrm>
            <a:off x="522198" y="1513850"/>
            <a:ext cx="278431" cy="272818"/>
          </a:xfrm>
          <a:custGeom>
            <a:rect b="b" l="l" r="r" t="t"/>
            <a:pathLst>
              <a:path extrusionOk="0" h="10110" w="10318">
                <a:moveTo>
                  <a:pt x="5025" y="1"/>
                </a:moveTo>
                <a:cubicBezTo>
                  <a:pt x="4724" y="1"/>
                  <a:pt x="4425" y="35"/>
                  <a:pt x="4132" y="111"/>
                </a:cubicBezTo>
                <a:cubicBezTo>
                  <a:pt x="3562" y="271"/>
                  <a:pt x="3014" y="568"/>
                  <a:pt x="2534" y="956"/>
                </a:cubicBezTo>
                <a:cubicBezTo>
                  <a:pt x="914" y="2234"/>
                  <a:pt x="1" y="4425"/>
                  <a:pt x="434" y="6434"/>
                </a:cubicBezTo>
                <a:cubicBezTo>
                  <a:pt x="865" y="8452"/>
                  <a:pt x="2737" y="10109"/>
                  <a:pt x="4775" y="10109"/>
                </a:cubicBezTo>
                <a:cubicBezTo>
                  <a:pt x="4789" y="10109"/>
                  <a:pt x="4803" y="10109"/>
                  <a:pt x="4817" y="10109"/>
                </a:cubicBezTo>
                <a:cubicBezTo>
                  <a:pt x="5958" y="10109"/>
                  <a:pt x="7054" y="9630"/>
                  <a:pt x="7921" y="8899"/>
                </a:cubicBezTo>
                <a:cubicBezTo>
                  <a:pt x="8789" y="8169"/>
                  <a:pt x="9428" y="7187"/>
                  <a:pt x="9884" y="6160"/>
                </a:cubicBezTo>
                <a:cubicBezTo>
                  <a:pt x="10318" y="5156"/>
                  <a:pt x="10181" y="3490"/>
                  <a:pt x="9428" y="2234"/>
                </a:cubicBezTo>
                <a:cubicBezTo>
                  <a:pt x="8903" y="1367"/>
                  <a:pt x="7990" y="796"/>
                  <a:pt x="7054" y="431"/>
                </a:cubicBezTo>
                <a:cubicBezTo>
                  <a:pt x="6404" y="177"/>
                  <a:pt x="5709" y="1"/>
                  <a:pt x="502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03" name="Google Shape;603;p45"/>
          <p:cNvGrpSpPr/>
          <p:nvPr/>
        </p:nvGrpSpPr>
        <p:grpSpPr>
          <a:xfrm>
            <a:off x="68864" y="3096390"/>
            <a:ext cx="1299652" cy="2651951"/>
            <a:chOff x="8154826" y="3096390"/>
            <a:chExt cx="1299652" cy="2651951"/>
          </a:xfrm>
        </p:grpSpPr>
        <p:sp>
          <p:nvSpPr>
            <p:cNvPr id="604" name="Google Shape;604;p45"/>
            <p:cNvSpPr/>
            <p:nvPr/>
          </p:nvSpPr>
          <p:spPr>
            <a:xfrm>
              <a:off x="8761530" y="3096390"/>
              <a:ext cx="692948" cy="785102"/>
            </a:xfrm>
            <a:custGeom>
              <a:rect b="b" l="l" r="r" t="t"/>
              <a:pathLst>
                <a:path extrusionOk="0" h="29094" w="25679">
                  <a:moveTo>
                    <a:pt x="15362" y="0"/>
                  </a:moveTo>
                  <a:cubicBezTo>
                    <a:pt x="14997" y="0"/>
                    <a:pt x="14631" y="16"/>
                    <a:pt x="14266" y="43"/>
                  </a:cubicBezTo>
                  <a:cubicBezTo>
                    <a:pt x="13581" y="112"/>
                    <a:pt x="12897" y="203"/>
                    <a:pt x="12280" y="500"/>
                  </a:cubicBezTo>
                  <a:cubicBezTo>
                    <a:pt x="11504" y="888"/>
                    <a:pt x="10911" y="1550"/>
                    <a:pt x="10409" y="2234"/>
                  </a:cubicBezTo>
                  <a:cubicBezTo>
                    <a:pt x="8080" y="5498"/>
                    <a:pt x="7533" y="9653"/>
                    <a:pt x="6254" y="13464"/>
                  </a:cubicBezTo>
                  <a:cubicBezTo>
                    <a:pt x="6232" y="13533"/>
                    <a:pt x="6186" y="13624"/>
                    <a:pt x="6140" y="13693"/>
                  </a:cubicBezTo>
                  <a:cubicBezTo>
                    <a:pt x="6088" y="13737"/>
                    <a:pt x="6021" y="13758"/>
                    <a:pt x="5951" y="13758"/>
                  </a:cubicBezTo>
                  <a:cubicBezTo>
                    <a:pt x="5806" y="13758"/>
                    <a:pt x="5647" y="13671"/>
                    <a:pt x="5570" y="13533"/>
                  </a:cubicBezTo>
                  <a:cubicBezTo>
                    <a:pt x="5456" y="13350"/>
                    <a:pt x="5478" y="13099"/>
                    <a:pt x="5501" y="12871"/>
                  </a:cubicBezTo>
                  <a:cubicBezTo>
                    <a:pt x="5752" y="10383"/>
                    <a:pt x="6277" y="7941"/>
                    <a:pt x="7053" y="5544"/>
                  </a:cubicBezTo>
                  <a:cubicBezTo>
                    <a:pt x="7259" y="4928"/>
                    <a:pt x="7464" y="4289"/>
                    <a:pt x="7487" y="3627"/>
                  </a:cubicBezTo>
                  <a:cubicBezTo>
                    <a:pt x="7510" y="2965"/>
                    <a:pt x="7282" y="2257"/>
                    <a:pt x="6734" y="1869"/>
                  </a:cubicBezTo>
                  <a:cubicBezTo>
                    <a:pt x="6438" y="1663"/>
                    <a:pt x="6097" y="1577"/>
                    <a:pt x="5742" y="1577"/>
                  </a:cubicBezTo>
                  <a:cubicBezTo>
                    <a:pt x="5195" y="1577"/>
                    <a:pt x="4617" y="1784"/>
                    <a:pt x="4132" y="2075"/>
                  </a:cubicBezTo>
                  <a:cubicBezTo>
                    <a:pt x="3196" y="2622"/>
                    <a:pt x="2443" y="3467"/>
                    <a:pt x="1872" y="4403"/>
                  </a:cubicBezTo>
                  <a:cubicBezTo>
                    <a:pt x="0" y="7461"/>
                    <a:pt x="137" y="11296"/>
                    <a:pt x="662" y="14834"/>
                  </a:cubicBezTo>
                  <a:cubicBezTo>
                    <a:pt x="1233" y="18509"/>
                    <a:pt x="2169" y="22138"/>
                    <a:pt x="3470" y="25608"/>
                  </a:cubicBezTo>
                  <a:cubicBezTo>
                    <a:pt x="3903" y="26772"/>
                    <a:pt x="4588" y="28164"/>
                    <a:pt x="5958" y="28735"/>
                  </a:cubicBezTo>
                  <a:cubicBezTo>
                    <a:pt x="6548" y="28997"/>
                    <a:pt x="7176" y="29093"/>
                    <a:pt x="7811" y="29093"/>
                  </a:cubicBezTo>
                  <a:cubicBezTo>
                    <a:pt x="8281" y="29093"/>
                    <a:pt x="8756" y="29041"/>
                    <a:pt x="9222" y="28963"/>
                  </a:cubicBezTo>
                  <a:cubicBezTo>
                    <a:pt x="13673" y="28255"/>
                    <a:pt x="17485" y="25379"/>
                    <a:pt x="20657" y="22161"/>
                  </a:cubicBezTo>
                  <a:cubicBezTo>
                    <a:pt x="22050" y="20746"/>
                    <a:pt x="23351" y="19216"/>
                    <a:pt x="24264" y="17459"/>
                  </a:cubicBezTo>
                  <a:cubicBezTo>
                    <a:pt x="25177" y="15701"/>
                    <a:pt x="25679" y="13670"/>
                    <a:pt x="25382" y="11730"/>
                  </a:cubicBezTo>
                  <a:cubicBezTo>
                    <a:pt x="25291" y="11182"/>
                    <a:pt x="25108" y="10611"/>
                    <a:pt x="24652" y="10337"/>
                  </a:cubicBezTo>
                  <a:cubicBezTo>
                    <a:pt x="24472" y="10236"/>
                    <a:pt x="24273" y="10190"/>
                    <a:pt x="24071" y="10190"/>
                  </a:cubicBezTo>
                  <a:cubicBezTo>
                    <a:pt x="23686" y="10190"/>
                    <a:pt x="23293" y="10356"/>
                    <a:pt x="23008" y="10611"/>
                  </a:cubicBezTo>
                  <a:cubicBezTo>
                    <a:pt x="22552" y="10999"/>
                    <a:pt x="22278" y="11524"/>
                    <a:pt x="22004" y="12049"/>
                  </a:cubicBezTo>
                  <a:cubicBezTo>
                    <a:pt x="20885" y="14241"/>
                    <a:pt x="19516" y="16295"/>
                    <a:pt x="17918" y="18166"/>
                  </a:cubicBezTo>
                  <a:cubicBezTo>
                    <a:pt x="19288" y="15222"/>
                    <a:pt x="20657" y="12255"/>
                    <a:pt x="21639" y="9173"/>
                  </a:cubicBezTo>
                  <a:cubicBezTo>
                    <a:pt x="22232" y="7347"/>
                    <a:pt x="22643" y="5316"/>
                    <a:pt x="21913" y="3558"/>
                  </a:cubicBezTo>
                  <a:cubicBezTo>
                    <a:pt x="21342" y="2166"/>
                    <a:pt x="20087" y="1116"/>
                    <a:pt x="18694" y="568"/>
                  </a:cubicBezTo>
                  <a:cubicBezTo>
                    <a:pt x="17639" y="153"/>
                    <a:pt x="16505" y="0"/>
                    <a:pt x="153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45"/>
            <p:cNvSpPr/>
            <p:nvPr/>
          </p:nvSpPr>
          <p:spPr>
            <a:xfrm>
              <a:off x="8154826" y="3623515"/>
              <a:ext cx="1186935" cy="2124826"/>
            </a:xfrm>
            <a:custGeom>
              <a:rect b="b" l="l" r="r" t="t"/>
              <a:pathLst>
                <a:path extrusionOk="0" h="78741" w="43985">
                  <a:moveTo>
                    <a:pt x="15204" y="1"/>
                  </a:moveTo>
                  <a:cubicBezTo>
                    <a:pt x="14564" y="1"/>
                    <a:pt x="13931" y="314"/>
                    <a:pt x="13467" y="755"/>
                  </a:cubicBezTo>
                  <a:cubicBezTo>
                    <a:pt x="12303" y="1805"/>
                    <a:pt x="11938" y="3517"/>
                    <a:pt x="12098" y="5092"/>
                  </a:cubicBezTo>
                  <a:cubicBezTo>
                    <a:pt x="12280" y="6644"/>
                    <a:pt x="12874" y="8105"/>
                    <a:pt x="13376" y="9611"/>
                  </a:cubicBezTo>
                  <a:cubicBezTo>
                    <a:pt x="15727" y="16824"/>
                    <a:pt x="15248" y="24653"/>
                    <a:pt x="13833" y="32140"/>
                  </a:cubicBezTo>
                  <a:cubicBezTo>
                    <a:pt x="12098" y="36226"/>
                    <a:pt x="10957" y="40585"/>
                    <a:pt x="10432" y="44991"/>
                  </a:cubicBezTo>
                  <a:cubicBezTo>
                    <a:pt x="9929" y="41224"/>
                    <a:pt x="8811" y="37435"/>
                    <a:pt x="8583" y="33601"/>
                  </a:cubicBezTo>
                  <a:cubicBezTo>
                    <a:pt x="8332" y="29538"/>
                    <a:pt x="9062" y="25407"/>
                    <a:pt x="8103" y="21458"/>
                  </a:cubicBezTo>
                  <a:cubicBezTo>
                    <a:pt x="7838" y="20331"/>
                    <a:pt x="7124" y="19034"/>
                    <a:pt x="6003" y="19034"/>
                  </a:cubicBezTo>
                  <a:cubicBezTo>
                    <a:pt x="5966" y="19034"/>
                    <a:pt x="5928" y="19035"/>
                    <a:pt x="5889" y="19038"/>
                  </a:cubicBezTo>
                  <a:cubicBezTo>
                    <a:pt x="5364" y="19084"/>
                    <a:pt x="4908" y="19426"/>
                    <a:pt x="4565" y="19814"/>
                  </a:cubicBezTo>
                  <a:cubicBezTo>
                    <a:pt x="3516" y="21001"/>
                    <a:pt x="3264" y="22645"/>
                    <a:pt x="3173" y="24197"/>
                  </a:cubicBezTo>
                  <a:cubicBezTo>
                    <a:pt x="2945" y="28465"/>
                    <a:pt x="3607" y="32756"/>
                    <a:pt x="5136" y="36751"/>
                  </a:cubicBezTo>
                  <a:cubicBezTo>
                    <a:pt x="6711" y="40836"/>
                    <a:pt x="9199" y="44671"/>
                    <a:pt x="10135" y="48871"/>
                  </a:cubicBezTo>
                  <a:cubicBezTo>
                    <a:pt x="9929" y="55947"/>
                    <a:pt x="11482" y="63182"/>
                    <a:pt x="14905" y="69254"/>
                  </a:cubicBezTo>
                  <a:cubicBezTo>
                    <a:pt x="11938" y="66560"/>
                    <a:pt x="9678" y="63228"/>
                    <a:pt x="8240" y="59553"/>
                  </a:cubicBezTo>
                  <a:cubicBezTo>
                    <a:pt x="6985" y="56358"/>
                    <a:pt x="6346" y="52934"/>
                    <a:pt x="4976" y="49784"/>
                  </a:cubicBezTo>
                  <a:cubicBezTo>
                    <a:pt x="4680" y="49168"/>
                    <a:pt x="4337" y="48506"/>
                    <a:pt x="3698" y="48232"/>
                  </a:cubicBezTo>
                  <a:cubicBezTo>
                    <a:pt x="3521" y="48163"/>
                    <a:pt x="3337" y="48132"/>
                    <a:pt x="3153" y="48132"/>
                  </a:cubicBezTo>
                  <a:cubicBezTo>
                    <a:pt x="2600" y="48132"/>
                    <a:pt x="2043" y="48414"/>
                    <a:pt x="1667" y="48825"/>
                  </a:cubicBezTo>
                  <a:cubicBezTo>
                    <a:pt x="1164" y="49396"/>
                    <a:pt x="936" y="50149"/>
                    <a:pt x="799" y="50880"/>
                  </a:cubicBezTo>
                  <a:cubicBezTo>
                    <a:pt x="0" y="55148"/>
                    <a:pt x="1781" y="59599"/>
                    <a:pt x="4702" y="62794"/>
                  </a:cubicBezTo>
                  <a:cubicBezTo>
                    <a:pt x="7510" y="65899"/>
                    <a:pt x="11253" y="67998"/>
                    <a:pt x="15111" y="69619"/>
                  </a:cubicBezTo>
                  <a:cubicBezTo>
                    <a:pt x="17051" y="72952"/>
                    <a:pt x="19539" y="75919"/>
                    <a:pt x="22620" y="78293"/>
                  </a:cubicBezTo>
                  <a:cubicBezTo>
                    <a:pt x="22926" y="78526"/>
                    <a:pt x="23344" y="78740"/>
                    <a:pt x="23701" y="78740"/>
                  </a:cubicBezTo>
                  <a:cubicBezTo>
                    <a:pt x="23903" y="78740"/>
                    <a:pt x="24086" y="78671"/>
                    <a:pt x="24218" y="78498"/>
                  </a:cubicBezTo>
                  <a:cubicBezTo>
                    <a:pt x="19288" y="74960"/>
                    <a:pt x="15818" y="69665"/>
                    <a:pt x="13673" y="63981"/>
                  </a:cubicBezTo>
                  <a:cubicBezTo>
                    <a:pt x="13330" y="63045"/>
                    <a:pt x="13011" y="62087"/>
                    <a:pt x="12737" y="61128"/>
                  </a:cubicBezTo>
                  <a:cubicBezTo>
                    <a:pt x="12303" y="55148"/>
                    <a:pt x="13764" y="49122"/>
                    <a:pt x="17416" y="44534"/>
                  </a:cubicBezTo>
                  <a:cubicBezTo>
                    <a:pt x="19813" y="41476"/>
                    <a:pt x="23077" y="39170"/>
                    <a:pt x="25451" y="36089"/>
                  </a:cubicBezTo>
                  <a:cubicBezTo>
                    <a:pt x="26090" y="35244"/>
                    <a:pt x="26683" y="34103"/>
                    <a:pt x="26135" y="33190"/>
                  </a:cubicBezTo>
                  <a:cubicBezTo>
                    <a:pt x="25784" y="32575"/>
                    <a:pt x="25085" y="32364"/>
                    <a:pt x="24346" y="32364"/>
                  </a:cubicBezTo>
                  <a:cubicBezTo>
                    <a:pt x="23933" y="32364"/>
                    <a:pt x="23507" y="32430"/>
                    <a:pt x="23122" y="32528"/>
                  </a:cubicBezTo>
                  <a:cubicBezTo>
                    <a:pt x="19105" y="33624"/>
                    <a:pt x="15978" y="36910"/>
                    <a:pt x="13969" y="40563"/>
                  </a:cubicBezTo>
                  <a:cubicBezTo>
                    <a:pt x="12372" y="43507"/>
                    <a:pt x="11390" y="46771"/>
                    <a:pt x="11048" y="50081"/>
                  </a:cubicBezTo>
                  <a:cubicBezTo>
                    <a:pt x="10934" y="43986"/>
                    <a:pt x="12098" y="37846"/>
                    <a:pt x="14494" y="32231"/>
                  </a:cubicBezTo>
                  <a:cubicBezTo>
                    <a:pt x="17895" y="28077"/>
                    <a:pt x="22529" y="24904"/>
                    <a:pt x="27665" y="23147"/>
                  </a:cubicBezTo>
                  <a:cubicBezTo>
                    <a:pt x="32595" y="21481"/>
                    <a:pt x="38096" y="21047"/>
                    <a:pt x="42319" y="18011"/>
                  </a:cubicBezTo>
                  <a:cubicBezTo>
                    <a:pt x="42844" y="17623"/>
                    <a:pt x="43368" y="17189"/>
                    <a:pt x="43665" y="16596"/>
                  </a:cubicBezTo>
                  <a:cubicBezTo>
                    <a:pt x="43962" y="16003"/>
                    <a:pt x="43985" y="15226"/>
                    <a:pt x="43551" y="14724"/>
                  </a:cubicBezTo>
                  <a:cubicBezTo>
                    <a:pt x="43277" y="14428"/>
                    <a:pt x="42889" y="14245"/>
                    <a:pt x="42524" y="14108"/>
                  </a:cubicBezTo>
                  <a:cubicBezTo>
                    <a:pt x="41374" y="13717"/>
                    <a:pt x="40169" y="13560"/>
                    <a:pt x="38953" y="13560"/>
                  </a:cubicBezTo>
                  <a:cubicBezTo>
                    <a:pt x="37827" y="13560"/>
                    <a:pt x="36693" y="13694"/>
                    <a:pt x="35585" y="13903"/>
                  </a:cubicBezTo>
                  <a:cubicBezTo>
                    <a:pt x="30153" y="14884"/>
                    <a:pt x="25085" y="17623"/>
                    <a:pt x="21114" y="21458"/>
                  </a:cubicBezTo>
                  <a:cubicBezTo>
                    <a:pt x="21548" y="20864"/>
                    <a:pt x="22004" y="20294"/>
                    <a:pt x="22461" y="19723"/>
                  </a:cubicBezTo>
                  <a:cubicBezTo>
                    <a:pt x="24241" y="17463"/>
                    <a:pt x="25998" y="15204"/>
                    <a:pt x="27779" y="12967"/>
                  </a:cubicBezTo>
                  <a:cubicBezTo>
                    <a:pt x="28190" y="12419"/>
                    <a:pt x="28646" y="11848"/>
                    <a:pt x="29194" y="11437"/>
                  </a:cubicBezTo>
                  <a:cubicBezTo>
                    <a:pt x="30175" y="10730"/>
                    <a:pt x="31431" y="10502"/>
                    <a:pt x="32572" y="10114"/>
                  </a:cubicBezTo>
                  <a:cubicBezTo>
                    <a:pt x="33736" y="9748"/>
                    <a:pt x="34946" y="9086"/>
                    <a:pt x="35357" y="7945"/>
                  </a:cubicBezTo>
                  <a:cubicBezTo>
                    <a:pt x="34923" y="7788"/>
                    <a:pt x="34458" y="7710"/>
                    <a:pt x="33993" y="7710"/>
                  </a:cubicBezTo>
                  <a:cubicBezTo>
                    <a:pt x="33309" y="7710"/>
                    <a:pt x="32622" y="7879"/>
                    <a:pt x="32024" y="8219"/>
                  </a:cubicBezTo>
                  <a:cubicBezTo>
                    <a:pt x="32892" y="7215"/>
                    <a:pt x="33531" y="6051"/>
                    <a:pt x="33896" y="4772"/>
                  </a:cubicBezTo>
                  <a:cubicBezTo>
                    <a:pt x="33987" y="4499"/>
                    <a:pt x="34033" y="4179"/>
                    <a:pt x="33873" y="3951"/>
                  </a:cubicBezTo>
                  <a:cubicBezTo>
                    <a:pt x="33753" y="3779"/>
                    <a:pt x="33580" y="3710"/>
                    <a:pt x="33389" y="3710"/>
                  </a:cubicBezTo>
                  <a:cubicBezTo>
                    <a:pt x="33073" y="3710"/>
                    <a:pt x="32705" y="3897"/>
                    <a:pt x="32435" y="4111"/>
                  </a:cubicBezTo>
                  <a:cubicBezTo>
                    <a:pt x="31522" y="4864"/>
                    <a:pt x="30746" y="5777"/>
                    <a:pt x="30153" y="6827"/>
                  </a:cubicBezTo>
                  <a:cubicBezTo>
                    <a:pt x="30563" y="5343"/>
                    <a:pt x="30700" y="3768"/>
                    <a:pt x="30495" y="2239"/>
                  </a:cubicBezTo>
                  <a:cubicBezTo>
                    <a:pt x="30449" y="1897"/>
                    <a:pt x="30335" y="1508"/>
                    <a:pt x="30016" y="1417"/>
                  </a:cubicBezTo>
                  <a:cubicBezTo>
                    <a:pt x="29975" y="1406"/>
                    <a:pt x="29935" y="1401"/>
                    <a:pt x="29896" y="1401"/>
                  </a:cubicBezTo>
                  <a:cubicBezTo>
                    <a:pt x="29605" y="1401"/>
                    <a:pt x="29352" y="1683"/>
                    <a:pt x="29171" y="1965"/>
                  </a:cubicBezTo>
                  <a:cubicBezTo>
                    <a:pt x="28190" y="3517"/>
                    <a:pt x="27596" y="5343"/>
                    <a:pt x="27505" y="7215"/>
                  </a:cubicBezTo>
                  <a:cubicBezTo>
                    <a:pt x="27414" y="6165"/>
                    <a:pt x="27003" y="5161"/>
                    <a:pt x="26364" y="4339"/>
                  </a:cubicBezTo>
                  <a:cubicBezTo>
                    <a:pt x="26139" y="4045"/>
                    <a:pt x="25783" y="3764"/>
                    <a:pt x="25455" y="3764"/>
                  </a:cubicBezTo>
                  <a:cubicBezTo>
                    <a:pt x="25350" y="3764"/>
                    <a:pt x="25248" y="3793"/>
                    <a:pt x="25154" y="3859"/>
                  </a:cubicBezTo>
                  <a:cubicBezTo>
                    <a:pt x="24834" y="4065"/>
                    <a:pt x="24834" y="4499"/>
                    <a:pt x="24880" y="4864"/>
                  </a:cubicBezTo>
                  <a:cubicBezTo>
                    <a:pt x="25108" y="7192"/>
                    <a:pt x="25930" y="9474"/>
                    <a:pt x="27528" y="11346"/>
                  </a:cubicBezTo>
                  <a:cubicBezTo>
                    <a:pt x="24720" y="15820"/>
                    <a:pt x="21068" y="19700"/>
                    <a:pt x="18124" y="24105"/>
                  </a:cubicBezTo>
                  <a:cubicBezTo>
                    <a:pt x="17256" y="25429"/>
                    <a:pt x="16435" y="26776"/>
                    <a:pt x="15704" y="28191"/>
                  </a:cubicBezTo>
                  <a:cubicBezTo>
                    <a:pt x="16982" y="24562"/>
                    <a:pt x="17918" y="20819"/>
                    <a:pt x="18512" y="17030"/>
                  </a:cubicBezTo>
                  <a:cubicBezTo>
                    <a:pt x="19196" y="12602"/>
                    <a:pt x="19402" y="8059"/>
                    <a:pt x="18420" y="3723"/>
                  </a:cubicBezTo>
                  <a:cubicBezTo>
                    <a:pt x="18010" y="2011"/>
                    <a:pt x="17028" y="25"/>
                    <a:pt x="15271" y="2"/>
                  </a:cubicBezTo>
                  <a:cubicBezTo>
                    <a:pt x="15248" y="1"/>
                    <a:pt x="15226" y="1"/>
                    <a:pt x="1520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6" name="Google Shape;606;p45"/>
          <p:cNvSpPr/>
          <p:nvPr/>
        </p:nvSpPr>
        <p:spPr>
          <a:xfrm flipH="1" rot="-570776">
            <a:off x="691949" y="4249414"/>
            <a:ext cx="904250" cy="1339752"/>
          </a:xfrm>
          <a:custGeom>
            <a:rect b="b" l="l" r="r" t="t"/>
            <a:pathLst>
              <a:path extrusionOk="0" h="49646" w="33508">
                <a:moveTo>
                  <a:pt x="12973" y="0"/>
                </a:moveTo>
                <a:cubicBezTo>
                  <a:pt x="11302" y="0"/>
                  <a:pt x="9993" y="1496"/>
                  <a:pt x="9427" y="3059"/>
                </a:cubicBezTo>
                <a:cubicBezTo>
                  <a:pt x="8103" y="6574"/>
                  <a:pt x="9359" y="10729"/>
                  <a:pt x="11915" y="13468"/>
                </a:cubicBezTo>
                <a:cubicBezTo>
                  <a:pt x="13033" y="14654"/>
                  <a:pt x="14449" y="15796"/>
                  <a:pt x="14631" y="17416"/>
                </a:cubicBezTo>
                <a:cubicBezTo>
                  <a:pt x="14700" y="18078"/>
                  <a:pt x="14540" y="18740"/>
                  <a:pt x="14517" y="19402"/>
                </a:cubicBezTo>
                <a:cubicBezTo>
                  <a:pt x="14471" y="20794"/>
                  <a:pt x="14974" y="22232"/>
                  <a:pt x="15955" y="23282"/>
                </a:cubicBezTo>
                <a:cubicBezTo>
                  <a:pt x="17233" y="24675"/>
                  <a:pt x="19242" y="25382"/>
                  <a:pt x="20201" y="27026"/>
                </a:cubicBezTo>
                <a:cubicBezTo>
                  <a:pt x="21410" y="29103"/>
                  <a:pt x="20497" y="31910"/>
                  <a:pt x="21684" y="34010"/>
                </a:cubicBezTo>
                <a:cubicBezTo>
                  <a:pt x="23031" y="36407"/>
                  <a:pt x="26432" y="36749"/>
                  <a:pt x="28281" y="38781"/>
                </a:cubicBezTo>
                <a:cubicBezTo>
                  <a:pt x="29285" y="39831"/>
                  <a:pt x="29742" y="41269"/>
                  <a:pt x="30404" y="42570"/>
                </a:cubicBezTo>
                <a:cubicBezTo>
                  <a:pt x="31043" y="43871"/>
                  <a:pt x="32070" y="45172"/>
                  <a:pt x="33508" y="45400"/>
                </a:cubicBezTo>
                <a:cubicBezTo>
                  <a:pt x="32024" y="44487"/>
                  <a:pt x="31454" y="42501"/>
                  <a:pt x="31202" y="40744"/>
                </a:cubicBezTo>
                <a:cubicBezTo>
                  <a:pt x="30951" y="38986"/>
                  <a:pt x="30746" y="37046"/>
                  <a:pt x="29468" y="35814"/>
                </a:cubicBezTo>
                <a:cubicBezTo>
                  <a:pt x="28737" y="35106"/>
                  <a:pt x="27733" y="34764"/>
                  <a:pt x="26934" y="34147"/>
                </a:cubicBezTo>
                <a:cubicBezTo>
                  <a:pt x="26112" y="33485"/>
                  <a:pt x="25496" y="32549"/>
                  <a:pt x="25245" y="31522"/>
                </a:cubicBezTo>
                <a:cubicBezTo>
                  <a:pt x="24789" y="29582"/>
                  <a:pt x="25565" y="27437"/>
                  <a:pt x="24720" y="25656"/>
                </a:cubicBezTo>
                <a:cubicBezTo>
                  <a:pt x="23921" y="23967"/>
                  <a:pt x="21844" y="23054"/>
                  <a:pt x="21296" y="21251"/>
                </a:cubicBezTo>
                <a:cubicBezTo>
                  <a:pt x="20817" y="19745"/>
                  <a:pt x="21570" y="18124"/>
                  <a:pt x="21273" y="16572"/>
                </a:cubicBezTo>
                <a:cubicBezTo>
                  <a:pt x="20863" y="14312"/>
                  <a:pt x="18443" y="13011"/>
                  <a:pt x="17416" y="10934"/>
                </a:cubicBezTo>
                <a:cubicBezTo>
                  <a:pt x="16777" y="9656"/>
                  <a:pt x="16708" y="8195"/>
                  <a:pt x="16686" y="6757"/>
                </a:cubicBezTo>
                <a:cubicBezTo>
                  <a:pt x="16663" y="5319"/>
                  <a:pt x="16686" y="3858"/>
                  <a:pt x="16161" y="2534"/>
                </a:cubicBezTo>
                <a:cubicBezTo>
                  <a:pt x="15636" y="1188"/>
                  <a:pt x="14449" y="23"/>
                  <a:pt x="13011" y="1"/>
                </a:cubicBezTo>
                <a:cubicBezTo>
                  <a:pt x="12998" y="0"/>
                  <a:pt x="12985" y="0"/>
                  <a:pt x="12973" y="0"/>
                </a:cubicBezTo>
                <a:close/>
                <a:moveTo>
                  <a:pt x="4392" y="14708"/>
                </a:moveTo>
                <a:cubicBezTo>
                  <a:pt x="3463" y="14708"/>
                  <a:pt x="2560" y="14973"/>
                  <a:pt x="1826" y="15567"/>
                </a:cubicBezTo>
                <a:cubicBezTo>
                  <a:pt x="434" y="16686"/>
                  <a:pt x="0" y="18763"/>
                  <a:pt x="571" y="20452"/>
                </a:cubicBezTo>
                <a:cubicBezTo>
                  <a:pt x="1142" y="22141"/>
                  <a:pt x="2602" y="23442"/>
                  <a:pt x="4269" y="24127"/>
                </a:cubicBezTo>
                <a:cubicBezTo>
                  <a:pt x="5455" y="24629"/>
                  <a:pt x="6916" y="24926"/>
                  <a:pt x="7555" y="26067"/>
                </a:cubicBezTo>
                <a:cubicBezTo>
                  <a:pt x="8080" y="27026"/>
                  <a:pt x="7829" y="28236"/>
                  <a:pt x="8263" y="29263"/>
                </a:cubicBezTo>
                <a:cubicBezTo>
                  <a:pt x="9222" y="31454"/>
                  <a:pt x="12554" y="31203"/>
                  <a:pt x="14243" y="32892"/>
                </a:cubicBezTo>
                <a:cubicBezTo>
                  <a:pt x="15430" y="34102"/>
                  <a:pt x="15544" y="35996"/>
                  <a:pt x="16434" y="37434"/>
                </a:cubicBezTo>
                <a:cubicBezTo>
                  <a:pt x="17279" y="38804"/>
                  <a:pt x="18763" y="39648"/>
                  <a:pt x="20269" y="40242"/>
                </a:cubicBezTo>
                <a:cubicBezTo>
                  <a:pt x="21296" y="40652"/>
                  <a:pt x="22369" y="40972"/>
                  <a:pt x="23282" y="41565"/>
                </a:cubicBezTo>
                <a:cubicBezTo>
                  <a:pt x="25907" y="43186"/>
                  <a:pt x="27094" y="46678"/>
                  <a:pt x="29947" y="47865"/>
                </a:cubicBezTo>
                <a:cubicBezTo>
                  <a:pt x="27025" y="46176"/>
                  <a:pt x="27048" y="42068"/>
                  <a:pt x="24811" y="40082"/>
                </a:cubicBezTo>
                <a:cubicBezTo>
                  <a:pt x="23487" y="38895"/>
                  <a:pt x="21479" y="38621"/>
                  <a:pt x="20292" y="37320"/>
                </a:cubicBezTo>
                <a:cubicBezTo>
                  <a:pt x="18375" y="35243"/>
                  <a:pt x="19310" y="31568"/>
                  <a:pt x="17393" y="29491"/>
                </a:cubicBezTo>
                <a:cubicBezTo>
                  <a:pt x="16161" y="28167"/>
                  <a:pt x="14083" y="27893"/>
                  <a:pt x="12828" y="26592"/>
                </a:cubicBezTo>
                <a:cubicBezTo>
                  <a:pt x="11755" y="25474"/>
                  <a:pt x="11504" y="23853"/>
                  <a:pt x="11162" y="22347"/>
                </a:cubicBezTo>
                <a:cubicBezTo>
                  <a:pt x="10682" y="20087"/>
                  <a:pt x="9884" y="17759"/>
                  <a:pt x="8172" y="16207"/>
                </a:cubicBezTo>
                <a:cubicBezTo>
                  <a:pt x="7156" y="15272"/>
                  <a:pt x="5747" y="14708"/>
                  <a:pt x="4392" y="14708"/>
                </a:cubicBezTo>
                <a:close/>
                <a:moveTo>
                  <a:pt x="5136" y="34284"/>
                </a:moveTo>
                <a:cubicBezTo>
                  <a:pt x="2876" y="34307"/>
                  <a:pt x="1210" y="36955"/>
                  <a:pt x="1826" y="39123"/>
                </a:cubicBezTo>
                <a:cubicBezTo>
                  <a:pt x="2433" y="41257"/>
                  <a:pt x="4719" y="42639"/>
                  <a:pt x="6945" y="42639"/>
                </a:cubicBezTo>
                <a:cubicBezTo>
                  <a:pt x="6981" y="42639"/>
                  <a:pt x="7017" y="42639"/>
                  <a:pt x="7053" y="42638"/>
                </a:cubicBezTo>
                <a:cubicBezTo>
                  <a:pt x="7470" y="42623"/>
                  <a:pt x="7888" y="42566"/>
                  <a:pt x="8305" y="42566"/>
                </a:cubicBezTo>
                <a:cubicBezTo>
                  <a:pt x="8504" y="42566"/>
                  <a:pt x="8703" y="42579"/>
                  <a:pt x="8902" y="42615"/>
                </a:cubicBezTo>
                <a:cubicBezTo>
                  <a:pt x="10591" y="42889"/>
                  <a:pt x="11755" y="44647"/>
                  <a:pt x="13444" y="44966"/>
                </a:cubicBezTo>
                <a:cubicBezTo>
                  <a:pt x="13658" y="45009"/>
                  <a:pt x="13873" y="45027"/>
                  <a:pt x="14088" y="45027"/>
                </a:cubicBezTo>
                <a:cubicBezTo>
                  <a:pt x="15090" y="45027"/>
                  <a:pt x="16104" y="44644"/>
                  <a:pt x="17118" y="44644"/>
                </a:cubicBezTo>
                <a:cubicBezTo>
                  <a:pt x="17164" y="44644"/>
                  <a:pt x="17210" y="44645"/>
                  <a:pt x="17256" y="44647"/>
                </a:cubicBezTo>
                <a:cubicBezTo>
                  <a:pt x="20877" y="44738"/>
                  <a:pt x="23021" y="49646"/>
                  <a:pt x="26658" y="49646"/>
                </a:cubicBezTo>
                <a:cubicBezTo>
                  <a:pt x="26666" y="49646"/>
                  <a:pt x="26675" y="49646"/>
                  <a:pt x="26683" y="49646"/>
                </a:cubicBezTo>
                <a:cubicBezTo>
                  <a:pt x="25450" y="48550"/>
                  <a:pt x="24400" y="47363"/>
                  <a:pt x="23716" y="45994"/>
                </a:cubicBezTo>
                <a:cubicBezTo>
                  <a:pt x="23236" y="45058"/>
                  <a:pt x="22894" y="43939"/>
                  <a:pt x="21981" y="43414"/>
                </a:cubicBezTo>
                <a:cubicBezTo>
                  <a:pt x="21342" y="43026"/>
                  <a:pt x="20543" y="43003"/>
                  <a:pt x="19881" y="42684"/>
                </a:cubicBezTo>
                <a:cubicBezTo>
                  <a:pt x="18397" y="41999"/>
                  <a:pt x="17895" y="40036"/>
                  <a:pt x="16503" y="39169"/>
                </a:cubicBezTo>
                <a:cubicBezTo>
                  <a:pt x="15225" y="38393"/>
                  <a:pt x="13558" y="38712"/>
                  <a:pt x="12120" y="38279"/>
                </a:cubicBezTo>
                <a:cubicBezTo>
                  <a:pt x="9496" y="37480"/>
                  <a:pt x="7852" y="34284"/>
                  <a:pt x="5136" y="34284"/>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07" name="Google Shape;607;p45"/>
          <p:cNvCxnSpPr/>
          <p:nvPr/>
        </p:nvCxnSpPr>
        <p:spPr>
          <a:xfrm>
            <a:off x="2467800" y="2813515"/>
            <a:ext cx="4208400" cy="0"/>
          </a:xfrm>
          <a:prstGeom prst="straightConnector1">
            <a:avLst/>
          </a:prstGeom>
          <a:noFill/>
          <a:ln cap="flat" cmpd="sng" w="9525">
            <a:solidFill>
              <a:schemeClr val="dk1"/>
            </a:solidFill>
            <a:prstDash val="solid"/>
            <a:round/>
            <a:headEnd len="med" w="med" type="none"/>
            <a:tailEnd len="med" w="med" type="none"/>
          </a:ln>
        </p:spPr>
      </p:cxnSp>
      <p:grpSp>
        <p:nvGrpSpPr>
          <p:cNvPr id="608" name="Google Shape;608;p45"/>
          <p:cNvGrpSpPr/>
          <p:nvPr/>
        </p:nvGrpSpPr>
        <p:grpSpPr>
          <a:xfrm>
            <a:off x="4095115" y="822549"/>
            <a:ext cx="150927" cy="143533"/>
            <a:chOff x="3716290" y="4256524"/>
            <a:chExt cx="150927" cy="143533"/>
          </a:xfrm>
        </p:grpSpPr>
        <p:sp>
          <p:nvSpPr>
            <p:cNvPr id="609" name="Google Shape;609;p45"/>
            <p:cNvSpPr/>
            <p:nvPr/>
          </p:nvSpPr>
          <p:spPr>
            <a:xfrm>
              <a:off x="3723063" y="4256524"/>
              <a:ext cx="144154" cy="125102"/>
            </a:xfrm>
            <a:custGeom>
              <a:rect b="b" l="l" r="r" t="t"/>
              <a:pathLst>
                <a:path extrusionOk="0" h="4636" w="5342">
                  <a:moveTo>
                    <a:pt x="2617" y="1"/>
                  </a:moveTo>
                  <a:cubicBezTo>
                    <a:pt x="1907" y="1"/>
                    <a:pt x="1193" y="283"/>
                    <a:pt x="731" y="824"/>
                  </a:cubicBezTo>
                  <a:cubicBezTo>
                    <a:pt x="412" y="1189"/>
                    <a:pt x="1" y="2011"/>
                    <a:pt x="138" y="2810"/>
                  </a:cubicBezTo>
                  <a:cubicBezTo>
                    <a:pt x="252" y="3403"/>
                    <a:pt x="663" y="3905"/>
                    <a:pt x="1188" y="4202"/>
                  </a:cubicBezTo>
                  <a:cubicBezTo>
                    <a:pt x="1713" y="4499"/>
                    <a:pt x="2306" y="4613"/>
                    <a:pt x="2900" y="4636"/>
                  </a:cubicBezTo>
                  <a:cubicBezTo>
                    <a:pt x="3242" y="4636"/>
                    <a:pt x="3584" y="4613"/>
                    <a:pt x="3881" y="4476"/>
                  </a:cubicBezTo>
                  <a:cubicBezTo>
                    <a:pt x="4201" y="4339"/>
                    <a:pt x="4475" y="4065"/>
                    <a:pt x="4680" y="3768"/>
                  </a:cubicBezTo>
                  <a:cubicBezTo>
                    <a:pt x="5342" y="2741"/>
                    <a:pt x="5068" y="1212"/>
                    <a:pt x="4064" y="459"/>
                  </a:cubicBezTo>
                  <a:cubicBezTo>
                    <a:pt x="3650" y="151"/>
                    <a:pt x="3135" y="1"/>
                    <a:pt x="261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45"/>
            <p:cNvSpPr/>
            <p:nvPr/>
          </p:nvSpPr>
          <p:spPr>
            <a:xfrm>
              <a:off x="3752018" y="4279812"/>
              <a:ext cx="83195" cy="76610"/>
            </a:xfrm>
            <a:custGeom>
              <a:rect b="b" l="l" r="r" t="t"/>
              <a:pathLst>
                <a:path extrusionOk="0" h="2839" w="3083">
                  <a:moveTo>
                    <a:pt x="1286" y="1"/>
                  </a:moveTo>
                  <a:cubicBezTo>
                    <a:pt x="1219" y="1"/>
                    <a:pt x="1134" y="45"/>
                    <a:pt x="1096" y="121"/>
                  </a:cubicBezTo>
                  <a:cubicBezTo>
                    <a:pt x="1051" y="189"/>
                    <a:pt x="1028" y="280"/>
                    <a:pt x="1028" y="372"/>
                  </a:cubicBezTo>
                  <a:cubicBezTo>
                    <a:pt x="1005" y="668"/>
                    <a:pt x="1028" y="965"/>
                    <a:pt x="1073" y="1239"/>
                  </a:cubicBezTo>
                  <a:cubicBezTo>
                    <a:pt x="1073" y="1262"/>
                    <a:pt x="1073" y="1307"/>
                    <a:pt x="1073" y="1353"/>
                  </a:cubicBezTo>
                  <a:cubicBezTo>
                    <a:pt x="1005" y="1376"/>
                    <a:pt x="914" y="1376"/>
                    <a:pt x="822" y="1399"/>
                  </a:cubicBezTo>
                  <a:cubicBezTo>
                    <a:pt x="754" y="1422"/>
                    <a:pt x="503" y="1513"/>
                    <a:pt x="229" y="1604"/>
                  </a:cubicBezTo>
                  <a:cubicBezTo>
                    <a:pt x="138" y="1627"/>
                    <a:pt x="1" y="1741"/>
                    <a:pt x="69" y="1832"/>
                  </a:cubicBezTo>
                  <a:cubicBezTo>
                    <a:pt x="92" y="1878"/>
                    <a:pt x="160" y="1878"/>
                    <a:pt x="229" y="1878"/>
                  </a:cubicBezTo>
                  <a:cubicBezTo>
                    <a:pt x="548" y="1878"/>
                    <a:pt x="868" y="1855"/>
                    <a:pt x="1188" y="1810"/>
                  </a:cubicBezTo>
                  <a:cubicBezTo>
                    <a:pt x="1279" y="2084"/>
                    <a:pt x="1416" y="2403"/>
                    <a:pt x="1576" y="2700"/>
                  </a:cubicBezTo>
                  <a:cubicBezTo>
                    <a:pt x="1621" y="2745"/>
                    <a:pt x="1644" y="2814"/>
                    <a:pt x="1713" y="2837"/>
                  </a:cubicBezTo>
                  <a:cubicBezTo>
                    <a:pt x="1720" y="2838"/>
                    <a:pt x="1728" y="2839"/>
                    <a:pt x="1735" y="2839"/>
                  </a:cubicBezTo>
                  <a:cubicBezTo>
                    <a:pt x="1857" y="2839"/>
                    <a:pt x="1918" y="2669"/>
                    <a:pt x="1918" y="2540"/>
                  </a:cubicBezTo>
                  <a:cubicBezTo>
                    <a:pt x="1941" y="2243"/>
                    <a:pt x="1918" y="1969"/>
                    <a:pt x="1872" y="1673"/>
                  </a:cubicBezTo>
                  <a:cubicBezTo>
                    <a:pt x="2283" y="1581"/>
                    <a:pt x="2694" y="1467"/>
                    <a:pt x="3082" y="1307"/>
                  </a:cubicBezTo>
                  <a:cubicBezTo>
                    <a:pt x="3036" y="1170"/>
                    <a:pt x="2854" y="1148"/>
                    <a:pt x="2694" y="1148"/>
                  </a:cubicBezTo>
                  <a:cubicBezTo>
                    <a:pt x="2397" y="1148"/>
                    <a:pt x="2101" y="1170"/>
                    <a:pt x="1781" y="1216"/>
                  </a:cubicBezTo>
                  <a:cubicBezTo>
                    <a:pt x="1690" y="805"/>
                    <a:pt x="1530" y="394"/>
                    <a:pt x="1324" y="6"/>
                  </a:cubicBezTo>
                  <a:cubicBezTo>
                    <a:pt x="1313" y="2"/>
                    <a:pt x="1300" y="1"/>
                    <a:pt x="128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45"/>
            <p:cNvSpPr/>
            <p:nvPr/>
          </p:nvSpPr>
          <p:spPr>
            <a:xfrm>
              <a:off x="3716290" y="4291065"/>
              <a:ext cx="138001" cy="108992"/>
            </a:xfrm>
            <a:custGeom>
              <a:rect b="b" l="l" r="r" t="t"/>
              <a:pathLst>
                <a:path extrusionOk="0" h="4039" w="5114">
                  <a:moveTo>
                    <a:pt x="686" y="0"/>
                  </a:moveTo>
                  <a:lnTo>
                    <a:pt x="686" y="0"/>
                  </a:lnTo>
                  <a:cubicBezTo>
                    <a:pt x="1" y="959"/>
                    <a:pt x="115" y="2397"/>
                    <a:pt x="914" y="3241"/>
                  </a:cubicBezTo>
                  <a:cubicBezTo>
                    <a:pt x="1396" y="3764"/>
                    <a:pt x="2101" y="4039"/>
                    <a:pt x="2806" y="4039"/>
                  </a:cubicBezTo>
                  <a:cubicBezTo>
                    <a:pt x="3270" y="4039"/>
                    <a:pt x="3733" y="3920"/>
                    <a:pt x="4132" y="3675"/>
                  </a:cubicBezTo>
                  <a:cubicBezTo>
                    <a:pt x="4360" y="3538"/>
                    <a:pt x="4566" y="3356"/>
                    <a:pt x="4726" y="3150"/>
                  </a:cubicBezTo>
                  <a:cubicBezTo>
                    <a:pt x="4931" y="2876"/>
                    <a:pt x="5022" y="2580"/>
                    <a:pt x="5091" y="2260"/>
                  </a:cubicBezTo>
                  <a:cubicBezTo>
                    <a:pt x="5091" y="2214"/>
                    <a:pt x="5114" y="2169"/>
                    <a:pt x="5114" y="2123"/>
                  </a:cubicBezTo>
                  <a:lnTo>
                    <a:pt x="5114" y="2123"/>
                  </a:lnTo>
                  <a:cubicBezTo>
                    <a:pt x="5068" y="2237"/>
                    <a:pt x="4999" y="2374"/>
                    <a:pt x="4931" y="2488"/>
                  </a:cubicBezTo>
                  <a:cubicBezTo>
                    <a:pt x="4726" y="2785"/>
                    <a:pt x="4475" y="3059"/>
                    <a:pt x="4132" y="3196"/>
                  </a:cubicBezTo>
                  <a:cubicBezTo>
                    <a:pt x="3835" y="3333"/>
                    <a:pt x="3493" y="3356"/>
                    <a:pt x="3151" y="3356"/>
                  </a:cubicBezTo>
                  <a:cubicBezTo>
                    <a:pt x="2557" y="3333"/>
                    <a:pt x="1964" y="3219"/>
                    <a:pt x="1439" y="2922"/>
                  </a:cubicBezTo>
                  <a:cubicBezTo>
                    <a:pt x="914" y="2625"/>
                    <a:pt x="503" y="2123"/>
                    <a:pt x="389" y="1530"/>
                  </a:cubicBezTo>
                  <a:cubicBezTo>
                    <a:pt x="297" y="982"/>
                    <a:pt x="457" y="411"/>
                    <a:pt x="68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2" name="Google Shape;612;p45"/>
          <p:cNvGrpSpPr/>
          <p:nvPr/>
        </p:nvGrpSpPr>
        <p:grpSpPr>
          <a:xfrm flipH="1">
            <a:off x="1321928" y="1602689"/>
            <a:ext cx="444119" cy="550116"/>
            <a:chOff x="7443422" y="3653739"/>
            <a:chExt cx="444119" cy="550116"/>
          </a:xfrm>
        </p:grpSpPr>
        <p:sp>
          <p:nvSpPr>
            <p:cNvPr id="613" name="Google Shape;613;p45"/>
            <p:cNvSpPr/>
            <p:nvPr/>
          </p:nvSpPr>
          <p:spPr>
            <a:xfrm>
              <a:off x="7443422" y="3653739"/>
              <a:ext cx="101652" cy="110288"/>
            </a:xfrm>
            <a:custGeom>
              <a:rect b="b" l="l" r="r" t="t"/>
              <a:pathLst>
                <a:path extrusionOk="0" h="4087" w="3767">
                  <a:moveTo>
                    <a:pt x="1735" y="0"/>
                  </a:moveTo>
                  <a:cubicBezTo>
                    <a:pt x="1666" y="0"/>
                    <a:pt x="1598" y="46"/>
                    <a:pt x="1529" y="69"/>
                  </a:cubicBezTo>
                  <a:cubicBezTo>
                    <a:pt x="959" y="366"/>
                    <a:pt x="479" y="799"/>
                    <a:pt x="137" y="1347"/>
                  </a:cubicBezTo>
                  <a:cubicBezTo>
                    <a:pt x="69" y="1461"/>
                    <a:pt x="0" y="1598"/>
                    <a:pt x="0" y="1735"/>
                  </a:cubicBezTo>
                  <a:cubicBezTo>
                    <a:pt x="23" y="1849"/>
                    <a:pt x="114" y="1941"/>
                    <a:pt x="183" y="2032"/>
                  </a:cubicBezTo>
                  <a:cubicBezTo>
                    <a:pt x="753" y="2739"/>
                    <a:pt x="1324" y="3424"/>
                    <a:pt x="1917" y="4086"/>
                  </a:cubicBezTo>
                  <a:cubicBezTo>
                    <a:pt x="2602" y="3698"/>
                    <a:pt x="3196" y="3173"/>
                    <a:pt x="3652" y="2534"/>
                  </a:cubicBezTo>
                  <a:cubicBezTo>
                    <a:pt x="3721" y="2466"/>
                    <a:pt x="3766" y="2374"/>
                    <a:pt x="3766" y="2283"/>
                  </a:cubicBezTo>
                  <a:cubicBezTo>
                    <a:pt x="3766" y="2215"/>
                    <a:pt x="3721" y="2146"/>
                    <a:pt x="3675" y="2078"/>
                  </a:cubicBezTo>
                  <a:cubicBezTo>
                    <a:pt x="3219" y="1370"/>
                    <a:pt x="2648" y="708"/>
                    <a:pt x="2009" y="160"/>
                  </a:cubicBezTo>
                  <a:cubicBezTo>
                    <a:pt x="1917" y="92"/>
                    <a:pt x="1849" y="23"/>
                    <a:pt x="173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45"/>
            <p:cNvSpPr/>
            <p:nvPr/>
          </p:nvSpPr>
          <p:spPr>
            <a:xfrm>
              <a:off x="7465576" y="3698372"/>
              <a:ext cx="404100" cy="479901"/>
            </a:xfrm>
            <a:custGeom>
              <a:rect b="b" l="l" r="r" t="t"/>
              <a:pathLst>
                <a:path extrusionOk="0" h="17784" w="14975">
                  <a:moveTo>
                    <a:pt x="3685" y="0"/>
                  </a:moveTo>
                  <a:cubicBezTo>
                    <a:pt x="3531" y="0"/>
                    <a:pt x="3368" y="71"/>
                    <a:pt x="3219" y="127"/>
                  </a:cubicBezTo>
                  <a:cubicBezTo>
                    <a:pt x="2192" y="561"/>
                    <a:pt x="1233" y="1200"/>
                    <a:pt x="435" y="1998"/>
                  </a:cubicBezTo>
                  <a:cubicBezTo>
                    <a:pt x="183" y="2227"/>
                    <a:pt x="1" y="2432"/>
                    <a:pt x="1" y="2683"/>
                  </a:cubicBezTo>
                  <a:cubicBezTo>
                    <a:pt x="24" y="2934"/>
                    <a:pt x="138" y="3163"/>
                    <a:pt x="252" y="3391"/>
                  </a:cubicBezTo>
                  <a:cubicBezTo>
                    <a:pt x="2649" y="8138"/>
                    <a:pt x="5045" y="12909"/>
                    <a:pt x="7761" y="17497"/>
                  </a:cubicBezTo>
                  <a:cubicBezTo>
                    <a:pt x="7830" y="17611"/>
                    <a:pt x="7898" y="17725"/>
                    <a:pt x="8035" y="17771"/>
                  </a:cubicBezTo>
                  <a:cubicBezTo>
                    <a:pt x="8057" y="17779"/>
                    <a:pt x="8080" y="17783"/>
                    <a:pt x="8104" y="17783"/>
                  </a:cubicBezTo>
                  <a:cubicBezTo>
                    <a:pt x="8208" y="17783"/>
                    <a:pt x="8331" y="17712"/>
                    <a:pt x="8423" y="17657"/>
                  </a:cubicBezTo>
                  <a:cubicBezTo>
                    <a:pt x="10683" y="16378"/>
                    <a:pt x="12966" y="15055"/>
                    <a:pt x="14723" y="13137"/>
                  </a:cubicBezTo>
                  <a:cubicBezTo>
                    <a:pt x="14814" y="13023"/>
                    <a:pt x="14929" y="12909"/>
                    <a:pt x="14951" y="12749"/>
                  </a:cubicBezTo>
                  <a:cubicBezTo>
                    <a:pt x="14974" y="12521"/>
                    <a:pt x="14837" y="12338"/>
                    <a:pt x="14700" y="12156"/>
                  </a:cubicBezTo>
                  <a:cubicBezTo>
                    <a:pt x="11391" y="8093"/>
                    <a:pt x="7921" y="4167"/>
                    <a:pt x="4292" y="355"/>
                  </a:cubicBezTo>
                  <a:cubicBezTo>
                    <a:pt x="4155" y="218"/>
                    <a:pt x="3995" y="58"/>
                    <a:pt x="3790" y="13"/>
                  </a:cubicBezTo>
                  <a:cubicBezTo>
                    <a:pt x="3756" y="4"/>
                    <a:pt x="3721" y="0"/>
                    <a:pt x="368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45"/>
            <p:cNvSpPr/>
            <p:nvPr/>
          </p:nvSpPr>
          <p:spPr>
            <a:xfrm>
              <a:off x="7559835" y="3811358"/>
              <a:ext cx="177399" cy="223058"/>
            </a:xfrm>
            <a:custGeom>
              <a:rect b="b" l="l" r="r" t="t"/>
              <a:pathLst>
                <a:path extrusionOk="0" h="8266" w="6574">
                  <a:moveTo>
                    <a:pt x="1046" y="1"/>
                  </a:moveTo>
                  <a:cubicBezTo>
                    <a:pt x="859" y="1"/>
                    <a:pt x="678" y="44"/>
                    <a:pt x="525" y="140"/>
                  </a:cubicBezTo>
                  <a:cubicBezTo>
                    <a:pt x="137" y="391"/>
                    <a:pt x="0" y="893"/>
                    <a:pt x="69" y="1327"/>
                  </a:cubicBezTo>
                  <a:cubicBezTo>
                    <a:pt x="137" y="1783"/>
                    <a:pt x="388" y="2171"/>
                    <a:pt x="639" y="2536"/>
                  </a:cubicBezTo>
                  <a:cubicBezTo>
                    <a:pt x="1689" y="4203"/>
                    <a:pt x="2922" y="5732"/>
                    <a:pt x="4132" y="7261"/>
                  </a:cubicBezTo>
                  <a:cubicBezTo>
                    <a:pt x="4428" y="7626"/>
                    <a:pt x="4725" y="8014"/>
                    <a:pt x="5159" y="8174"/>
                  </a:cubicBezTo>
                  <a:cubicBezTo>
                    <a:pt x="5280" y="8235"/>
                    <a:pt x="5422" y="8265"/>
                    <a:pt x="5564" y="8265"/>
                  </a:cubicBezTo>
                  <a:cubicBezTo>
                    <a:pt x="5635" y="8265"/>
                    <a:pt x="5706" y="8258"/>
                    <a:pt x="5775" y="8243"/>
                  </a:cubicBezTo>
                  <a:cubicBezTo>
                    <a:pt x="6186" y="8129"/>
                    <a:pt x="6437" y="7695"/>
                    <a:pt x="6483" y="7261"/>
                  </a:cubicBezTo>
                  <a:cubicBezTo>
                    <a:pt x="6574" y="6417"/>
                    <a:pt x="6026" y="5618"/>
                    <a:pt x="5524" y="4933"/>
                  </a:cubicBezTo>
                  <a:cubicBezTo>
                    <a:pt x="4475" y="3542"/>
                    <a:pt x="3427" y="2175"/>
                    <a:pt x="2378" y="784"/>
                  </a:cubicBezTo>
                  <a:lnTo>
                    <a:pt x="2378" y="784"/>
                  </a:lnTo>
                  <a:cubicBezTo>
                    <a:pt x="2382" y="790"/>
                    <a:pt x="2384" y="792"/>
                    <a:pt x="2384" y="792"/>
                  </a:cubicBezTo>
                  <a:cubicBezTo>
                    <a:pt x="2386" y="792"/>
                    <a:pt x="2131" y="456"/>
                    <a:pt x="1803" y="231"/>
                  </a:cubicBezTo>
                  <a:cubicBezTo>
                    <a:pt x="1578" y="85"/>
                    <a:pt x="1306" y="1"/>
                    <a:pt x="104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45"/>
            <p:cNvSpPr/>
            <p:nvPr/>
          </p:nvSpPr>
          <p:spPr>
            <a:xfrm>
              <a:off x="7651611" y="4028830"/>
              <a:ext cx="235930" cy="175025"/>
            </a:xfrm>
            <a:custGeom>
              <a:rect b="b" l="l" r="r" t="t"/>
              <a:pathLst>
                <a:path extrusionOk="0" h="6486" w="8743">
                  <a:moveTo>
                    <a:pt x="8254" y="1"/>
                  </a:moveTo>
                  <a:cubicBezTo>
                    <a:pt x="8050" y="1"/>
                    <a:pt x="7827" y="95"/>
                    <a:pt x="7647" y="206"/>
                  </a:cubicBezTo>
                  <a:cubicBezTo>
                    <a:pt x="6094" y="1074"/>
                    <a:pt x="4656" y="2124"/>
                    <a:pt x="3378" y="3334"/>
                  </a:cubicBezTo>
                  <a:cubicBezTo>
                    <a:pt x="2671" y="3995"/>
                    <a:pt x="1507" y="4361"/>
                    <a:pt x="639" y="5160"/>
                  </a:cubicBezTo>
                  <a:cubicBezTo>
                    <a:pt x="320" y="5433"/>
                    <a:pt x="0" y="5890"/>
                    <a:pt x="228" y="6232"/>
                  </a:cubicBezTo>
                  <a:cubicBezTo>
                    <a:pt x="341" y="6415"/>
                    <a:pt x="549" y="6486"/>
                    <a:pt x="773" y="6486"/>
                  </a:cubicBezTo>
                  <a:cubicBezTo>
                    <a:pt x="912" y="6486"/>
                    <a:pt x="1056" y="6459"/>
                    <a:pt x="1187" y="6415"/>
                  </a:cubicBezTo>
                  <a:cubicBezTo>
                    <a:pt x="1826" y="6232"/>
                    <a:pt x="2374" y="5821"/>
                    <a:pt x="2922" y="5433"/>
                  </a:cubicBezTo>
                  <a:cubicBezTo>
                    <a:pt x="4611" y="4224"/>
                    <a:pt x="6277" y="2968"/>
                    <a:pt x="7920" y="1690"/>
                  </a:cubicBezTo>
                  <a:cubicBezTo>
                    <a:pt x="8309" y="1393"/>
                    <a:pt x="8742" y="1005"/>
                    <a:pt x="8742" y="503"/>
                  </a:cubicBezTo>
                  <a:cubicBezTo>
                    <a:pt x="8742" y="366"/>
                    <a:pt x="8697" y="229"/>
                    <a:pt x="8605" y="138"/>
                  </a:cubicBezTo>
                  <a:cubicBezTo>
                    <a:pt x="8507" y="40"/>
                    <a:pt x="8384" y="1"/>
                    <a:pt x="82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17" name="Google Shape;617;p45"/>
          <p:cNvSpPr txBox="1"/>
          <p:nvPr/>
        </p:nvSpPr>
        <p:spPr>
          <a:xfrm>
            <a:off x="3072000" y="2955250"/>
            <a:ext cx="3000000" cy="408000"/>
          </a:xfrm>
          <a:prstGeom prst="rect">
            <a:avLst/>
          </a:prstGeom>
          <a:noFill/>
          <a:ln>
            <a:noFill/>
          </a:ln>
        </p:spPr>
        <p:txBody>
          <a:bodyPr anchorCtr="0" anchor="t" bIns="91425" lIns="91425" spcFirstLastPara="1" rIns="91425" wrap="square" tIns="91425">
            <a:spAutoFit/>
          </a:bodyPr>
          <a:lstStyle/>
          <a:p>
            <a:pPr indent="0" lvl="0" marL="0" rtl="0" algn="ctr">
              <a:spcBef>
                <a:spcPts val="2200"/>
              </a:spcBef>
              <a:spcAft>
                <a:spcPts val="0"/>
              </a:spcAft>
              <a:buNone/>
            </a:pPr>
            <a:r>
              <a:rPr lang="en" sz="1450">
                <a:solidFill>
                  <a:schemeClr val="dk1"/>
                </a:solidFill>
                <a:highlight>
                  <a:schemeClr val="dk2"/>
                </a:highlight>
                <a:latin typeface="Comfortaa Medium"/>
                <a:ea typeface="Comfortaa Medium"/>
                <a:cs typeface="Comfortaa Medium"/>
                <a:sym typeface="Comfortaa Medium"/>
              </a:rPr>
              <a:t>Target Variable: Skin Cancer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621" name="Shape 621"/>
        <p:cNvGrpSpPr/>
        <p:nvPr/>
      </p:nvGrpSpPr>
      <p:grpSpPr>
        <a:xfrm>
          <a:off x="0" y="0"/>
          <a:ext cx="0" cy="0"/>
          <a:chOff x="0" y="0"/>
          <a:chExt cx="0" cy="0"/>
        </a:xfrm>
      </p:grpSpPr>
      <p:sp>
        <p:nvSpPr>
          <p:cNvPr id="622" name="Google Shape;622;p46"/>
          <p:cNvSpPr txBox="1"/>
          <p:nvPr>
            <p:ph type="title"/>
          </p:nvPr>
        </p:nvSpPr>
        <p:spPr>
          <a:xfrm>
            <a:off x="720000" y="445025"/>
            <a:ext cx="7704000" cy="936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Imported Libraries</a:t>
            </a:r>
            <a:endParaRPr/>
          </a:p>
        </p:txBody>
      </p:sp>
      <p:pic>
        <p:nvPicPr>
          <p:cNvPr id="623" name="Google Shape;623;p46"/>
          <p:cNvPicPr preferRelativeResize="0"/>
          <p:nvPr/>
        </p:nvPicPr>
        <p:blipFill>
          <a:blip r:embed="rId3">
            <a:alphaModFix/>
          </a:blip>
          <a:stretch>
            <a:fillRect/>
          </a:stretch>
        </p:blipFill>
        <p:spPr>
          <a:xfrm>
            <a:off x="966275" y="1211875"/>
            <a:ext cx="7211448" cy="3517699"/>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7" name="Shape 627"/>
        <p:cNvGrpSpPr/>
        <p:nvPr/>
      </p:nvGrpSpPr>
      <p:grpSpPr>
        <a:xfrm>
          <a:off x="0" y="0"/>
          <a:ext cx="0" cy="0"/>
          <a:chOff x="0" y="0"/>
          <a:chExt cx="0" cy="0"/>
        </a:xfrm>
      </p:grpSpPr>
      <p:sp>
        <p:nvSpPr>
          <p:cNvPr id="628" name="Google Shape;628;p47"/>
          <p:cNvSpPr txBox="1"/>
          <p:nvPr>
            <p:ph type="title"/>
          </p:nvPr>
        </p:nvSpPr>
        <p:spPr>
          <a:xfrm>
            <a:off x="720000" y="445025"/>
            <a:ext cx="7704000" cy="560700"/>
          </a:xfrm>
          <a:prstGeom prst="rect">
            <a:avLst/>
          </a:prstGeom>
        </p:spPr>
        <p:txBody>
          <a:bodyPr anchorCtr="0" anchor="t" bIns="91425" lIns="91425" spcFirstLastPara="1" rIns="91425" wrap="square" tIns="91425">
            <a:noAutofit/>
          </a:bodyPr>
          <a:lstStyle/>
          <a:p>
            <a:pPr indent="0" lvl="0" marL="0" rtl="0" algn="ctr">
              <a:spcBef>
                <a:spcPts val="0"/>
              </a:spcBef>
              <a:spcAft>
                <a:spcPts val="200"/>
              </a:spcAft>
              <a:buNone/>
            </a:pPr>
            <a:r>
              <a:rPr lang="en"/>
              <a:t>Process</a:t>
            </a:r>
            <a:endParaRPr/>
          </a:p>
        </p:txBody>
      </p:sp>
      <p:sp>
        <p:nvSpPr>
          <p:cNvPr id="629" name="Google Shape;629;p47"/>
          <p:cNvSpPr txBox="1"/>
          <p:nvPr>
            <p:ph idx="1" type="body"/>
          </p:nvPr>
        </p:nvSpPr>
        <p:spPr>
          <a:xfrm>
            <a:off x="1368750" y="1314900"/>
            <a:ext cx="6406500" cy="2995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Comfortaa Medium"/>
              <a:buAutoNum type="arabicPeriod"/>
            </a:pPr>
            <a:r>
              <a:rPr lang="en" sz="1800">
                <a:latin typeface="Comfortaa Medium"/>
                <a:ea typeface="Comfortaa Medium"/>
                <a:cs typeface="Comfortaa Medium"/>
                <a:sym typeface="Comfortaa Medium"/>
              </a:rPr>
              <a:t>Model (unbalanced)</a:t>
            </a:r>
            <a:endParaRPr sz="1800">
              <a:latin typeface="Comfortaa Medium"/>
              <a:ea typeface="Comfortaa Medium"/>
              <a:cs typeface="Comfortaa Medium"/>
              <a:sym typeface="Comfortaa Medium"/>
            </a:endParaRPr>
          </a:p>
          <a:p>
            <a:pPr indent="-342900" lvl="0" marL="457200" rtl="0" algn="l">
              <a:spcBef>
                <a:spcPts val="0"/>
              </a:spcBef>
              <a:spcAft>
                <a:spcPts val="0"/>
              </a:spcAft>
              <a:buSzPts val="1800"/>
              <a:buFont typeface="Comfortaa Medium"/>
              <a:buAutoNum type="arabicPeriod"/>
            </a:pPr>
            <a:r>
              <a:rPr lang="en" sz="1800">
                <a:latin typeface="Comfortaa Medium"/>
                <a:ea typeface="Comfortaa Medium"/>
                <a:cs typeface="Comfortaa Medium"/>
                <a:sym typeface="Comfortaa Medium"/>
              </a:rPr>
              <a:t>Feature Importance</a:t>
            </a:r>
            <a:endParaRPr sz="1800">
              <a:latin typeface="Comfortaa Medium"/>
              <a:ea typeface="Comfortaa Medium"/>
              <a:cs typeface="Comfortaa Medium"/>
              <a:sym typeface="Comfortaa Medium"/>
            </a:endParaRPr>
          </a:p>
          <a:p>
            <a:pPr indent="-342900" lvl="0" marL="457200" rtl="0" algn="l">
              <a:spcBef>
                <a:spcPts val="0"/>
              </a:spcBef>
              <a:spcAft>
                <a:spcPts val="0"/>
              </a:spcAft>
              <a:buSzPts val="1800"/>
              <a:buFont typeface="Comfortaa Medium"/>
              <a:buAutoNum type="arabicPeriod"/>
            </a:pPr>
            <a:r>
              <a:rPr lang="en" sz="1800">
                <a:latin typeface="Comfortaa Medium"/>
                <a:ea typeface="Comfortaa Medium"/>
                <a:cs typeface="Comfortaa Medium"/>
                <a:sym typeface="Comfortaa Medium"/>
              </a:rPr>
              <a:t>Trained Model </a:t>
            </a:r>
            <a:endParaRPr sz="1800">
              <a:latin typeface="Comfortaa Medium"/>
              <a:ea typeface="Comfortaa Medium"/>
              <a:cs typeface="Comfortaa Medium"/>
              <a:sym typeface="Comfortaa Medium"/>
            </a:endParaRPr>
          </a:p>
          <a:p>
            <a:pPr indent="-342900" lvl="1" marL="914400" rtl="0" algn="l">
              <a:spcBef>
                <a:spcPts val="0"/>
              </a:spcBef>
              <a:spcAft>
                <a:spcPts val="0"/>
              </a:spcAft>
              <a:buSzPts val="1800"/>
              <a:buFont typeface="Comfortaa Medium"/>
              <a:buAutoNum type="alphaLcPeriod"/>
            </a:pPr>
            <a:r>
              <a:rPr lang="en" sz="1800">
                <a:latin typeface="Comfortaa Medium"/>
                <a:ea typeface="Comfortaa Medium"/>
                <a:cs typeface="Comfortaa Medium"/>
                <a:sym typeface="Comfortaa Medium"/>
              </a:rPr>
              <a:t>Oversampling</a:t>
            </a:r>
            <a:endParaRPr sz="1800">
              <a:latin typeface="Comfortaa Medium"/>
              <a:ea typeface="Comfortaa Medium"/>
              <a:cs typeface="Comfortaa Medium"/>
              <a:sym typeface="Comfortaa Medium"/>
            </a:endParaRPr>
          </a:p>
          <a:p>
            <a:pPr indent="-342900" lvl="0" marL="457200" rtl="0" algn="l">
              <a:spcBef>
                <a:spcPts val="0"/>
              </a:spcBef>
              <a:spcAft>
                <a:spcPts val="0"/>
              </a:spcAft>
              <a:buSzPts val="1800"/>
              <a:buFont typeface="Comfortaa Medium"/>
              <a:buAutoNum type="arabicPeriod"/>
            </a:pPr>
            <a:r>
              <a:rPr lang="en" sz="1800">
                <a:latin typeface="Comfortaa Medium"/>
                <a:ea typeface="Comfortaa Medium"/>
                <a:cs typeface="Comfortaa Medium"/>
                <a:sym typeface="Comfortaa Medium"/>
              </a:rPr>
              <a:t>Model Development (without all target variable)</a:t>
            </a:r>
            <a:endParaRPr sz="1800">
              <a:latin typeface="Comfortaa Medium"/>
              <a:ea typeface="Comfortaa Medium"/>
              <a:cs typeface="Comfortaa Medium"/>
              <a:sym typeface="Comfortaa Medium"/>
            </a:endParaRPr>
          </a:p>
          <a:p>
            <a:pPr indent="-342900" lvl="0" marL="457200" rtl="0" algn="l">
              <a:spcBef>
                <a:spcPts val="0"/>
              </a:spcBef>
              <a:spcAft>
                <a:spcPts val="0"/>
              </a:spcAft>
              <a:buSzPts val="1800"/>
              <a:buFont typeface="Comfortaa Medium"/>
              <a:buAutoNum type="arabicPeriod"/>
            </a:pPr>
            <a:r>
              <a:rPr lang="en" sz="1800">
                <a:latin typeface="Comfortaa Medium"/>
                <a:ea typeface="Comfortaa Medium"/>
                <a:cs typeface="Comfortaa Medium"/>
                <a:sym typeface="Comfortaa Medium"/>
              </a:rPr>
              <a:t>Best Model Tuning</a:t>
            </a:r>
            <a:endParaRPr sz="1800">
              <a:latin typeface="Comfortaa Medium"/>
              <a:ea typeface="Comfortaa Medium"/>
              <a:cs typeface="Comfortaa Medium"/>
              <a:sym typeface="Comfortaa Medium"/>
            </a:endParaRPr>
          </a:p>
          <a:p>
            <a:pPr indent="-342900" lvl="0" marL="457200" rtl="0" algn="l">
              <a:spcBef>
                <a:spcPts val="0"/>
              </a:spcBef>
              <a:spcAft>
                <a:spcPts val="0"/>
              </a:spcAft>
              <a:buSzPts val="1800"/>
              <a:buFont typeface="Comfortaa Medium"/>
              <a:buAutoNum type="arabicPeriod"/>
            </a:pPr>
            <a:r>
              <a:rPr lang="en" sz="1800">
                <a:latin typeface="Comfortaa Medium"/>
                <a:ea typeface="Comfortaa Medium"/>
                <a:cs typeface="Comfortaa Medium"/>
                <a:sym typeface="Comfortaa Medium"/>
              </a:rPr>
              <a:t>Answering Hypothesis</a:t>
            </a:r>
            <a:endParaRPr sz="1800">
              <a:latin typeface="Comfortaa Medium"/>
              <a:ea typeface="Comfortaa Medium"/>
              <a:cs typeface="Comfortaa Medium"/>
              <a:sym typeface="Comfortaa Medium"/>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3" name="Shape 633"/>
        <p:cNvGrpSpPr/>
        <p:nvPr/>
      </p:nvGrpSpPr>
      <p:grpSpPr>
        <a:xfrm>
          <a:off x="0" y="0"/>
          <a:ext cx="0" cy="0"/>
          <a:chOff x="0" y="0"/>
          <a:chExt cx="0" cy="0"/>
        </a:xfrm>
      </p:grpSpPr>
      <p:sp>
        <p:nvSpPr>
          <p:cNvPr id="634" name="Google Shape;634;p48"/>
          <p:cNvSpPr txBox="1"/>
          <p:nvPr>
            <p:ph type="title"/>
          </p:nvPr>
        </p:nvSpPr>
        <p:spPr>
          <a:xfrm>
            <a:off x="720000" y="445025"/>
            <a:ext cx="7704000" cy="932700"/>
          </a:xfrm>
          <a:prstGeom prst="rect">
            <a:avLst/>
          </a:prstGeom>
        </p:spPr>
        <p:txBody>
          <a:bodyPr anchorCtr="0" anchor="t" bIns="91425" lIns="91425" spcFirstLastPara="1" rIns="91425" wrap="square" tIns="91425">
            <a:noAutofit/>
          </a:bodyPr>
          <a:lstStyle/>
          <a:p>
            <a:pPr indent="0" lvl="0" marL="0" rtl="0" algn="ctr">
              <a:spcBef>
                <a:spcPts val="0"/>
              </a:spcBef>
              <a:spcAft>
                <a:spcPts val="200"/>
              </a:spcAft>
              <a:buNone/>
            </a:pPr>
            <a:r>
              <a:rPr lang="en"/>
              <a:t>Unbalanced Model</a:t>
            </a:r>
            <a:endParaRPr/>
          </a:p>
        </p:txBody>
      </p:sp>
      <p:pic>
        <p:nvPicPr>
          <p:cNvPr id="635" name="Google Shape;635;p48"/>
          <p:cNvPicPr preferRelativeResize="0"/>
          <p:nvPr/>
        </p:nvPicPr>
        <p:blipFill>
          <a:blip r:embed="rId3">
            <a:alphaModFix/>
          </a:blip>
          <a:stretch>
            <a:fillRect/>
          </a:stretch>
        </p:blipFill>
        <p:spPr>
          <a:xfrm>
            <a:off x="546825" y="1587568"/>
            <a:ext cx="4893401" cy="2235257"/>
          </a:xfrm>
          <a:prstGeom prst="rect">
            <a:avLst/>
          </a:prstGeom>
          <a:noFill/>
          <a:ln>
            <a:noFill/>
          </a:ln>
        </p:spPr>
      </p:pic>
      <p:pic>
        <p:nvPicPr>
          <p:cNvPr id="636" name="Google Shape;636;p48"/>
          <p:cNvPicPr preferRelativeResize="0"/>
          <p:nvPr/>
        </p:nvPicPr>
        <p:blipFill>
          <a:blip r:embed="rId4">
            <a:alphaModFix/>
          </a:blip>
          <a:stretch>
            <a:fillRect/>
          </a:stretch>
        </p:blipFill>
        <p:spPr>
          <a:xfrm>
            <a:off x="5821352" y="1377725"/>
            <a:ext cx="2837976" cy="2654951"/>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0" name="Shape 640"/>
        <p:cNvGrpSpPr/>
        <p:nvPr/>
      </p:nvGrpSpPr>
      <p:grpSpPr>
        <a:xfrm>
          <a:off x="0" y="0"/>
          <a:ext cx="0" cy="0"/>
          <a:chOff x="0" y="0"/>
          <a:chExt cx="0" cy="0"/>
        </a:xfrm>
      </p:grpSpPr>
      <p:sp>
        <p:nvSpPr>
          <p:cNvPr id="641" name="Google Shape;641;p49"/>
          <p:cNvSpPr txBox="1"/>
          <p:nvPr>
            <p:ph type="title"/>
          </p:nvPr>
        </p:nvSpPr>
        <p:spPr>
          <a:xfrm>
            <a:off x="720000" y="445025"/>
            <a:ext cx="7704000" cy="932700"/>
          </a:xfrm>
          <a:prstGeom prst="rect">
            <a:avLst/>
          </a:prstGeom>
        </p:spPr>
        <p:txBody>
          <a:bodyPr anchorCtr="0" anchor="t" bIns="91425" lIns="91425" spcFirstLastPara="1" rIns="91425" wrap="square" tIns="91425">
            <a:noAutofit/>
          </a:bodyPr>
          <a:lstStyle/>
          <a:p>
            <a:pPr indent="0" lvl="0" marL="0" rtl="0" algn="ctr">
              <a:spcBef>
                <a:spcPts val="0"/>
              </a:spcBef>
              <a:spcAft>
                <a:spcPts val="200"/>
              </a:spcAft>
              <a:buNone/>
            </a:pPr>
            <a:r>
              <a:rPr lang="en"/>
              <a:t>After 50-50 Oversampling</a:t>
            </a:r>
            <a:endParaRPr/>
          </a:p>
        </p:txBody>
      </p:sp>
      <p:pic>
        <p:nvPicPr>
          <p:cNvPr id="642" name="Google Shape;642;p49"/>
          <p:cNvPicPr preferRelativeResize="0"/>
          <p:nvPr/>
        </p:nvPicPr>
        <p:blipFill>
          <a:blip r:embed="rId3">
            <a:alphaModFix/>
          </a:blip>
          <a:stretch>
            <a:fillRect/>
          </a:stretch>
        </p:blipFill>
        <p:spPr>
          <a:xfrm>
            <a:off x="2546150" y="1102225"/>
            <a:ext cx="4051700" cy="351722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6" name="Shape 646"/>
        <p:cNvGrpSpPr/>
        <p:nvPr/>
      </p:nvGrpSpPr>
      <p:grpSpPr>
        <a:xfrm>
          <a:off x="0" y="0"/>
          <a:ext cx="0" cy="0"/>
          <a:chOff x="0" y="0"/>
          <a:chExt cx="0" cy="0"/>
        </a:xfrm>
      </p:grpSpPr>
      <p:sp>
        <p:nvSpPr>
          <p:cNvPr id="647" name="Google Shape;647;p50"/>
          <p:cNvSpPr txBox="1"/>
          <p:nvPr>
            <p:ph type="title"/>
          </p:nvPr>
        </p:nvSpPr>
        <p:spPr>
          <a:xfrm>
            <a:off x="720000" y="445025"/>
            <a:ext cx="7704000" cy="932700"/>
          </a:xfrm>
          <a:prstGeom prst="rect">
            <a:avLst/>
          </a:prstGeom>
        </p:spPr>
        <p:txBody>
          <a:bodyPr anchorCtr="0" anchor="t" bIns="91425" lIns="91425" spcFirstLastPara="1" rIns="91425" wrap="square" tIns="91425">
            <a:noAutofit/>
          </a:bodyPr>
          <a:lstStyle/>
          <a:p>
            <a:pPr indent="0" lvl="0" marL="0" rtl="0" algn="ctr">
              <a:spcBef>
                <a:spcPts val="0"/>
              </a:spcBef>
              <a:spcAft>
                <a:spcPts val="200"/>
              </a:spcAft>
              <a:buNone/>
            </a:pPr>
            <a:r>
              <a:rPr lang="en"/>
              <a:t>Feature Importance</a:t>
            </a:r>
            <a:endParaRPr/>
          </a:p>
        </p:txBody>
      </p:sp>
      <p:sp>
        <p:nvSpPr>
          <p:cNvPr id="648" name="Google Shape;648;p50"/>
          <p:cNvSpPr txBox="1"/>
          <p:nvPr>
            <p:ph idx="1" type="body"/>
          </p:nvPr>
        </p:nvSpPr>
        <p:spPr>
          <a:xfrm>
            <a:off x="720000" y="1227725"/>
            <a:ext cx="2770800" cy="321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mfortaa Medium"/>
                <a:ea typeface="Comfortaa Medium"/>
                <a:cs typeface="Comfortaa Medium"/>
                <a:sym typeface="Comfortaa Medium"/>
              </a:rPr>
              <a:t>When Measuring feature importance, BMI, Age, SleepTime, Physical Health, and Mental Health have the highest feature importance.</a:t>
            </a:r>
            <a:endParaRPr>
              <a:latin typeface="Comfortaa Medium"/>
              <a:ea typeface="Comfortaa Medium"/>
              <a:cs typeface="Comfortaa Medium"/>
              <a:sym typeface="Comfortaa Medium"/>
            </a:endParaRPr>
          </a:p>
          <a:p>
            <a:pPr indent="0" lvl="0" marL="0" rtl="0" algn="l">
              <a:spcBef>
                <a:spcPts val="1600"/>
              </a:spcBef>
              <a:spcAft>
                <a:spcPts val="0"/>
              </a:spcAft>
              <a:buNone/>
            </a:pPr>
            <a:r>
              <a:rPr lang="en">
                <a:latin typeface="Comfortaa Medium"/>
                <a:ea typeface="Comfortaa Medium"/>
                <a:cs typeface="Comfortaa Medium"/>
                <a:sym typeface="Comfortaa Medium"/>
              </a:rPr>
              <a:t>Neither of the target variables nor did race affect. </a:t>
            </a:r>
            <a:endParaRPr>
              <a:latin typeface="Comfortaa Medium"/>
              <a:ea typeface="Comfortaa Medium"/>
              <a:cs typeface="Comfortaa Medium"/>
              <a:sym typeface="Comfortaa Medium"/>
            </a:endParaRPr>
          </a:p>
          <a:p>
            <a:pPr indent="0" lvl="0" marL="0" rtl="0" algn="l">
              <a:spcBef>
                <a:spcPts val="1600"/>
              </a:spcBef>
              <a:spcAft>
                <a:spcPts val="1600"/>
              </a:spcAft>
              <a:buNone/>
            </a:pPr>
            <a:r>
              <a:rPr lang="en">
                <a:latin typeface="Comfortaa Medium"/>
                <a:ea typeface="Comfortaa Medium"/>
                <a:cs typeface="Comfortaa Medium"/>
                <a:sym typeface="Comfortaa Medium"/>
              </a:rPr>
              <a:t>Target variables were removed after this, seeing its low to no effect.</a:t>
            </a:r>
            <a:endParaRPr>
              <a:latin typeface="Comfortaa Medium"/>
              <a:ea typeface="Comfortaa Medium"/>
              <a:cs typeface="Comfortaa Medium"/>
              <a:sym typeface="Comfortaa Medium"/>
            </a:endParaRPr>
          </a:p>
        </p:txBody>
      </p:sp>
      <p:pic>
        <p:nvPicPr>
          <p:cNvPr id="649" name="Google Shape;649;p50"/>
          <p:cNvPicPr preferRelativeResize="0"/>
          <p:nvPr/>
        </p:nvPicPr>
        <p:blipFill>
          <a:blip r:embed="rId3">
            <a:alphaModFix/>
          </a:blip>
          <a:stretch>
            <a:fillRect/>
          </a:stretch>
        </p:blipFill>
        <p:spPr>
          <a:xfrm>
            <a:off x="3730525" y="1227725"/>
            <a:ext cx="5209667" cy="335307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3" name="Shape 653"/>
        <p:cNvGrpSpPr/>
        <p:nvPr/>
      </p:nvGrpSpPr>
      <p:grpSpPr>
        <a:xfrm>
          <a:off x="0" y="0"/>
          <a:ext cx="0" cy="0"/>
          <a:chOff x="0" y="0"/>
          <a:chExt cx="0" cy="0"/>
        </a:xfrm>
      </p:grpSpPr>
      <p:sp>
        <p:nvSpPr>
          <p:cNvPr id="654" name="Google Shape;654;p51"/>
          <p:cNvSpPr txBox="1"/>
          <p:nvPr>
            <p:ph type="title"/>
          </p:nvPr>
        </p:nvSpPr>
        <p:spPr>
          <a:xfrm>
            <a:off x="720000" y="445025"/>
            <a:ext cx="7704000" cy="639900"/>
          </a:xfrm>
          <a:prstGeom prst="rect">
            <a:avLst/>
          </a:prstGeom>
        </p:spPr>
        <p:txBody>
          <a:bodyPr anchorCtr="0" anchor="t" bIns="91425" lIns="91425" spcFirstLastPara="1" rIns="91425" wrap="square" tIns="91425">
            <a:noAutofit/>
          </a:bodyPr>
          <a:lstStyle/>
          <a:p>
            <a:pPr indent="0" lvl="0" marL="0" rtl="0" algn="ctr">
              <a:spcBef>
                <a:spcPts val="0"/>
              </a:spcBef>
              <a:spcAft>
                <a:spcPts val="200"/>
              </a:spcAft>
              <a:buNone/>
            </a:pPr>
            <a:r>
              <a:rPr lang="en"/>
              <a:t>Model</a:t>
            </a:r>
            <a:endParaRPr/>
          </a:p>
        </p:txBody>
      </p:sp>
      <p:sp>
        <p:nvSpPr>
          <p:cNvPr id="655" name="Google Shape;655;p51"/>
          <p:cNvSpPr txBox="1"/>
          <p:nvPr>
            <p:ph idx="1" type="body"/>
          </p:nvPr>
        </p:nvSpPr>
        <p:spPr>
          <a:xfrm>
            <a:off x="2532900" y="1363225"/>
            <a:ext cx="4078200" cy="2503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Comfortaa Medium"/>
              <a:buAutoNum type="arabicPeriod"/>
            </a:pPr>
            <a:r>
              <a:rPr lang="en" sz="2000">
                <a:latin typeface="Comfortaa Medium"/>
                <a:ea typeface="Comfortaa Medium"/>
                <a:cs typeface="Comfortaa Medium"/>
                <a:sym typeface="Comfortaa Medium"/>
              </a:rPr>
              <a:t>KNeighborsClassifier</a:t>
            </a:r>
            <a:endParaRPr sz="2000">
              <a:latin typeface="Comfortaa Medium"/>
              <a:ea typeface="Comfortaa Medium"/>
              <a:cs typeface="Comfortaa Medium"/>
              <a:sym typeface="Comfortaa Medium"/>
            </a:endParaRPr>
          </a:p>
          <a:p>
            <a:pPr indent="-342900" lvl="0" marL="457200" rtl="0" algn="l">
              <a:spcBef>
                <a:spcPts val="0"/>
              </a:spcBef>
              <a:spcAft>
                <a:spcPts val="0"/>
              </a:spcAft>
              <a:buSzPts val="1800"/>
              <a:buFont typeface="Comfortaa Medium"/>
              <a:buAutoNum type="arabicPeriod"/>
            </a:pPr>
            <a:r>
              <a:rPr lang="en" sz="2000">
                <a:latin typeface="Comfortaa Medium"/>
                <a:ea typeface="Comfortaa Medium"/>
                <a:cs typeface="Comfortaa Medium"/>
                <a:sym typeface="Comfortaa Medium"/>
              </a:rPr>
              <a:t>Logistic Regression</a:t>
            </a:r>
            <a:endParaRPr sz="2000">
              <a:latin typeface="Comfortaa Medium"/>
              <a:ea typeface="Comfortaa Medium"/>
              <a:cs typeface="Comfortaa Medium"/>
              <a:sym typeface="Comfortaa Medium"/>
            </a:endParaRPr>
          </a:p>
          <a:p>
            <a:pPr indent="-342900" lvl="0" marL="457200" rtl="0" algn="l">
              <a:spcBef>
                <a:spcPts val="0"/>
              </a:spcBef>
              <a:spcAft>
                <a:spcPts val="0"/>
              </a:spcAft>
              <a:buSzPts val="1800"/>
              <a:buFont typeface="Comfortaa Medium"/>
              <a:buAutoNum type="arabicPeriod"/>
            </a:pPr>
            <a:r>
              <a:rPr lang="en" sz="2000">
                <a:latin typeface="Comfortaa Medium"/>
                <a:ea typeface="Comfortaa Medium"/>
                <a:cs typeface="Comfortaa Medium"/>
                <a:sym typeface="Comfortaa Medium"/>
              </a:rPr>
              <a:t>Decision Tree </a:t>
            </a:r>
            <a:endParaRPr sz="2000">
              <a:latin typeface="Comfortaa Medium"/>
              <a:ea typeface="Comfortaa Medium"/>
              <a:cs typeface="Comfortaa Medium"/>
              <a:sym typeface="Comfortaa Medium"/>
            </a:endParaRPr>
          </a:p>
          <a:p>
            <a:pPr indent="-342900" lvl="0" marL="457200" rtl="0" algn="l">
              <a:spcBef>
                <a:spcPts val="0"/>
              </a:spcBef>
              <a:spcAft>
                <a:spcPts val="0"/>
              </a:spcAft>
              <a:buSzPts val="1800"/>
              <a:buFont typeface="Comfortaa Medium"/>
              <a:buAutoNum type="arabicPeriod"/>
            </a:pPr>
            <a:r>
              <a:rPr lang="en" sz="2000">
                <a:latin typeface="Comfortaa Medium"/>
                <a:ea typeface="Comfortaa Medium"/>
                <a:cs typeface="Comfortaa Medium"/>
                <a:sym typeface="Comfortaa Medium"/>
              </a:rPr>
              <a:t>GaussianNB</a:t>
            </a:r>
            <a:endParaRPr sz="2000">
              <a:latin typeface="Comfortaa Medium"/>
              <a:ea typeface="Comfortaa Medium"/>
              <a:cs typeface="Comfortaa Medium"/>
              <a:sym typeface="Comfortaa Medium"/>
            </a:endParaRPr>
          </a:p>
          <a:p>
            <a:pPr indent="-342900" lvl="0" marL="457200" rtl="0" algn="l">
              <a:spcBef>
                <a:spcPts val="0"/>
              </a:spcBef>
              <a:spcAft>
                <a:spcPts val="0"/>
              </a:spcAft>
              <a:buSzPts val="1800"/>
              <a:buFont typeface="Comfortaa Medium"/>
              <a:buAutoNum type="arabicPeriod"/>
            </a:pPr>
            <a:r>
              <a:rPr lang="en" sz="2000">
                <a:latin typeface="Comfortaa Medium"/>
                <a:ea typeface="Comfortaa Medium"/>
                <a:cs typeface="Comfortaa Medium"/>
                <a:sym typeface="Comfortaa Medium"/>
              </a:rPr>
              <a:t>Random Forest</a:t>
            </a:r>
            <a:endParaRPr sz="2000">
              <a:latin typeface="Comfortaa Medium"/>
              <a:ea typeface="Comfortaa Medium"/>
              <a:cs typeface="Comfortaa Medium"/>
              <a:sym typeface="Comfortaa Medium"/>
            </a:endParaRPr>
          </a:p>
          <a:p>
            <a:pPr indent="-342900" lvl="0" marL="457200" rtl="0" algn="l">
              <a:spcBef>
                <a:spcPts val="0"/>
              </a:spcBef>
              <a:spcAft>
                <a:spcPts val="0"/>
              </a:spcAft>
              <a:buSzPts val="1800"/>
              <a:buFont typeface="Comfortaa Medium"/>
              <a:buAutoNum type="arabicPeriod"/>
            </a:pPr>
            <a:r>
              <a:rPr lang="en" sz="2000">
                <a:latin typeface="Comfortaa Medium"/>
                <a:ea typeface="Comfortaa Medium"/>
                <a:cs typeface="Comfortaa Medium"/>
                <a:sym typeface="Comfortaa Medium"/>
              </a:rPr>
              <a:t>Gradient Boosting</a:t>
            </a:r>
            <a:endParaRPr sz="2000">
              <a:latin typeface="Comfortaa Medium"/>
              <a:ea typeface="Comfortaa Medium"/>
              <a:cs typeface="Comfortaa Medium"/>
              <a:sym typeface="Comfortaa Medium"/>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16"/>
          <p:cNvSpPr txBox="1"/>
          <p:nvPr>
            <p:ph type="title"/>
          </p:nvPr>
        </p:nvSpPr>
        <p:spPr>
          <a:xfrm>
            <a:off x="720000" y="445025"/>
            <a:ext cx="7704000" cy="932700"/>
          </a:xfrm>
          <a:prstGeom prst="rect">
            <a:avLst/>
          </a:prstGeom>
        </p:spPr>
        <p:txBody>
          <a:bodyPr anchorCtr="0" anchor="t" bIns="91425" lIns="91425" spcFirstLastPara="1" rIns="91425" wrap="square" tIns="91425">
            <a:noAutofit/>
          </a:bodyPr>
          <a:lstStyle/>
          <a:p>
            <a:pPr indent="0" lvl="0" marL="0" rtl="0" algn="ctr">
              <a:spcBef>
                <a:spcPts val="0"/>
              </a:spcBef>
              <a:spcAft>
                <a:spcPts val="200"/>
              </a:spcAft>
              <a:buNone/>
            </a:pPr>
            <a:r>
              <a:rPr lang="en"/>
              <a:t>Business Objective</a:t>
            </a:r>
            <a:endParaRPr/>
          </a:p>
        </p:txBody>
      </p:sp>
      <p:sp>
        <p:nvSpPr>
          <p:cNvPr id="302" name="Google Shape;302;p16"/>
          <p:cNvSpPr txBox="1"/>
          <p:nvPr>
            <p:ph idx="1" type="body"/>
          </p:nvPr>
        </p:nvSpPr>
        <p:spPr>
          <a:xfrm>
            <a:off x="720000" y="1947250"/>
            <a:ext cx="4377000" cy="17895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sz="1500">
                <a:solidFill>
                  <a:srgbClr val="666666"/>
                </a:solidFill>
                <a:latin typeface="Comfortaa Medium"/>
                <a:ea typeface="Comfortaa Medium"/>
                <a:cs typeface="Comfortaa Medium"/>
                <a:sym typeface="Comfortaa Medium"/>
              </a:rPr>
              <a:t>We aim to help HCA Healthcare increase the number of successfully treated patients by 10% by predicting the risk of patients contracting illnesses for early treatment. </a:t>
            </a:r>
            <a:endParaRPr sz="1500">
              <a:solidFill>
                <a:srgbClr val="666666"/>
              </a:solidFill>
              <a:latin typeface="Comfortaa Medium"/>
              <a:ea typeface="Comfortaa Medium"/>
              <a:cs typeface="Comfortaa Medium"/>
              <a:sym typeface="Comfortaa Medium"/>
            </a:endParaRPr>
          </a:p>
          <a:p>
            <a:pPr indent="0" lvl="0" marL="0" rtl="0" algn="l">
              <a:lnSpc>
                <a:spcPct val="115000"/>
              </a:lnSpc>
              <a:spcBef>
                <a:spcPts val="1200"/>
              </a:spcBef>
              <a:spcAft>
                <a:spcPts val="1600"/>
              </a:spcAft>
              <a:buNone/>
            </a:pPr>
            <a:r>
              <a:t/>
            </a:r>
            <a:endParaRPr sz="1500">
              <a:solidFill>
                <a:srgbClr val="666666"/>
              </a:solidFill>
              <a:latin typeface="Comfortaa Medium"/>
              <a:ea typeface="Comfortaa Medium"/>
              <a:cs typeface="Comfortaa Medium"/>
              <a:sym typeface="Comfortaa Medium"/>
            </a:endParaRPr>
          </a:p>
        </p:txBody>
      </p:sp>
      <p:grpSp>
        <p:nvGrpSpPr>
          <p:cNvPr id="303" name="Google Shape;303;p16"/>
          <p:cNvGrpSpPr/>
          <p:nvPr/>
        </p:nvGrpSpPr>
        <p:grpSpPr>
          <a:xfrm>
            <a:off x="6213454" y="1417111"/>
            <a:ext cx="1801525" cy="2849778"/>
            <a:chOff x="1002229" y="1542724"/>
            <a:chExt cx="1801525" cy="2849778"/>
          </a:xfrm>
        </p:grpSpPr>
        <p:sp>
          <p:nvSpPr>
            <p:cNvPr id="304" name="Google Shape;304;p16"/>
            <p:cNvSpPr/>
            <p:nvPr/>
          </p:nvSpPr>
          <p:spPr>
            <a:xfrm>
              <a:off x="1002229" y="1542724"/>
              <a:ext cx="1801525" cy="2849778"/>
            </a:xfrm>
            <a:custGeom>
              <a:rect b="b" l="l" r="r" t="t"/>
              <a:pathLst>
                <a:path extrusionOk="0" h="112762" w="71284">
                  <a:moveTo>
                    <a:pt x="33233" y="0"/>
                  </a:moveTo>
                  <a:cubicBezTo>
                    <a:pt x="24128" y="0"/>
                    <a:pt x="22128" y="6626"/>
                    <a:pt x="21469" y="8958"/>
                  </a:cubicBezTo>
                  <a:cubicBezTo>
                    <a:pt x="20788" y="11339"/>
                    <a:pt x="22134" y="12004"/>
                    <a:pt x="22096" y="14347"/>
                  </a:cubicBezTo>
                  <a:cubicBezTo>
                    <a:pt x="22057" y="16668"/>
                    <a:pt x="19404" y="18238"/>
                    <a:pt x="19567" y="19104"/>
                  </a:cubicBezTo>
                  <a:cubicBezTo>
                    <a:pt x="19709" y="19791"/>
                    <a:pt x="21158" y="19867"/>
                    <a:pt x="21807" y="19867"/>
                  </a:cubicBezTo>
                  <a:cubicBezTo>
                    <a:pt x="21992" y="19867"/>
                    <a:pt x="22112" y="19862"/>
                    <a:pt x="22112" y="19862"/>
                  </a:cubicBezTo>
                  <a:lnTo>
                    <a:pt x="22112" y="19862"/>
                  </a:lnTo>
                  <a:cubicBezTo>
                    <a:pt x="22499" y="20706"/>
                    <a:pt x="21447" y="21333"/>
                    <a:pt x="21431" y="21850"/>
                  </a:cubicBezTo>
                  <a:cubicBezTo>
                    <a:pt x="21414" y="22368"/>
                    <a:pt x="22079" y="22717"/>
                    <a:pt x="22079" y="22717"/>
                  </a:cubicBezTo>
                  <a:cubicBezTo>
                    <a:pt x="22079" y="22717"/>
                    <a:pt x="21431" y="23011"/>
                    <a:pt x="22079" y="23768"/>
                  </a:cubicBezTo>
                  <a:cubicBezTo>
                    <a:pt x="22722" y="24542"/>
                    <a:pt x="22112" y="24711"/>
                    <a:pt x="22079" y="26073"/>
                  </a:cubicBezTo>
                  <a:cubicBezTo>
                    <a:pt x="22047" y="27196"/>
                    <a:pt x="23447" y="27430"/>
                    <a:pt x="24973" y="27430"/>
                  </a:cubicBezTo>
                  <a:cubicBezTo>
                    <a:pt x="25327" y="27430"/>
                    <a:pt x="25692" y="27419"/>
                    <a:pt x="26041" y="27403"/>
                  </a:cubicBezTo>
                  <a:cubicBezTo>
                    <a:pt x="26144" y="27397"/>
                    <a:pt x="26242" y="27397"/>
                    <a:pt x="26340" y="27397"/>
                  </a:cubicBezTo>
                  <a:cubicBezTo>
                    <a:pt x="28030" y="27397"/>
                    <a:pt x="28929" y="28171"/>
                    <a:pt x="29343" y="30024"/>
                  </a:cubicBezTo>
                  <a:cubicBezTo>
                    <a:pt x="29806" y="31975"/>
                    <a:pt x="28329" y="32787"/>
                    <a:pt x="28329" y="32787"/>
                  </a:cubicBezTo>
                  <a:cubicBezTo>
                    <a:pt x="28329" y="32787"/>
                    <a:pt x="24809" y="33620"/>
                    <a:pt x="22243" y="34890"/>
                  </a:cubicBezTo>
                  <a:cubicBezTo>
                    <a:pt x="19682" y="36187"/>
                    <a:pt x="18646" y="36824"/>
                    <a:pt x="13813" y="37789"/>
                  </a:cubicBezTo>
                  <a:cubicBezTo>
                    <a:pt x="8964" y="38742"/>
                    <a:pt x="5994" y="46049"/>
                    <a:pt x="5923" y="53612"/>
                  </a:cubicBezTo>
                  <a:cubicBezTo>
                    <a:pt x="5863" y="61170"/>
                    <a:pt x="5351" y="63034"/>
                    <a:pt x="5182" y="67295"/>
                  </a:cubicBezTo>
                  <a:cubicBezTo>
                    <a:pt x="5019" y="71572"/>
                    <a:pt x="6179" y="74357"/>
                    <a:pt x="4277" y="79027"/>
                  </a:cubicBezTo>
                  <a:cubicBezTo>
                    <a:pt x="2398" y="83707"/>
                    <a:pt x="1014" y="95183"/>
                    <a:pt x="1351" y="100179"/>
                  </a:cubicBezTo>
                  <a:cubicBezTo>
                    <a:pt x="1662" y="105198"/>
                    <a:pt x="185" y="112298"/>
                    <a:pt x="0" y="112756"/>
                  </a:cubicBezTo>
                  <a:lnTo>
                    <a:pt x="6729" y="112756"/>
                  </a:lnTo>
                  <a:cubicBezTo>
                    <a:pt x="6729" y="112756"/>
                    <a:pt x="9923" y="103460"/>
                    <a:pt x="11138" y="101155"/>
                  </a:cubicBezTo>
                  <a:cubicBezTo>
                    <a:pt x="12358" y="98834"/>
                    <a:pt x="14091" y="88045"/>
                    <a:pt x="14037" y="86018"/>
                  </a:cubicBezTo>
                  <a:cubicBezTo>
                    <a:pt x="13960" y="84007"/>
                    <a:pt x="14587" y="75207"/>
                    <a:pt x="14941" y="74264"/>
                  </a:cubicBezTo>
                  <a:cubicBezTo>
                    <a:pt x="15181" y="73637"/>
                    <a:pt x="15955" y="59476"/>
                    <a:pt x="15955" y="59476"/>
                  </a:cubicBezTo>
                  <a:cubicBezTo>
                    <a:pt x="15955" y="59476"/>
                    <a:pt x="18554" y="72112"/>
                    <a:pt x="18592" y="77239"/>
                  </a:cubicBezTo>
                  <a:cubicBezTo>
                    <a:pt x="18608" y="82367"/>
                    <a:pt x="18298" y="86628"/>
                    <a:pt x="18074" y="89434"/>
                  </a:cubicBezTo>
                  <a:cubicBezTo>
                    <a:pt x="17851" y="92219"/>
                    <a:pt x="17006" y="96698"/>
                    <a:pt x="16914" y="98970"/>
                  </a:cubicBezTo>
                  <a:cubicBezTo>
                    <a:pt x="16821" y="101253"/>
                    <a:pt x="14609" y="105198"/>
                    <a:pt x="15693" y="112761"/>
                  </a:cubicBezTo>
                  <a:lnTo>
                    <a:pt x="55569" y="112761"/>
                  </a:lnTo>
                  <a:cubicBezTo>
                    <a:pt x="56659" y="105203"/>
                    <a:pt x="54446" y="101253"/>
                    <a:pt x="54354" y="98970"/>
                  </a:cubicBezTo>
                  <a:cubicBezTo>
                    <a:pt x="54261" y="96698"/>
                    <a:pt x="53433" y="92219"/>
                    <a:pt x="53193" y="89434"/>
                  </a:cubicBezTo>
                  <a:cubicBezTo>
                    <a:pt x="52970" y="86628"/>
                    <a:pt x="52654" y="82367"/>
                    <a:pt x="52692" y="77239"/>
                  </a:cubicBezTo>
                  <a:cubicBezTo>
                    <a:pt x="52713" y="72112"/>
                    <a:pt x="55313" y="59481"/>
                    <a:pt x="55313" y="59481"/>
                  </a:cubicBezTo>
                  <a:cubicBezTo>
                    <a:pt x="55313" y="59481"/>
                    <a:pt x="56086" y="73648"/>
                    <a:pt x="56326" y="74270"/>
                  </a:cubicBezTo>
                  <a:cubicBezTo>
                    <a:pt x="56675" y="75212"/>
                    <a:pt x="57301" y="84012"/>
                    <a:pt x="57231" y="86018"/>
                  </a:cubicBezTo>
                  <a:cubicBezTo>
                    <a:pt x="57176" y="88045"/>
                    <a:pt x="58909" y="98839"/>
                    <a:pt x="60124" y="101160"/>
                  </a:cubicBezTo>
                  <a:cubicBezTo>
                    <a:pt x="61345" y="103465"/>
                    <a:pt x="64554" y="112761"/>
                    <a:pt x="64554" y="112761"/>
                  </a:cubicBezTo>
                  <a:lnTo>
                    <a:pt x="71284" y="112761"/>
                  </a:lnTo>
                  <a:cubicBezTo>
                    <a:pt x="71082" y="112298"/>
                    <a:pt x="69605" y="105203"/>
                    <a:pt x="69938" y="100185"/>
                  </a:cubicBezTo>
                  <a:cubicBezTo>
                    <a:pt x="70248" y="95183"/>
                    <a:pt x="68870" y="83713"/>
                    <a:pt x="66984" y="79027"/>
                  </a:cubicBezTo>
                  <a:cubicBezTo>
                    <a:pt x="65088" y="74362"/>
                    <a:pt x="66249" y="71578"/>
                    <a:pt x="66085" y="67300"/>
                  </a:cubicBezTo>
                  <a:cubicBezTo>
                    <a:pt x="65916" y="63039"/>
                    <a:pt x="65638" y="59683"/>
                    <a:pt x="65568" y="52119"/>
                  </a:cubicBezTo>
                  <a:cubicBezTo>
                    <a:pt x="65513" y="44534"/>
                    <a:pt x="62336" y="37696"/>
                    <a:pt x="57487" y="36715"/>
                  </a:cubicBezTo>
                  <a:cubicBezTo>
                    <a:pt x="52654" y="35762"/>
                    <a:pt x="52049" y="34541"/>
                    <a:pt x="49482" y="33266"/>
                  </a:cubicBezTo>
                  <a:cubicBezTo>
                    <a:pt x="47842" y="32432"/>
                    <a:pt x="46262" y="31490"/>
                    <a:pt x="44742" y="30449"/>
                  </a:cubicBezTo>
                  <a:cubicBezTo>
                    <a:pt x="42251" y="29670"/>
                    <a:pt x="43156" y="27032"/>
                    <a:pt x="43156" y="24139"/>
                  </a:cubicBezTo>
                  <a:cubicBezTo>
                    <a:pt x="43156" y="21262"/>
                    <a:pt x="47363" y="19622"/>
                    <a:pt x="47858" y="12762"/>
                  </a:cubicBezTo>
                  <a:cubicBezTo>
                    <a:pt x="48360" y="5879"/>
                    <a:pt x="43712" y="365"/>
                    <a:pt x="33974" y="16"/>
                  </a:cubicBezTo>
                  <a:cubicBezTo>
                    <a:pt x="33718" y="5"/>
                    <a:pt x="33473" y="0"/>
                    <a:pt x="33233" y="0"/>
                  </a:cubicBez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16"/>
            <p:cNvSpPr/>
            <p:nvPr/>
          </p:nvSpPr>
          <p:spPr>
            <a:xfrm>
              <a:off x="1586934" y="1597666"/>
              <a:ext cx="592312" cy="519173"/>
            </a:xfrm>
            <a:custGeom>
              <a:rect b="b" l="l" r="r" t="t"/>
              <a:pathLst>
                <a:path extrusionOk="0" h="20543" w="23437">
                  <a:moveTo>
                    <a:pt x="11144" y="0"/>
                  </a:moveTo>
                  <a:cubicBezTo>
                    <a:pt x="4392" y="0"/>
                    <a:pt x="605" y="2681"/>
                    <a:pt x="306" y="6621"/>
                  </a:cubicBezTo>
                  <a:cubicBezTo>
                    <a:pt x="0" y="10620"/>
                    <a:pt x="1815" y="11912"/>
                    <a:pt x="4376" y="11912"/>
                  </a:cubicBezTo>
                  <a:cubicBezTo>
                    <a:pt x="4621" y="11912"/>
                    <a:pt x="4877" y="11901"/>
                    <a:pt x="5139" y="11873"/>
                  </a:cubicBezTo>
                  <a:cubicBezTo>
                    <a:pt x="5139" y="11873"/>
                    <a:pt x="5362" y="11857"/>
                    <a:pt x="5656" y="11857"/>
                  </a:cubicBezTo>
                  <a:cubicBezTo>
                    <a:pt x="6234" y="11857"/>
                    <a:pt x="7073" y="11928"/>
                    <a:pt x="7073" y="12298"/>
                  </a:cubicBezTo>
                  <a:cubicBezTo>
                    <a:pt x="7073" y="12854"/>
                    <a:pt x="6888" y="14364"/>
                    <a:pt x="8125" y="14402"/>
                  </a:cubicBezTo>
                  <a:cubicBezTo>
                    <a:pt x="8539" y="14418"/>
                    <a:pt x="8926" y="14429"/>
                    <a:pt x="9258" y="14429"/>
                  </a:cubicBezTo>
                  <a:cubicBezTo>
                    <a:pt x="9923" y="14429"/>
                    <a:pt x="10375" y="14402"/>
                    <a:pt x="10375" y="14402"/>
                  </a:cubicBezTo>
                  <a:cubicBezTo>
                    <a:pt x="10375" y="14402"/>
                    <a:pt x="10724" y="16096"/>
                    <a:pt x="11465" y="16451"/>
                  </a:cubicBezTo>
                  <a:cubicBezTo>
                    <a:pt x="12201" y="16821"/>
                    <a:pt x="11906" y="17480"/>
                    <a:pt x="12130" y="17867"/>
                  </a:cubicBezTo>
                  <a:cubicBezTo>
                    <a:pt x="12348" y="18238"/>
                    <a:pt x="13236" y="18663"/>
                    <a:pt x="13585" y="19230"/>
                  </a:cubicBezTo>
                  <a:cubicBezTo>
                    <a:pt x="13939" y="19785"/>
                    <a:pt x="14086" y="20521"/>
                    <a:pt x="14674" y="20543"/>
                  </a:cubicBezTo>
                  <a:lnTo>
                    <a:pt x="14707" y="20543"/>
                  </a:lnTo>
                  <a:cubicBezTo>
                    <a:pt x="15301" y="20543"/>
                    <a:pt x="15759" y="20047"/>
                    <a:pt x="15377" y="19268"/>
                  </a:cubicBezTo>
                  <a:cubicBezTo>
                    <a:pt x="14969" y="18456"/>
                    <a:pt x="14582" y="17737"/>
                    <a:pt x="14843" y="17666"/>
                  </a:cubicBezTo>
                  <a:cubicBezTo>
                    <a:pt x="14854" y="17660"/>
                    <a:pt x="14860" y="17660"/>
                    <a:pt x="14871" y="17666"/>
                  </a:cubicBezTo>
                  <a:cubicBezTo>
                    <a:pt x="15099" y="17666"/>
                    <a:pt x="16009" y="17971"/>
                    <a:pt x="16985" y="17971"/>
                  </a:cubicBezTo>
                  <a:cubicBezTo>
                    <a:pt x="17562" y="17971"/>
                    <a:pt x="18162" y="17862"/>
                    <a:pt x="18663" y="17519"/>
                  </a:cubicBezTo>
                  <a:cubicBezTo>
                    <a:pt x="20064" y="16560"/>
                    <a:pt x="21998" y="15361"/>
                    <a:pt x="21077" y="12576"/>
                  </a:cubicBezTo>
                  <a:lnTo>
                    <a:pt x="21132" y="12576"/>
                  </a:lnTo>
                  <a:cubicBezTo>
                    <a:pt x="21437" y="12576"/>
                    <a:pt x="22984" y="12457"/>
                    <a:pt x="23197" y="10048"/>
                  </a:cubicBezTo>
                  <a:cubicBezTo>
                    <a:pt x="23436" y="7373"/>
                    <a:pt x="21851" y="807"/>
                    <a:pt x="13568" y="104"/>
                  </a:cubicBezTo>
                  <a:cubicBezTo>
                    <a:pt x="12724" y="33"/>
                    <a:pt x="11912" y="0"/>
                    <a:pt x="11144" y="0"/>
                  </a:cubicBezTo>
                  <a:close/>
                </a:path>
              </a:pathLst>
            </a:custGeom>
            <a:solidFill>
              <a:srgbClr val="869F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16"/>
            <p:cNvSpPr/>
            <p:nvPr/>
          </p:nvSpPr>
          <p:spPr>
            <a:xfrm>
              <a:off x="1915375" y="2556935"/>
              <a:ext cx="398547" cy="598251"/>
            </a:xfrm>
            <a:custGeom>
              <a:rect b="b" l="l" r="r" t="t"/>
              <a:pathLst>
                <a:path extrusionOk="0" h="23672" w="15770">
                  <a:moveTo>
                    <a:pt x="4833" y="6"/>
                  </a:moveTo>
                  <a:cubicBezTo>
                    <a:pt x="4131" y="6"/>
                    <a:pt x="2730" y="235"/>
                    <a:pt x="2267" y="1968"/>
                  </a:cubicBezTo>
                  <a:cubicBezTo>
                    <a:pt x="1657" y="4311"/>
                    <a:pt x="126" y="7226"/>
                    <a:pt x="905" y="10583"/>
                  </a:cubicBezTo>
                  <a:cubicBezTo>
                    <a:pt x="1662" y="13939"/>
                    <a:pt x="0" y="16871"/>
                    <a:pt x="1733" y="18718"/>
                  </a:cubicBezTo>
                  <a:cubicBezTo>
                    <a:pt x="3411" y="20516"/>
                    <a:pt x="7405" y="23671"/>
                    <a:pt x="11312" y="23671"/>
                  </a:cubicBezTo>
                  <a:cubicBezTo>
                    <a:pt x="11454" y="23671"/>
                    <a:pt x="11590" y="23666"/>
                    <a:pt x="11732" y="23660"/>
                  </a:cubicBezTo>
                  <a:cubicBezTo>
                    <a:pt x="15770" y="23420"/>
                    <a:pt x="15677" y="19879"/>
                    <a:pt x="14990" y="18533"/>
                  </a:cubicBezTo>
                  <a:cubicBezTo>
                    <a:pt x="14331" y="17187"/>
                    <a:pt x="12800" y="14310"/>
                    <a:pt x="12669" y="12631"/>
                  </a:cubicBezTo>
                  <a:cubicBezTo>
                    <a:pt x="12538" y="10970"/>
                    <a:pt x="10588" y="1733"/>
                    <a:pt x="5253" y="33"/>
                  </a:cubicBezTo>
                  <a:cubicBezTo>
                    <a:pt x="5117" y="12"/>
                    <a:pt x="4975" y="1"/>
                    <a:pt x="4833" y="6"/>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16"/>
            <p:cNvSpPr/>
            <p:nvPr/>
          </p:nvSpPr>
          <p:spPr>
            <a:xfrm>
              <a:off x="1457614" y="2541114"/>
              <a:ext cx="398977" cy="598225"/>
            </a:xfrm>
            <a:custGeom>
              <a:rect b="b" l="l" r="r" t="t"/>
              <a:pathLst>
                <a:path extrusionOk="0" h="23671" w="15787">
                  <a:moveTo>
                    <a:pt x="10970" y="0"/>
                  </a:moveTo>
                  <a:cubicBezTo>
                    <a:pt x="10822" y="0"/>
                    <a:pt x="10675" y="11"/>
                    <a:pt x="10534" y="33"/>
                  </a:cubicBezTo>
                  <a:cubicBezTo>
                    <a:pt x="5183" y="1733"/>
                    <a:pt x="3243" y="10953"/>
                    <a:pt x="3118" y="12631"/>
                  </a:cubicBezTo>
                  <a:cubicBezTo>
                    <a:pt x="2987" y="14293"/>
                    <a:pt x="1456" y="17186"/>
                    <a:pt x="775" y="18532"/>
                  </a:cubicBezTo>
                  <a:cubicBezTo>
                    <a:pt x="110" y="19862"/>
                    <a:pt x="1" y="23420"/>
                    <a:pt x="4038" y="23660"/>
                  </a:cubicBezTo>
                  <a:cubicBezTo>
                    <a:pt x="4175" y="23665"/>
                    <a:pt x="4316" y="23670"/>
                    <a:pt x="4458" y="23670"/>
                  </a:cubicBezTo>
                  <a:cubicBezTo>
                    <a:pt x="8370" y="23670"/>
                    <a:pt x="12381" y="20515"/>
                    <a:pt x="14054" y="18717"/>
                  </a:cubicBezTo>
                  <a:cubicBezTo>
                    <a:pt x="15786" y="16854"/>
                    <a:pt x="14108" y="13922"/>
                    <a:pt x="14882" y="10582"/>
                  </a:cubicBezTo>
                  <a:cubicBezTo>
                    <a:pt x="15661" y="7225"/>
                    <a:pt x="14130" y="4310"/>
                    <a:pt x="13498" y="1951"/>
                  </a:cubicBezTo>
                  <a:cubicBezTo>
                    <a:pt x="13046" y="234"/>
                    <a:pt x="11683" y="0"/>
                    <a:pt x="10970" y="0"/>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16"/>
            <p:cNvSpPr/>
            <p:nvPr/>
          </p:nvSpPr>
          <p:spPr>
            <a:xfrm>
              <a:off x="1836045" y="2217070"/>
              <a:ext cx="115698" cy="519198"/>
            </a:xfrm>
            <a:custGeom>
              <a:rect b="b" l="l" r="r" t="t"/>
              <a:pathLst>
                <a:path extrusionOk="0" h="20544" w="4578">
                  <a:moveTo>
                    <a:pt x="3210" y="1"/>
                  </a:moveTo>
                  <a:cubicBezTo>
                    <a:pt x="3210" y="1"/>
                    <a:pt x="2104" y="611"/>
                    <a:pt x="774" y="682"/>
                  </a:cubicBezTo>
                  <a:cubicBezTo>
                    <a:pt x="774" y="682"/>
                    <a:pt x="1663" y="9700"/>
                    <a:pt x="1237" y="13225"/>
                  </a:cubicBezTo>
                  <a:cubicBezTo>
                    <a:pt x="796" y="16767"/>
                    <a:pt x="1" y="18053"/>
                    <a:pt x="1" y="18053"/>
                  </a:cubicBezTo>
                  <a:cubicBezTo>
                    <a:pt x="17" y="18385"/>
                    <a:pt x="142" y="18484"/>
                    <a:pt x="289" y="18484"/>
                  </a:cubicBezTo>
                  <a:cubicBezTo>
                    <a:pt x="507" y="18484"/>
                    <a:pt x="774" y="18255"/>
                    <a:pt x="774" y="18255"/>
                  </a:cubicBezTo>
                  <a:lnTo>
                    <a:pt x="1368" y="17132"/>
                  </a:lnTo>
                  <a:cubicBezTo>
                    <a:pt x="1417" y="17132"/>
                    <a:pt x="1461" y="17127"/>
                    <a:pt x="1504" y="17127"/>
                  </a:cubicBezTo>
                  <a:cubicBezTo>
                    <a:pt x="2349" y="17127"/>
                    <a:pt x="2382" y="17612"/>
                    <a:pt x="2382" y="17612"/>
                  </a:cubicBezTo>
                  <a:lnTo>
                    <a:pt x="2197" y="18091"/>
                  </a:lnTo>
                  <a:lnTo>
                    <a:pt x="3946" y="20543"/>
                  </a:lnTo>
                  <a:lnTo>
                    <a:pt x="4578" y="18048"/>
                  </a:lnTo>
                  <a:cubicBezTo>
                    <a:pt x="4578" y="18048"/>
                    <a:pt x="2970" y="16375"/>
                    <a:pt x="3248" y="11874"/>
                  </a:cubicBezTo>
                  <a:cubicBezTo>
                    <a:pt x="3542" y="7395"/>
                    <a:pt x="3210" y="1"/>
                    <a:pt x="3210" y="1"/>
                  </a:cubicBezTo>
                  <a:close/>
                </a:path>
              </a:pathLst>
            </a:custGeom>
            <a:solidFill>
              <a:srgbClr val="21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16"/>
            <p:cNvSpPr/>
            <p:nvPr/>
          </p:nvSpPr>
          <p:spPr>
            <a:xfrm>
              <a:off x="1625348" y="3061652"/>
              <a:ext cx="645055" cy="415076"/>
            </a:xfrm>
            <a:custGeom>
              <a:rect b="b" l="l" r="r" t="t"/>
              <a:pathLst>
                <a:path extrusionOk="0" h="16424" w="25524">
                  <a:moveTo>
                    <a:pt x="18331" y="0"/>
                  </a:moveTo>
                  <a:cubicBezTo>
                    <a:pt x="15552" y="0"/>
                    <a:pt x="12511" y="1003"/>
                    <a:pt x="10975" y="1493"/>
                  </a:cubicBezTo>
                  <a:cubicBezTo>
                    <a:pt x="9411" y="1989"/>
                    <a:pt x="6736" y="1826"/>
                    <a:pt x="3989" y="2065"/>
                  </a:cubicBezTo>
                  <a:cubicBezTo>
                    <a:pt x="1238" y="2305"/>
                    <a:pt x="1" y="4060"/>
                    <a:pt x="633" y="4812"/>
                  </a:cubicBezTo>
                  <a:cubicBezTo>
                    <a:pt x="1259" y="5553"/>
                    <a:pt x="4098" y="4648"/>
                    <a:pt x="5482" y="6310"/>
                  </a:cubicBezTo>
                  <a:cubicBezTo>
                    <a:pt x="6883" y="7967"/>
                    <a:pt x="8746" y="8871"/>
                    <a:pt x="9814" y="9389"/>
                  </a:cubicBezTo>
                  <a:cubicBezTo>
                    <a:pt x="10147" y="9536"/>
                    <a:pt x="10702" y="9776"/>
                    <a:pt x="11329" y="10086"/>
                  </a:cubicBezTo>
                  <a:cubicBezTo>
                    <a:pt x="11694" y="10255"/>
                    <a:pt x="12081" y="10440"/>
                    <a:pt x="12490" y="10642"/>
                  </a:cubicBezTo>
                  <a:cubicBezTo>
                    <a:pt x="13579" y="11231"/>
                    <a:pt x="14702" y="11917"/>
                    <a:pt x="15290" y="12598"/>
                  </a:cubicBezTo>
                  <a:cubicBezTo>
                    <a:pt x="16435" y="13982"/>
                    <a:pt x="20402" y="15677"/>
                    <a:pt x="21933" y="16249"/>
                  </a:cubicBezTo>
                  <a:cubicBezTo>
                    <a:pt x="22200" y="16358"/>
                    <a:pt x="22489" y="16418"/>
                    <a:pt x="22783" y="16423"/>
                  </a:cubicBezTo>
                  <a:cubicBezTo>
                    <a:pt x="23824" y="16423"/>
                    <a:pt x="24527" y="15519"/>
                    <a:pt x="24810" y="13944"/>
                  </a:cubicBezTo>
                  <a:cubicBezTo>
                    <a:pt x="25175" y="11966"/>
                    <a:pt x="25050" y="8392"/>
                    <a:pt x="25284" y="5106"/>
                  </a:cubicBezTo>
                  <a:cubicBezTo>
                    <a:pt x="25524" y="1809"/>
                    <a:pt x="22739" y="387"/>
                    <a:pt x="22739" y="387"/>
                  </a:cubicBezTo>
                  <a:cubicBezTo>
                    <a:pt x="22739" y="387"/>
                    <a:pt x="21230" y="38"/>
                    <a:pt x="18407" y="0"/>
                  </a:cubicBezTo>
                  <a:close/>
                </a:path>
              </a:pathLst>
            </a:custGeom>
            <a:solidFill>
              <a:srgbClr val="869F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16"/>
            <p:cNvSpPr/>
            <p:nvPr/>
          </p:nvSpPr>
          <p:spPr>
            <a:xfrm>
              <a:off x="1523727" y="3044441"/>
              <a:ext cx="358465" cy="579776"/>
            </a:xfrm>
            <a:custGeom>
              <a:rect b="b" l="l" r="r" t="t"/>
              <a:pathLst>
                <a:path extrusionOk="0" h="22941" w="14184">
                  <a:moveTo>
                    <a:pt x="10163" y="0"/>
                  </a:moveTo>
                  <a:lnTo>
                    <a:pt x="8190" y="1493"/>
                  </a:lnTo>
                  <a:cubicBezTo>
                    <a:pt x="7302" y="1199"/>
                    <a:pt x="6528" y="1074"/>
                    <a:pt x="5842" y="1074"/>
                  </a:cubicBezTo>
                  <a:cubicBezTo>
                    <a:pt x="4016" y="1074"/>
                    <a:pt x="2790" y="1984"/>
                    <a:pt x="1624" y="3133"/>
                  </a:cubicBezTo>
                  <a:cubicBezTo>
                    <a:pt x="0" y="4719"/>
                    <a:pt x="60" y="9569"/>
                    <a:pt x="2049" y="12260"/>
                  </a:cubicBezTo>
                  <a:cubicBezTo>
                    <a:pt x="4038" y="14952"/>
                    <a:pt x="8354" y="15748"/>
                    <a:pt x="10310" y="16118"/>
                  </a:cubicBezTo>
                  <a:cubicBezTo>
                    <a:pt x="12288" y="16483"/>
                    <a:pt x="11803" y="17442"/>
                    <a:pt x="11770" y="18238"/>
                  </a:cubicBezTo>
                  <a:cubicBezTo>
                    <a:pt x="11710" y="19028"/>
                    <a:pt x="8724" y="21131"/>
                    <a:pt x="8833" y="22074"/>
                  </a:cubicBezTo>
                  <a:cubicBezTo>
                    <a:pt x="8915" y="22886"/>
                    <a:pt x="9999" y="22940"/>
                    <a:pt x="10293" y="22940"/>
                  </a:cubicBezTo>
                  <a:lnTo>
                    <a:pt x="10364" y="22940"/>
                  </a:lnTo>
                  <a:cubicBezTo>
                    <a:pt x="10364" y="22940"/>
                    <a:pt x="10773" y="21889"/>
                    <a:pt x="11863" y="20695"/>
                  </a:cubicBezTo>
                  <a:cubicBezTo>
                    <a:pt x="12953" y="19475"/>
                    <a:pt x="14108" y="18630"/>
                    <a:pt x="14021" y="16837"/>
                  </a:cubicBezTo>
                  <a:cubicBezTo>
                    <a:pt x="13928" y="15067"/>
                    <a:pt x="12468" y="14533"/>
                    <a:pt x="12468" y="14533"/>
                  </a:cubicBezTo>
                  <a:cubicBezTo>
                    <a:pt x="12468" y="14533"/>
                    <a:pt x="14184" y="13922"/>
                    <a:pt x="13388" y="11786"/>
                  </a:cubicBezTo>
                  <a:cubicBezTo>
                    <a:pt x="12598" y="9645"/>
                    <a:pt x="8691" y="10958"/>
                    <a:pt x="8724" y="8893"/>
                  </a:cubicBezTo>
                  <a:cubicBezTo>
                    <a:pt x="8779" y="6844"/>
                    <a:pt x="7934" y="5329"/>
                    <a:pt x="9165" y="3744"/>
                  </a:cubicBezTo>
                  <a:cubicBezTo>
                    <a:pt x="10386" y="2180"/>
                    <a:pt x="11291" y="202"/>
                    <a:pt x="11291" y="202"/>
                  </a:cubicBezTo>
                  <a:close/>
                </a:path>
              </a:pathLst>
            </a:custGeom>
            <a:solidFill>
              <a:srgbClr val="869F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1" name="Google Shape;311;p16"/>
            <p:cNvGrpSpPr/>
            <p:nvPr/>
          </p:nvGrpSpPr>
          <p:grpSpPr>
            <a:xfrm>
              <a:off x="1675337" y="3316550"/>
              <a:ext cx="437113" cy="383257"/>
              <a:chOff x="1675337" y="3316550"/>
              <a:chExt cx="437113" cy="383257"/>
            </a:xfrm>
          </p:grpSpPr>
          <p:sp>
            <p:nvSpPr>
              <p:cNvPr id="312" name="Google Shape;312;p16"/>
              <p:cNvSpPr/>
              <p:nvPr/>
            </p:nvSpPr>
            <p:spPr>
              <a:xfrm>
                <a:off x="1948836" y="3389941"/>
                <a:ext cx="163614" cy="233998"/>
              </a:xfrm>
              <a:custGeom>
                <a:rect b="b" l="l" r="r" t="t"/>
                <a:pathLst>
                  <a:path extrusionOk="0" h="9259" w="6474">
                    <a:moveTo>
                      <a:pt x="3286" y="1"/>
                    </a:moveTo>
                    <a:cubicBezTo>
                      <a:pt x="2316" y="1"/>
                      <a:pt x="1052" y="273"/>
                      <a:pt x="594" y="1505"/>
                    </a:cubicBezTo>
                    <a:cubicBezTo>
                      <a:pt x="0" y="3096"/>
                      <a:pt x="1717" y="3940"/>
                      <a:pt x="1717" y="3940"/>
                    </a:cubicBezTo>
                    <a:cubicBezTo>
                      <a:pt x="1493" y="4496"/>
                      <a:pt x="1771" y="4845"/>
                      <a:pt x="1771" y="4845"/>
                    </a:cubicBezTo>
                    <a:cubicBezTo>
                      <a:pt x="1477" y="5401"/>
                      <a:pt x="1717" y="5673"/>
                      <a:pt x="1717" y="5673"/>
                    </a:cubicBezTo>
                    <a:cubicBezTo>
                      <a:pt x="1205" y="6109"/>
                      <a:pt x="916" y="6752"/>
                      <a:pt x="921" y="7428"/>
                    </a:cubicBezTo>
                    <a:cubicBezTo>
                      <a:pt x="921" y="8338"/>
                      <a:pt x="2049" y="9258"/>
                      <a:pt x="3428" y="9258"/>
                    </a:cubicBezTo>
                    <a:cubicBezTo>
                      <a:pt x="3836" y="9258"/>
                      <a:pt x="4234" y="9182"/>
                      <a:pt x="4610" y="9030"/>
                    </a:cubicBezTo>
                    <a:cubicBezTo>
                      <a:pt x="6474" y="8294"/>
                      <a:pt x="6179" y="6360"/>
                      <a:pt x="6141" y="3444"/>
                    </a:cubicBezTo>
                    <a:cubicBezTo>
                      <a:pt x="6109" y="513"/>
                      <a:pt x="4022" y="55"/>
                      <a:pt x="4022" y="55"/>
                    </a:cubicBezTo>
                    <a:cubicBezTo>
                      <a:pt x="3776" y="17"/>
                      <a:pt x="3531" y="1"/>
                      <a:pt x="3286" y="1"/>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16"/>
              <p:cNvSpPr/>
              <p:nvPr/>
            </p:nvSpPr>
            <p:spPr>
              <a:xfrm>
                <a:off x="1675337" y="3384988"/>
                <a:ext cx="163639" cy="234124"/>
              </a:xfrm>
              <a:custGeom>
                <a:rect b="b" l="l" r="r" t="t"/>
                <a:pathLst>
                  <a:path extrusionOk="0" h="9264" w="6475">
                    <a:moveTo>
                      <a:pt x="3139" y="0"/>
                    </a:moveTo>
                    <a:cubicBezTo>
                      <a:pt x="2910" y="0"/>
                      <a:pt x="2676" y="17"/>
                      <a:pt x="2453" y="44"/>
                    </a:cubicBezTo>
                    <a:cubicBezTo>
                      <a:pt x="2453" y="44"/>
                      <a:pt x="366" y="502"/>
                      <a:pt x="328" y="3433"/>
                    </a:cubicBezTo>
                    <a:cubicBezTo>
                      <a:pt x="295" y="6370"/>
                      <a:pt x="1" y="8305"/>
                      <a:pt x="1859" y="9046"/>
                    </a:cubicBezTo>
                    <a:cubicBezTo>
                      <a:pt x="2229" y="9187"/>
                      <a:pt x="2627" y="9264"/>
                      <a:pt x="3025" y="9264"/>
                    </a:cubicBezTo>
                    <a:cubicBezTo>
                      <a:pt x="4414" y="9264"/>
                      <a:pt x="5548" y="8337"/>
                      <a:pt x="5548" y="7422"/>
                    </a:cubicBezTo>
                    <a:cubicBezTo>
                      <a:pt x="5559" y="6752"/>
                      <a:pt x="5270" y="6109"/>
                      <a:pt x="4758" y="5673"/>
                    </a:cubicBezTo>
                    <a:cubicBezTo>
                      <a:pt x="4758" y="5673"/>
                      <a:pt x="4997" y="5411"/>
                      <a:pt x="4703" y="4861"/>
                    </a:cubicBezTo>
                    <a:cubicBezTo>
                      <a:pt x="4703" y="4861"/>
                      <a:pt x="4976" y="4507"/>
                      <a:pt x="4758" y="3940"/>
                    </a:cubicBezTo>
                    <a:cubicBezTo>
                      <a:pt x="4758" y="3940"/>
                      <a:pt x="6474" y="3106"/>
                      <a:pt x="5880" y="1521"/>
                    </a:cubicBezTo>
                    <a:cubicBezTo>
                      <a:pt x="5417" y="262"/>
                      <a:pt x="4115" y="0"/>
                      <a:pt x="3139" y="0"/>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16"/>
              <p:cNvSpPr/>
              <p:nvPr/>
            </p:nvSpPr>
            <p:spPr>
              <a:xfrm>
                <a:off x="1794193" y="3316550"/>
                <a:ext cx="199552" cy="383257"/>
              </a:xfrm>
              <a:custGeom>
                <a:rect b="b" l="l" r="r" t="t"/>
                <a:pathLst>
                  <a:path extrusionOk="0" h="15165" w="7896">
                    <a:moveTo>
                      <a:pt x="4648" y="0"/>
                    </a:moveTo>
                    <a:lnTo>
                      <a:pt x="4648" y="4191"/>
                    </a:lnTo>
                    <a:cubicBezTo>
                      <a:pt x="4648" y="4191"/>
                      <a:pt x="1733" y="6812"/>
                      <a:pt x="125" y="6959"/>
                    </a:cubicBezTo>
                    <a:lnTo>
                      <a:pt x="0" y="7563"/>
                    </a:lnTo>
                    <a:cubicBezTo>
                      <a:pt x="0" y="7563"/>
                      <a:pt x="2839" y="6719"/>
                      <a:pt x="4239" y="5558"/>
                    </a:cubicBezTo>
                    <a:lnTo>
                      <a:pt x="4239" y="5558"/>
                    </a:lnTo>
                    <a:cubicBezTo>
                      <a:pt x="4054" y="5722"/>
                      <a:pt x="1139" y="8283"/>
                      <a:pt x="55" y="8375"/>
                    </a:cubicBezTo>
                    <a:lnTo>
                      <a:pt x="550" y="8969"/>
                    </a:lnTo>
                    <a:cubicBezTo>
                      <a:pt x="550" y="8969"/>
                      <a:pt x="4169" y="7068"/>
                      <a:pt x="4299" y="6294"/>
                    </a:cubicBezTo>
                    <a:lnTo>
                      <a:pt x="4299" y="15165"/>
                    </a:lnTo>
                    <a:lnTo>
                      <a:pt x="5754" y="15165"/>
                    </a:lnTo>
                    <a:lnTo>
                      <a:pt x="5754" y="8081"/>
                    </a:lnTo>
                    <a:cubicBezTo>
                      <a:pt x="6283" y="8931"/>
                      <a:pt x="7187" y="8986"/>
                      <a:pt x="7416" y="8986"/>
                    </a:cubicBezTo>
                    <a:lnTo>
                      <a:pt x="7471" y="8986"/>
                    </a:lnTo>
                    <a:lnTo>
                      <a:pt x="7841" y="8577"/>
                    </a:lnTo>
                    <a:cubicBezTo>
                      <a:pt x="6713" y="8468"/>
                      <a:pt x="6217" y="7340"/>
                      <a:pt x="6217" y="7340"/>
                    </a:cubicBezTo>
                    <a:lnTo>
                      <a:pt x="6217" y="7340"/>
                    </a:lnTo>
                    <a:cubicBezTo>
                      <a:pt x="6768" y="7705"/>
                      <a:pt x="7405" y="7754"/>
                      <a:pt x="7716" y="7754"/>
                    </a:cubicBezTo>
                    <a:cubicBezTo>
                      <a:pt x="7825" y="7754"/>
                      <a:pt x="7896" y="7749"/>
                      <a:pt x="7896" y="7749"/>
                    </a:cubicBezTo>
                    <a:lnTo>
                      <a:pt x="7765" y="7155"/>
                    </a:lnTo>
                    <a:cubicBezTo>
                      <a:pt x="7667" y="7166"/>
                      <a:pt x="7569" y="7171"/>
                      <a:pt x="7471" y="7171"/>
                    </a:cubicBezTo>
                    <a:cubicBezTo>
                      <a:pt x="6081" y="7171"/>
                      <a:pt x="5792" y="5978"/>
                      <a:pt x="5792" y="5978"/>
                    </a:cubicBezTo>
                    <a:lnTo>
                      <a:pt x="5792" y="556"/>
                    </a:lnTo>
                    <a:cubicBezTo>
                      <a:pt x="5400" y="354"/>
                      <a:pt x="5013" y="175"/>
                      <a:pt x="4648" y="0"/>
                    </a:cubicBezTo>
                    <a:close/>
                  </a:path>
                </a:pathLst>
              </a:custGeom>
              <a:solidFill>
                <a:srgbClr val="21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5" name="Google Shape;315;p16"/>
            <p:cNvSpPr/>
            <p:nvPr/>
          </p:nvSpPr>
          <p:spPr>
            <a:xfrm>
              <a:off x="1512152" y="3450115"/>
              <a:ext cx="732650" cy="863056"/>
            </a:xfrm>
            <a:custGeom>
              <a:rect b="b" l="l" r="r" t="t"/>
              <a:pathLst>
                <a:path extrusionOk="0" h="34150" w="28990">
                  <a:moveTo>
                    <a:pt x="2235" y="1"/>
                  </a:moveTo>
                  <a:cubicBezTo>
                    <a:pt x="1968" y="6"/>
                    <a:pt x="1695" y="44"/>
                    <a:pt x="1439" y="121"/>
                  </a:cubicBezTo>
                  <a:cubicBezTo>
                    <a:pt x="1" y="508"/>
                    <a:pt x="1014" y="2061"/>
                    <a:pt x="1090" y="2796"/>
                  </a:cubicBezTo>
                  <a:cubicBezTo>
                    <a:pt x="1145" y="3515"/>
                    <a:pt x="1586" y="4698"/>
                    <a:pt x="1586" y="4698"/>
                  </a:cubicBezTo>
                  <a:cubicBezTo>
                    <a:pt x="1363" y="5657"/>
                    <a:pt x="2305" y="6981"/>
                    <a:pt x="2305" y="6981"/>
                  </a:cubicBezTo>
                  <a:cubicBezTo>
                    <a:pt x="1842" y="8180"/>
                    <a:pt x="2398" y="8736"/>
                    <a:pt x="2398" y="8736"/>
                  </a:cubicBezTo>
                  <a:cubicBezTo>
                    <a:pt x="1919" y="9509"/>
                    <a:pt x="2414" y="10915"/>
                    <a:pt x="2414" y="10915"/>
                  </a:cubicBezTo>
                  <a:cubicBezTo>
                    <a:pt x="1510" y="12686"/>
                    <a:pt x="2289" y="13830"/>
                    <a:pt x="2289" y="13830"/>
                  </a:cubicBezTo>
                  <a:cubicBezTo>
                    <a:pt x="1641" y="14713"/>
                    <a:pt x="1973" y="16282"/>
                    <a:pt x="1973" y="16282"/>
                  </a:cubicBezTo>
                  <a:cubicBezTo>
                    <a:pt x="938" y="17917"/>
                    <a:pt x="1826" y="19781"/>
                    <a:pt x="1826" y="19781"/>
                  </a:cubicBezTo>
                  <a:cubicBezTo>
                    <a:pt x="1494" y="21077"/>
                    <a:pt x="1733" y="22380"/>
                    <a:pt x="1733" y="22380"/>
                  </a:cubicBezTo>
                  <a:cubicBezTo>
                    <a:pt x="1401" y="24298"/>
                    <a:pt x="2213" y="24963"/>
                    <a:pt x="2213" y="24963"/>
                  </a:cubicBezTo>
                  <a:cubicBezTo>
                    <a:pt x="2360" y="27584"/>
                    <a:pt x="4937" y="27954"/>
                    <a:pt x="4937" y="27954"/>
                  </a:cubicBezTo>
                  <a:cubicBezTo>
                    <a:pt x="5395" y="28880"/>
                    <a:pt x="6125" y="29158"/>
                    <a:pt x="6839" y="29158"/>
                  </a:cubicBezTo>
                  <a:cubicBezTo>
                    <a:pt x="7907" y="29158"/>
                    <a:pt x="8942" y="28526"/>
                    <a:pt x="8942" y="28526"/>
                  </a:cubicBezTo>
                  <a:cubicBezTo>
                    <a:pt x="9286" y="28641"/>
                    <a:pt x="9645" y="28706"/>
                    <a:pt x="10010" y="28717"/>
                  </a:cubicBezTo>
                  <a:cubicBezTo>
                    <a:pt x="10893" y="28717"/>
                    <a:pt x="11138" y="28177"/>
                    <a:pt x="11710" y="27954"/>
                  </a:cubicBezTo>
                  <a:cubicBezTo>
                    <a:pt x="11923" y="27861"/>
                    <a:pt x="12152" y="27812"/>
                    <a:pt x="12386" y="27801"/>
                  </a:cubicBezTo>
                  <a:cubicBezTo>
                    <a:pt x="12811" y="27801"/>
                    <a:pt x="13127" y="28030"/>
                    <a:pt x="13274" y="28581"/>
                  </a:cubicBezTo>
                  <a:cubicBezTo>
                    <a:pt x="13498" y="29393"/>
                    <a:pt x="13111" y="30646"/>
                    <a:pt x="12942" y="31899"/>
                  </a:cubicBezTo>
                  <a:cubicBezTo>
                    <a:pt x="12778" y="33136"/>
                    <a:pt x="13574" y="34150"/>
                    <a:pt x="13574" y="34150"/>
                  </a:cubicBezTo>
                  <a:lnTo>
                    <a:pt x="15454" y="34150"/>
                  </a:lnTo>
                  <a:cubicBezTo>
                    <a:pt x="15416" y="34150"/>
                    <a:pt x="15269" y="34111"/>
                    <a:pt x="15912" y="33005"/>
                  </a:cubicBezTo>
                  <a:cubicBezTo>
                    <a:pt x="16615" y="31823"/>
                    <a:pt x="15655" y="30679"/>
                    <a:pt x="16560" y="29240"/>
                  </a:cubicBezTo>
                  <a:cubicBezTo>
                    <a:pt x="17465" y="27801"/>
                    <a:pt x="17410" y="25976"/>
                    <a:pt x="17410" y="25976"/>
                  </a:cubicBezTo>
                  <a:cubicBezTo>
                    <a:pt x="17851" y="23540"/>
                    <a:pt x="16707" y="23470"/>
                    <a:pt x="15786" y="22434"/>
                  </a:cubicBezTo>
                  <a:cubicBezTo>
                    <a:pt x="15388" y="22009"/>
                    <a:pt x="14773" y="21884"/>
                    <a:pt x="14184" y="21884"/>
                  </a:cubicBezTo>
                  <a:cubicBezTo>
                    <a:pt x="13661" y="21895"/>
                    <a:pt x="13138" y="21971"/>
                    <a:pt x="12631" y="22124"/>
                  </a:cubicBezTo>
                  <a:cubicBezTo>
                    <a:pt x="12419" y="22042"/>
                    <a:pt x="12201" y="21998"/>
                    <a:pt x="11977" y="21993"/>
                  </a:cubicBezTo>
                  <a:cubicBezTo>
                    <a:pt x="11525" y="21977"/>
                    <a:pt x="11122" y="22254"/>
                    <a:pt x="10969" y="22674"/>
                  </a:cubicBezTo>
                  <a:cubicBezTo>
                    <a:pt x="10828" y="22625"/>
                    <a:pt x="10681" y="22598"/>
                    <a:pt x="10533" y="22598"/>
                  </a:cubicBezTo>
                  <a:cubicBezTo>
                    <a:pt x="9781" y="22598"/>
                    <a:pt x="9144" y="23213"/>
                    <a:pt x="9144" y="23213"/>
                  </a:cubicBezTo>
                  <a:cubicBezTo>
                    <a:pt x="9089" y="22837"/>
                    <a:pt x="8779" y="22734"/>
                    <a:pt x="8452" y="22734"/>
                  </a:cubicBezTo>
                  <a:cubicBezTo>
                    <a:pt x="8158" y="22745"/>
                    <a:pt x="7869" y="22805"/>
                    <a:pt x="7596" y="22903"/>
                  </a:cubicBezTo>
                  <a:cubicBezTo>
                    <a:pt x="7667" y="22036"/>
                    <a:pt x="6877" y="21720"/>
                    <a:pt x="6877" y="21720"/>
                  </a:cubicBezTo>
                  <a:cubicBezTo>
                    <a:pt x="7542" y="20467"/>
                    <a:pt x="6599" y="19639"/>
                    <a:pt x="6599" y="19639"/>
                  </a:cubicBezTo>
                  <a:cubicBezTo>
                    <a:pt x="7689" y="18070"/>
                    <a:pt x="7024" y="16266"/>
                    <a:pt x="7024" y="16266"/>
                  </a:cubicBezTo>
                  <a:cubicBezTo>
                    <a:pt x="7487" y="14402"/>
                    <a:pt x="6452" y="13367"/>
                    <a:pt x="6452" y="13367"/>
                  </a:cubicBezTo>
                  <a:cubicBezTo>
                    <a:pt x="7558" y="11890"/>
                    <a:pt x="6251" y="10528"/>
                    <a:pt x="6251" y="10528"/>
                  </a:cubicBezTo>
                  <a:cubicBezTo>
                    <a:pt x="6670" y="10120"/>
                    <a:pt x="6523" y="9231"/>
                    <a:pt x="6490" y="9013"/>
                  </a:cubicBezTo>
                  <a:lnTo>
                    <a:pt x="6490" y="9013"/>
                  </a:lnTo>
                  <a:cubicBezTo>
                    <a:pt x="6665" y="9983"/>
                    <a:pt x="7733" y="10049"/>
                    <a:pt x="8032" y="10049"/>
                  </a:cubicBezTo>
                  <a:lnTo>
                    <a:pt x="8109" y="10049"/>
                  </a:lnTo>
                  <a:cubicBezTo>
                    <a:pt x="8196" y="10899"/>
                    <a:pt x="9280" y="11002"/>
                    <a:pt x="9814" y="11002"/>
                  </a:cubicBezTo>
                  <a:cubicBezTo>
                    <a:pt x="9989" y="11002"/>
                    <a:pt x="10103" y="10991"/>
                    <a:pt x="10103" y="10991"/>
                  </a:cubicBezTo>
                  <a:cubicBezTo>
                    <a:pt x="10272" y="11743"/>
                    <a:pt x="10735" y="11934"/>
                    <a:pt x="11166" y="11934"/>
                  </a:cubicBezTo>
                  <a:cubicBezTo>
                    <a:pt x="11476" y="11923"/>
                    <a:pt x="11781" y="11847"/>
                    <a:pt x="12059" y="11711"/>
                  </a:cubicBezTo>
                  <a:cubicBezTo>
                    <a:pt x="12479" y="12119"/>
                    <a:pt x="13013" y="12245"/>
                    <a:pt x="13525" y="12245"/>
                  </a:cubicBezTo>
                  <a:cubicBezTo>
                    <a:pt x="14413" y="12245"/>
                    <a:pt x="15230" y="11858"/>
                    <a:pt x="15230" y="11858"/>
                  </a:cubicBezTo>
                  <a:cubicBezTo>
                    <a:pt x="15454" y="12076"/>
                    <a:pt x="15759" y="12196"/>
                    <a:pt x="16070" y="12179"/>
                  </a:cubicBezTo>
                  <a:cubicBezTo>
                    <a:pt x="16963" y="12179"/>
                    <a:pt x="17977" y="11471"/>
                    <a:pt x="17977" y="11471"/>
                  </a:cubicBezTo>
                  <a:cubicBezTo>
                    <a:pt x="18173" y="11536"/>
                    <a:pt x="18369" y="11569"/>
                    <a:pt x="18571" y="11569"/>
                  </a:cubicBezTo>
                  <a:cubicBezTo>
                    <a:pt x="19699" y="11569"/>
                    <a:pt x="19987" y="10387"/>
                    <a:pt x="19987" y="10387"/>
                  </a:cubicBezTo>
                  <a:lnTo>
                    <a:pt x="20031" y="10387"/>
                  </a:lnTo>
                  <a:cubicBezTo>
                    <a:pt x="21617" y="10387"/>
                    <a:pt x="21927" y="9297"/>
                    <a:pt x="21927" y="9297"/>
                  </a:cubicBezTo>
                  <a:cubicBezTo>
                    <a:pt x="22123" y="9362"/>
                    <a:pt x="22331" y="9400"/>
                    <a:pt x="22538" y="9406"/>
                  </a:cubicBezTo>
                  <a:cubicBezTo>
                    <a:pt x="22946" y="9406"/>
                    <a:pt x="23066" y="9188"/>
                    <a:pt x="23110" y="9052"/>
                  </a:cubicBezTo>
                  <a:lnTo>
                    <a:pt x="23110" y="9052"/>
                  </a:lnTo>
                  <a:cubicBezTo>
                    <a:pt x="22924" y="10365"/>
                    <a:pt x="23753" y="10583"/>
                    <a:pt x="23753" y="10583"/>
                  </a:cubicBezTo>
                  <a:cubicBezTo>
                    <a:pt x="23382" y="11945"/>
                    <a:pt x="23458" y="13018"/>
                    <a:pt x="23458" y="13018"/>
                  </a:cubicBezTo>
                  <a:cubicBezTo>
                    <a:pt x="22554" y="15307"/>
                    <a:pt x="24031" y="16212"/>
                    <a:pt x="24031" y="16212"/>
                  </a:cubicBezTo>
                  <a:cubicBezTo>
                    <a:pt x="22941" y="17574"/>
                    <a:pt x="23753" y="18903"/>
                    <a:pt x="23753" y="18903"/>
                  </a:cubicBezTo>
                  <a:cubicBezTo>
                    <a:pt x="23344" y="19514"/>
                    <a:pt x="23529" y="21377"/>
                    <a:pt x="23529" y="21377"/>
                  </a:cubicBezTo>
                  <a:cubicBezTo>
                    <a:pt x="22995" y="21982"/>
                    <a:pt x="22723" y="23257"/>
                    <a:pt x="22723" y="23257"/>
                  </a:cubicBezTo>
                  <a:cubicBezTo>
                    <a:pt x="20892" y="24031"/>
                    <a:pt x="20985" y="25655"/>
                    <a:pt x="20985" y="25655"/>
                  </a:cubicBezTo>
                  <a:cubicBezTo>
                    <a:pt x="21099" y="25704"/>
                    <a:pt x="21197" y="25785"/>
                    <a:pt x="21263" y="25894"/>
                  </a:cubicBezTo>
                  <a:cubicBezTo>
                    <a:pt x="21524" y="26281"/>
                    <a:pt x="22167" y="26706"/>
                    <a:pt x="22167" y="26706"/>
                  </a:cubicBezTo>
                  <a:cubicBezTo>
                    <a:pt x="21448" y="27039"/>
                    <a:pt x="20805" y="29398"/>
                    <a:pt x="20598" y="29970"/>
                  </a:cubicBezTo>
                  <a:cubicBezTo>
                    <a:pt x="20543" y="30134"/>
                    <a:pt x="20609" y="30210"/>
                    <a:pt x="20734" y="30210"/>
                  </a:cubicBezTo>
                  <a:cubicBezTo>
                    <a:pt x="21061" y="30210"/>
                    <a:pt x="21824" y="29692"/>
                    <a:pt x="22020" y="28864"/>
                  </a:cubicBezTo>
                  <a:cubicBezTo>
                    <a:pt x="22314" y="27736"/>
                    <a:pt x="23126" y="27333"/>
                    <a:pt x="23126" y="27333"/>
                  </a:cubicBezTo>
                  <a:cubicBezTo>
                    <a:pt x="23513" y="28194"/>
                    <a:pt x="24140" y="28466"/>
                    <a:pt x="24793" y="28466"/>
                  </a:cubicBezTo>
                  <a:cubicBezTo>
                    <a:pt x="25507" y="28466"/>
                    <a:pt x="26248" y="28145"/>
                    <a:pt x="26744" y="27921"/>
                  </a:cubicBezTo>
                  <a:cubicBezTo>
                    <a:pt x="27681" y="27496"/>
                    <a:pt x="27589" y="25355"/>
                    <a:pt x="27589" y="25355"/>
                  </a:cubicBezTo>
                  <a:cubicBezTo>
                    <a:pt x="27589" y="25355"/>
                    <a:pt x="27905" y="25230"/>
                    <a:pt x="28439" y="23731"/>
                  </a:cubicBezTo>
                  <a:cubicBezTo>
                    <a:pt x="28989" y="22260"/>
                    <a:pt x="28215" y="21154"/>
                    <a:pt x="28215" y="21154"/>
                  </a:cubicBezTo>
                  <a:cubicBezTo>
                    <a:pt x="28864" y="19159"/>
                    <a:pt x="27790" y="17999"/>
                    <a:pt x="27790" y="17999"/>
                  </a:cubicBezTo>
                  <a:cubicBezTo>
                    <a:pt x="28733" y="16429"/>
                    <a:pt x="27774" y="15045"/>
                    <a:pt x="27774" y="15045"/>
                  </a:cubicBezTo>
                  <a:cubicBezTo>
                    <a:pt x="28570" y="13700"/>
                    <a:pt x="27698" y="12408"/>
                    <a:pt x="27698" y="12408"/>
                  </a:cubicBezTo>
                  <a:cubicBezTo>
                    <a:pt x="28493" y="11264"/>
                    <a:pt x="27921" y="9771"/>
                    <a:pt x="27921" y="9771"/>
                  </a:cubicBezTo>
                  <a:cubicBezTo>
                    <a:pt x="28935" y="8294"/>
                    <a:pt x="27976" y="7335"/>
                    <a:pt x="27976" y="7335"/>
                  </a:cubicBezTo>
                  <a:cubicBezTo>
                    <a:pt x="27976" y="7335"/>
                    <a:pt x="28602" y="7155"/>
                    <a:pt x="28531" y="5145"/>
                  </a:cubicBezTo>
                  <a:cubicBezTo>
                    <a:pt x="28482" y="3417"/>
                    <a:pt x="26913" y="3297"/>
                    <a:pt x="26472" y="3297"/>
                  </a:cubicBezTo>
                  <a:cubicBezTo>
                    <a:pt x="26395" y="3297"/>
                    <a:pt x="26352" y="3297"/>
                    <a:pt x="26352" y="3297"/>
                  </a:cubicBezTo>
                  <a:cubicBezTo>
                    <a:pt x="25976" y="2894"/>
                    <a:pt x="25611" y="2753"/>
                    <a:pt x="25289" y="2753"/>
                  </a:cubicBezTo>
                  <a:cubicBezTo>
                    <a:pt x="24532" y="2753"/>
                    <a:pt x="23998" y="3537"/>
                    <a:pt x="23998" y="3537"/>
                  </a:cubicBezTo>
                  <a:cubicBezTo>
                    <a:pt x="23894" y="3510"/>
                    <a:pt x="23796" y="3494"/>
                    <a:pt x="23693" y="3494"/>
                  </a:cubicBezTo>
                  <a:cubicBezTo>
                    <a:pt x="22614" y="3494"/>
                    <a:pt x="21764" y="5014"/>
                    <a:pt x="21764" y="5014"/>
                  </a:cubicBezTo>
                  <a:lnTo>
                    <a:pt x="21688" y="5014"/>
                  </a:lnTo>
                  <a:cubicBezTo>
                    <a:pt x="20527" y="5014"/>
                    <a:pt x="20603" y="5826"/>
                    <a:pt x="20603" y="5826"/>
                  </a:cubicBezTo>
                  <a:cubicBezTo>
                    <a:pt x="20402" y="5771"/>
                    <a:pt x="20189" y="5744"/>
                    <a:pt x="19982" y="5744"/>
                  </a:cubicBezTo>
                  <a:cubicBezTo>
                    <a:pt x="19306" y="5733"/>
                    <a:pt x="18680" y="6098"/>
                    <a:pt x="18353" y="6692"/>
                  </a:cubicBezTo>
                  <a:cubicBezTo>
                    <a:pt x="18113" y="6567"/>
                    <a:pt x="17846" y="6501"/>
                    <a:pt x="17579" y="6501"/>
                  </a:cubicBezTo>
                  <a:cubicBezTo>
                    <a:pt x="16669" y="6501"/>
                    <a:pt x="16102" y="7302"/>
                    <a:pt x="16102" y="7302"/>
                  </a:cubicBezTo>
                  <a:cubicBezTo>
                    <a:pt x="15868" y="7237"/>
                    <a:pt x="15628" y="7204"/>
                    <a:pt x="15383" y="7204"/>
                  </a:cubicBezTo>
                  <a:cubicBezTo>
                    <a:pt x="14364" y="7204"/>
                    <a:pt x="13819" y="7815"/>
                    <a:pt x="13819" y="7815"/>
                  </a:cubicBezTo>
                  <a:cubicBezTo>
                    <a:pt x="13312" y="7155"/>
                    <a:pt x="12718" y="6965"/>
                    <a:pt x="12206" y="6965"/>
                  </a:cubicBezTo>
                  <a:cubicBezTo>
                    <a:pt x="11770" y="6970"/>
                    <a:pt x="11334" y="7095"/>
                    <a:pt x="10958" y="7319"/>
                  </a:cubicBezTo>
                  <a:cubicBezTo>
                    <a:pt x="10920" y="6382"/>
                    <a:pt x="10179" y="6234"/>
                    <a:pt x="9722" y="6234"/>
                  </a:cubicBezTo>
                  <a:cubicBezTo>
                    <a:pt x="9596" y="6234"/>
                    <a:pt x="9476" y="6245"/>
                    <a:pt x="9351" y="6267"/>
                  </a:cubicBezTo>
                  <a:cubicBezTo>
                    <a:pt x="9188" y="5215"/>
                    <a:pt x="7580" y="5030"/>
                    <a:pt x="7580" y="5030"/>
                  </a:cubicBezTo>
                  <a:cubicBezTo>
                    <a:pt x="8098" y="3761"/>
                    <a:pt x="6681" y="3319"/>
                    <a:pt x="6681" y="3319"/>
                  </a:cubicBezTo>
                  <a:cubicBezTo>
                    <a:pt x="6736" y="2175"/>
                    <a:pt x="5591" y="1804"/>
                    <a:pt x="5591" y="1804"/>
                  </a:cubicBezTo>
                  <a:cubicBezTo>
                    <a:pt x="5417" y="578"/>
                    <a:pt x="4768" y="300"/>
                    <a:pt x="4229" y="300"/>
                  </a:cubicBezTo>
                  <a:cubicBezTo>
                    <a:pt x="3951" y="306"/>
                    <a:pt x="3679" y="366"/>
                    <a:pt x="3428" y="475"/>
                  </a:cubicBezTo>
                  <a:cubicBezTo>
                    <a:pt x="3428" y="475"/>
                    <a:pt x="3085" y="1"/>
                    <a:pt x="2235" y="1"/>
                  </a:cubicBezTo>
                  <a:close/>
                </a:path>
              </a:pathLst>
            </a:custGeom>
            <a:solidFill>
              <a:srgbClr val="869F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16"/>
            <p:cNvSpPr/>
            <p:nvPr/>
          </p:nvSpPr>
          <p:spPr>
            <a:xfrm>
              <a:off x="1727524" y="2620015"/>
              <a:ext cx="283861" cy="436153"/>
            </a:xfrm>
            <a:custGeom>
              <a:rect b="b" l="l" r="r" t="t"/>
              <a:pathLst>
                <a:path extrusionOk="0" h="17258" w="11232">
                  <a:moveTo>
                    <a:pt x="6136" y="0"/>
                  </a:moveTo>
                  <a:cubicBezTo>
                    <a:pt x="6125" y="0"/>
                    <a:pt x="6115" y="0"/>
                    <a:pt x="6109" y="6"/>
                  </a:cubicBezTo>
                  <a:cubicBezTo>
                    <a:pt x="6033" y="60"/>
                    <a:pt x="5564" y="872"/>
                    <a:pt x="5504" y="1172"/>
                  </a:cubicBezTo>
                  <a:cubicBezTo>
                    <a:pt x="5472" y="1357"/>
                    <a:pt x="5292" y="1412"/>
                    <a:pt x="5117" y="1412"/>
                  </a:cubicBezTo>
                  <a:cubicBezTo>
                    <a:pt x="5008" y="1412"/>
                    <a:pt x="4905" y="1395"/>
                    <a:pt x="4807" y="1363"/>
                  </a:cubicBezTo>
                  <a:cubicBezTo>
                    <a:pt x="4676" y="1324"/>
                    <a:pt x="4676" y="98"/>
                    <a:pt x="4676" y="98"/>
                  </a:cubicBezTo>
                  <a:cubicBezTo>
                    <a:pt x="4109" y="98"/>
                    <a:pt x="3543" y="551"/>
                    <a:pt x="3543" y="551"/>
                  </a:cubicBezTo>
                  <a:lnTo>
                    <a:pt x="3733" y="1608"/>
                  </a:lnTo>
                  <a:cubicBezTo>
                    <a:pt x="3205" y="2060"/>
                    <a:pt x="3412" y="2491"/>
                    <a:pt x="3412" y="2491"/>
                  </a:cubicBezTo>
                  <a:cubicBezTo>
                    <a:pt x="2676" y="3035"/>
                    <a:pt x="2791" y="4223"/>
                    <a:pt x="2355" y="4223"/>
                  </a:cubicBezTo>
                  <a:cubicBezTo>
                    <a:pt x="1968" y="4207"/>
                    <a:pt x="1973" y="4027"/>
                    <a:pt x="1843" y="4027"/>
                  </a:cubicBezTo>
                  <a:cubicBezTo>
                    <a:pt x="1826" y="4027"/>
                    <a:pt x="1810" y="4033"/>
                    <a:pt x="1788" y="4038"/>
                  </a:cubicBezTo>
                  <a:cubicBezTo>
                    <a:pt x="1619" y="4114"/>
                    <a:pt x="1374" y="4360"/>
                    <a:pt x="1586" y="4507"/>
                  </a:cubicBezTo>
                  <a:cubicBezTo>
                    <a:pt x="1772" y="4676"/>
                    <a:pt x="1603" y="4676"/>
                    <a:pt x="1379" y="4959"/>
                  </a:cubicBezTo>
                  <a:cubicBezTo>
                    <a:pt x="1134" y="5242"/>
                    <a:pt x="1646" y="5809"/>
                    <a:pt x="1832" y="5885"/>
                  </a:cubicBezTo>
                  <a:cubicBezTo>
                    <a:pt x="1848" y="5885"/>
                    <a:pt x="1859" y="5891"/>
                    <a:pt x="1870" y="5885"/>
                  </a:cubicBezTo>
                  <a:cubicBezTo>
                    <a:pt x="2120" y="5885"/>
                    <a:pt x="2965" y="5449"/>
                    <a:pt x="2965" y="5449"/>
                  </a:cubicBezTo>
                  <a:lnTo>
                    <a:pt x="2965" y="5449"/>
                  </a:lnTo>
                  <a:cubicBezTo>
                    <a:pt x="2731" y="5940"/>
                    <a:pt x="2769" y="6621"/>
                    <a:pt x="2769" y="6621"/>
                  </a:cubicBezTo>
                  <a:cubicBezTo>
                    <a:pt x="2769" y="6621"/>
                    <a:pt x="2622" y="6212"/>
                    <a:pt x="2268" y="6212"/>
                  </a:cubicBezTo>
                  <a:cubicBezTo>
                    <a:pt x="2186" y="6212"/>
                    <a:pt x="2104" y="6229"/>
                    <a:pt x="2033" y="6261"/>
                  </a:cubicBezTo>
                  <a:cubicBezTo>
                    <a:pt x="1505" y="6468"/>
                    <a:pt x="1488" y="6866"/>
                    <a:pt x="1488" y="6866"/>
                  </a:cubicBezTo>
                  <a:cubicBezTo>
                    <a:pt x="1864" y="6882"/>
                    <a:pt x="2017" y="7258"/>
                    <a:pt x="2017" y="7258"/>
                  </a:cubicBezTo>
                  <a:cubicBezTo>
                    <a:pt x="1" y="10631"/>
                    <a:pt x="1" y="15890"/>
                    <a:pt x="682" y="16647"/>
                  </a:cubicBezTo>
                  <a:cubicBezTo>
                    <a:pt x="1069" y="17056"/>
                    <a:pt x="1565" y="17257"/>
                    <a:pt x="2295" y="17257"/>
                  </a:cubicBezTo>
                  <a:cubicBezTo>
                    <a:pt x="2867" y="17257"/>
                    <a:pt x="3586" y="17126"/>
                    <a:pt x="4507" y="16870"/>
                  </a:cubicBezTo>
                  <a:cubicBezTo>
                    <a:pt x="6599" y="16266"/>
                    <a:pt x="10043" y="13835"/>
                    <a:pt x="10632" y="11329"/>
                  </a:cubicBezTo>
                  <a:cubicBezTo>
                    <a:pt x="11231" y="8822"/>
                    <a:pt x="9161" y="7389"/>
                    <a:pt x="9161" y="7389"/>
                  </a:cubicBezTo>
                  <a:cubicBezTo>
                    <a:pt x="9161" y="7389"/>
                    <a:pt x="9237" y="6654"/>
                    <a:pt x="9161" y="5166"/>
                  </a:cubicBezTo>
                  <a:cubicBezTo>
                    <a:pt x="9111" y="3847"/>
                    <a:pt x="8169" y="3771"/>
                    <a:pt x="7956" y="3771"/>
                  </a:cubicBezTo>
                  <a:lnTo>
                    <a:pt x="7918" y="3771"/>
                  </a:lnTo>
                  <a:cubicBezTo>
                    <a:pt x="8027" y="2338"/>
                    <a:pt x="6654" y="1924"/>
                    <a:pt x="6654" y="1733"/>
                  </a:cubicBezTo>
                  <a:cubicBezTo>
                    <a:pt x="6670" y="1532"/>
                    <a:pt x="7068" y="829"/>
                    <a:pt x="7144" y="507"/>
                  </a:cubicBezTo>
                  <a:cubicBezTo>
                    <a:pt x="7232" y="218"/>
                    <a:pt x="6332" y="0"/>
                    <a:pt x="6136" y="0"/>
                  </a:cubicBezTo>
                  <a:close/>
                </a:path>
              </a:pathLst>
            </a:custGeom>
            <a:solidFill>
              <a:srgbClr val="869F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9" name="Shape 659"/>
        <p:cNvGrpSpPr/>
        <p:nvPr/>
      </p:nvGrpSpPr>
      <p:grpSpPr>
        <a:xfrm>
          <a:off x="0" y="0"/>
          <a:ext cx="0" cy="0"/>
          <a:chOff x="0" y="0"/>
          <a:chExt cx="0" cy="0"/>
        </a:xfrm>
      </p:grpSpPr>
      <p:sp>
        <p:nvSpPr>
          <p:cNvPr id="660" name="Google Shape;660;p52"/>
          <p:cNvSpPr txBox="1"/>
          <p:nvPr>
            <p:ph type="title"/>
          </p:nvPr>
        </p:nvSpPr>
        <p:spPr>
          <a:xfrm>
            <a:off x="720000" y="445025"/>
            <a:ext cx="7704000" cy="932700"/>
          </a:xfrm>
          <a:prstGeom prst="rect">
            <a:avLst/>
          </a:prstGeom>
        </p:spPr>
        <p:txBody>
          <a:bodyPr anchorCtr="0" anchor="t" bIns="91425" lIns="91425" spcFirstLastPara="1" rIns="91425" wrap="square" tIns="91425">
            <a:noAutofit/>
          </a:bodyPr>
          <a:lstStyle/>
          <a:p>
            <a:pPr indent="0" lvl="0" marL="0" rtl="0" algn="ctr">
              <a:spcBef>
                <a:spcPts val="0"/>
              </a:spcBef>
              <a:spcAft>
                <a:spcPts val="200"/>
              </a:spcAft>
              <a:buNone/>
            </a:pPr>
            <a:r>
              <a:rPr lang="en"/>
              <a:t>Random Forest &amp; Decision Tree</a:t>
            </a:r>
            <a:endParaRPr/>
          </a:p>
        </p:txBody>
      </p:sp>
      <p:pic>
        <p:nvPicPr>
          <p:cNvPr id="661" name="Google Shape;661;p52"/>
          <p:cNvPicPr preferRelativeResize="0"/>
          <p:nvPr/>
        </p:nvPicPr>
        <p:blipFill>
          <a:blip r:embed="rId3">
            <a:alphaModFix/>
          </a:blip>
          <a:stretch>
            <a:fillRect/>
          </a:stretch>
        </p:blipFill>
        <p:spPr>
          <a:xfrm>
            <a:off x="3424450" y="1022087"/>
            <a:ext cx="4155899" cy="1942538"/>
          </a:xfrm>
          <a:prstGeom prst="rect">
            <a:avLst/>
          </a:prstGeom>
          <a:noFill/>
          <a:ln>
            <a:noFill/>
          </a:ln>
        </p:spPr>
      </p:pic>
      <p:pic>
        <p:nvPicPr>
          <p:cNvPr id="662" name="Google Shape;662;p52"/>
          <p:cNvPicPr preferRelativeResize="0"/>
          <p:nvPr/>
        </p:nvPicPr>
        <p:blipFill>
          <a:blip r:embed="rId4">
            <a:alphaModFix/>
          </a:blip>
          <a:stretch>
            <a:fillRect/>
          </a:stretch>
        </p:blipFill>
        <p:spPr>
          <a:xfrm>
            <a:off x="263350" y="1094250"/>
            <a:ext cx="2477427" cy="3460975"/>
          </a:xfrm>
          <a:prstGeom prst="rect">
            <a:avLst/>
          </a:prstGeom>
          <a:noFill/>
          <a:ln>
            <a:noFill/>
          </a:ln>
        </p:spPr>
      </p:pic>
      <p:pic>
        <p:nvPicPr>
          <p:cNvPr id="663" name="Google Shape;663;p52"/>
          <p:cNvPicPr preferRelativeResize="0"/>
          <p:nvPr/>
        </p:nvPicPr>
        <p:blipFill>
          <a:blip r:embed="rId5">
            <a:alphaModFix/>
          </a:blip>
          <a:stretch>
            <a:fillRect/>
          </a:stretch>
        </p:blipFill>
        <p:spPr>
          <a:xfrm>
            <a:off x="3424438" y="3106000"/>
            <a:ext cx="4155901" cy="189287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7" name="Shape 667"/>
        <p:cNvGrpSpPr/>
        <p:nvPr/>
      </p:nvGrpSpPr>
      <p:grpSpPr>
        <a:xfrm>
          <a:off x="0" y="0"/>
          <a:ext cx="0" cy="0"/>
          <a:chOff x="0" y="0"/>
          <a:chExt cx="0" cy="0"/>
        </a:xfrm>
      </p:grpSpPr>
      <p:sp>
        <p:nvSpPr>
          <p:cNvPr id="668" name="Google Shape;668;p53"/>
          <p:cNvSpPr txBox="1"/>
          <p:nvPr>
            <p:ph type="title"/>
          </p:nvPr>
        </p:nvSpPr>
        <p:spPr>
          <a:xfrm>
            <a:off x="720000" y="445025"/>
            <a:ext cx="7704000" cy="932700"/>
          </a:xfrm>
          <a:prstGeom prst="rect">
            <a:avLst/>
          </a:prstGeom>
        </p:spPr>
        <p:txBody>
          <a:bodyPr anchorCtr="0" anchor="t" bIns="91425" lIns="91425" spcFirstLastPara="1" rIns="91425" wrap="square" tIns="91425">
            <a:noAutofit/>
          </a:bodyPr>
          <a:lstStyle/>
          <a:p>
            <a:pPr indent="0" lvl="0" marL="0" rtl="0" algn="ctr">
              <a:spcBef>
                <a:spcPts val="0"/>
              </a:spcBef>
              <a:spcAft>
                <a:spcPts val="200"/>
              </a:spcAft>
              <a:buNone/>
            </a:pPr>
            <a:r>
              <a:rPr lang="en"/>
              <a:t>KNN Model</a:t>
            </a:r>
            <a:endParaRPr/>
          </a:p>
        </p:txBody>
      </p:sp>
      <p:pic>
        <p:nvPicPr>
          <p:cNvPr id="669" name="Google Shape;669;p53"/>
          <p:cNvPicPr preferRelativeResize="0"/>
          <p:nvPr/>
        </p:nvPicPr>
        <p:blipFill>
          <a:blip r:embed="rId3">
            <a:alphaModFix/>
          </a:blip>
          <a:stretch>
            <a:fillRect/>
          </a:stretch>
        </p:blipFill>
        <p:spPr>
          <a:xfrm>
            <a:off x="136550" y="1086325"/>
            <a:ext cx="2477427" cy="3460975"/>
          </a:xfrm>
          <a:prstGeom prst="rect">
            <a:avLst/>
          </a:prstGeom>
          <a:noFill/>
          <a:ln>
            <a:noFill/>
          </a:ln>
        </p:spPr>
      </p:pic>
      <p:pic>
        <p:nvPicPr>
          <p:cNvPr id="670" name="Google Shape;670;p53"/>
          <p:cNvPicPr preferRelativeResize="0"/>
          <p:nvPr/>
        </p:nvPicPr>
        <p:blipFill rotWithShape="1">
          <a:blip r:embed="rId4">
            <a:alphaModFix/>
          </a:blip>
          <a:srcRect b="0" l="0" r="0" t="0"/>
          <a:stretch/>
        </p:blipFill>
        <p:spPr>
          <a:xfrm>
            <a:off x="2854050" y="1332000"/>
            <a:ext cx="6057000" cy="280427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4" name="Shape 674"/>
        <p:cNvGrpSpPr/>
        <p:nvPr/>
      </p:nvGrpSpPr>
      <p:grpSpPr>
        <a:xfrm>
          <a:off x="0" y="0"/>
          <a:ext cx="0" cy="0"/>
          <a:chOff x="0" y="0"/>
          <a:chExt cx="0" cy="0"/>
        </a:xfrm>
      </p:grpSpPr>
      <p:sp>
        <p:nvSpPr>
          <p:cNvPr id="675" name="Google Shape;675;p54"/>
          <p:cNvSpPr txBox="1"/>
          <p:nvPr>
            <p:ph type="title"/>
          </p:nvPr>
        </p:nvSpPr>
        <p:spPr>
          <a:xfrm>
            <a:off x="720000" y="445025"/>
            <a:ext cx="7704000" cy="932700"/>
          </a:xfrm>
          <a:prstGeom prst="rect">
            <a:avLst/>
          </a:prstGeom>
        </p:spPr>
        <p:txBody>
          <a:bodyPr anchorCtr="0" anchor="t" bIns="91425" lIns="91425" spcFirstLastPara="1" rIns="91425" wrap="square" tIns="91425">
            <a:noAutofit/>
          </a:bodyPr>
          <a:lstStyle/>
          <a:p>
            <a:pPr indent="0" lvl="0" marL="0" rtl="0" algn="ctr">
              <a:spcBef>
                <a:spcPts val="0"/>
              </a:spcBef>
              <a:spcAft>
                <a:spcPts val="200"/>
              </a:spcAft>
              <a:buNone/>
            </a:pPr>
            <a:r>
              <a:rPr lang="en"/>
              <a:t>Gradient Boosting</a:t>
            </a:r>
            <a:endParaRPr/>
          </a:p>
        </p:txBody>
      </p:sp>
      <p:pic>
        <p:nvPicPr>
          <p:cNvPr id="676" name="Google Shape;676;p54"/>
          <p:cNvPicPr preferRelativeResize="0"/>
          <p:nvPr/>
        </p:nvPicPr>
        <p:blipFill>
          <a:blip r:embed="rId3">
            <a:alphaModFix/>
          </a:blip>
          <a:stretch>
            <a:fillRect/>
          </a:stretch>
        </p:blipFill>
        <p:spPr>
          <a:xfrm>
            <a:off x="136550" y="1086325"/>
            <a:ext cx="2477427" cy="3460975"/>
          </a:xfrm>
          <a:prstGeom prst="rect">
            <a:avLst/>
          </a:prstGeom>
          <a:noFill/>
          <a:ln>
            <a:noFill/>
          </a:ln>
        </p:spPr>
      </p:pic>
      <p:pic>
        <p:nvPicPr>
          <p:cNvPr id="677" name="Google Shape;677;p54"/>
          <p:cNvPicPr preferRelativeResize="0"/>
          <p:nvPr/>
        </p:nvPicPr>
        <p:blipFill>
          <a:blip r:embed="rId4">
            <a:alphaModFix/>
          </a:blip>
          <a:stretch>
            <a:fillRect/>
          </a:stretch>
        </p:blipFill>
        <p:spPr>
          <a:xfrm>
            <a:off x="2758452" y="1103075"/>
            <a:ext cx="6225224" cy="2937352"/>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1" name="Shape 681"/>
        <p:cNvGrpSpPr/>
        <p:nvPr/>
      </p:nvGrpSpPr>
      <p:grpSpPr>
        <a:xfrm>
          <a:off x="0" y="0"/>
          <a:ext cx="0" cy="0"/>
          <a:chOff x="0" y="0"/>
          <a:chExt cx="0" cy="0"/>
        </a:xfrm>
      </p:grpSpPr>
      <p:sp>
        <p:nvSpPr>
          <p:cNvPr id="682" name="Google Shape;682;p55"/>
          <p:cNvSpPr txBox="1"/>
          <p:nvPr>
            <p:ph type="title"/>
          </p:nvPr>
        </p:nvSpPr>
        <p:spPr>
          <a:xfrm>
            <a:off x="720000" y="445025"/>
            <a:ext cx="7704000" cy="671700"/>
          </a:xfrm>
          <a:prstGeom prst="rect">
            <a:avLst/>
          </a:prstGeom>
        </p:spPr>
        <p:txBody>
          <a:bodyPr anchorCtr="0" anchor="t" bIns="91425" lIns="91425" spcFirstLastPara="1" rIns="91425" wrap="square" tIns="91425">
            <a:noAutofit/>
          </a:bodyPr>
          <a:lstStyle/>
          <a:p>
            <a:pPr indent="0" lvl="0" marL="0" rtl="0" algn="ctr">
              <a:spcBef>
                <a:spcPts val="0"/>
              </a:spcBef>
              <a:spcAft>
                <a:spcPts val="200"/>
              </a:spcAft>
              <a:buNone/>
            </a:pPr>
            <a:r>
              <a:rPr lang="en"/>
              <a:t>Fine-tuning (Gradient Boosting)</a:t>
            </a:r>
            <a:endParaRPr/>
          </a:p>
        </p:txBody>
      </p:sp>
      <p:sp>
        <p:nvSpPr>
          <p:cNvPr id="683" name="Google Shape;683;p55"/>
          <p:cNvSpPr txBox="1"/>
          <p:nvPr>
            <p:ph idx="1" type="body"/>
          </p:nvPr>
        </p:nvSpPr>
        <p:spPr>
          <a:xfrm>
            <a:off x="720000" y="1331400"/>
            <a:ext cx="2723100" cy="237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Accuracy</a:t>
            </a:r>
            <a:endParaRPr b="1"/>
          </a:p>
          <a:p>
            <a:pPr indent="0" lvl="0" marL="0" rtl="0" algn="l">
              <a:spcBef>
                <a:spcPts val="1600"/>
              </a:spcBef>
              <a:spcAft>
                <a:spcPts val="0"/>
              </a:spcAft>
              <a:buNone/>
            </a:pPr>
            <a:r>
              <a:rPr lang="en">
                <a:latin typeface="Comfortaa Medium"/>
                <a:ea typeface="Comfortaa Medium"/>
                <a:cs typeface="Comfortaa Medium"/>
                <a:sym typeface="Comfortaa Medium"/>
              </a:rPr>
              <a:t>Gradient Boosting Before Fine tuning: 0.73448</a:t>
            </a:r>
            <a:endParaRPr>
              <a:latin typeface="Comfortaa Medium"/>
              <a:ea typeface="Comfortaa Medium"/>
              <a:cs typeface="Comfortaa Medium"/>
              <a:sym typeface="Comfortaa Medium"/>
            </a:endParaRPr>
          </a:p>
          <a:p>
            <a:pPr indent="0" lvl="0" marL="0" rtl="0" algn="l">
              <a:spcBef>
                <a:spcPts val="1600"/>
              </a:spcBef>
              <a:spcAft>
                <a:spcPts val="0"/>
              </a:spcAft>
              <a:buNone/>
            </a:pPr>
            <a:r>
              <a:rPr lang="en">
                <a:latin typeface="Comfortaa Medium"/>
                <a:ea typeface="Comfortaa Medium"/>
                <a:cs typeface="Comfortaa Medium"/>
                <a:sym typeface="Comfortaa Medium"/>
              </a:rPr>
              <a:t>Gradient Boosting After Fine tuning: 0.73540</a:t>
            </a:r>
            <a:endParaRPr>
              <a:latin typeface="Comfortaa Medium"/>
              <a:ea typeface="Comfortaa Medium"/>
              <a:cs typeface="Comfortaa Medium"/>
              <a:sym typeface="Comfortaa Medium"/>
            </a:endParaRPr>
          </a:p>
          <a:p>
            <a:pPr indent="0" lvl="0" marL="0" rtl="0" algn="l">
              <a:spcBef>
                <a:spcPts val="1600"/>
              </a:spcBef>
              <a:spcAft>
                <a:spcPts val="1600"/>
              </a:spcAft>
              <a:buNone/>
            </a:pPr>
            <a:r>
              <a:t/>
            </a:r>
            <a:endParaRPr>
              <a:latin typeface="Comfortaa Medium"/>
              <a:ea typeface="Comfortaa Medium"/>
              <a:cs typeface="Comfortaa Medium"/>
              <a:sym typeface="Comfortaa Medium"/>
            </a:endParaRPr>
          </a:p>
        </p:txBody>
      </p:sp>
      <p:pic>
        <p:nvPicPr>
          <p:cNvPr id="684" name="Google Shape;684;p55"/>
          <p:cNvPicPr preferRelativeResize="0"/>
          <p:nvPr/>
        </p:nvPicPr>
        <p:blipFill>
          <a:blip r:embed="rId3">
            <a:alphaModFix/>
          </a:blip>
          <a:stretch>
            <a:fillRect/>
          </a:stretch>
        </p:blipFill>
        <p:spPr>
          <a:xfrm>
            <a:off x="152400" y="4122375"/>
            <a:ext cx="8839203" cy="405055"/>
          </a:xfrm>
          <a:prstGeom prst="rect">
            <a:avLst/>
          </a:prstGeom>
          <a:noFill/>
          <a:ln>
            <a:noFill/>
          </a:ln>
        </p:spPr>
      </p:pic>
      <p:pic>
        <p:nvPicPr>
          <p:cNvPr id="685" name="Google Shape;685;p55"/>
          <p:cNvPicPr preferRelativeResize="0"/>
          <p:nvPr/>
        </p:nvPicPr>
        <p:blipFill>
          <a:blip r:embed="rId4">
            <a:alphaModFix/>
          </a:blip>
          <a:stretch>
            <a:fillRect/>
          </a:stretch>
        </p:blipFill>
        <p:spPr>
          <a:xfrm>
            <a:off x="3595500" y="1269125"/>
            <a:ext cx="5396099" cy="2469401"/>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689" name="Shape 689"/>
        <p:cNvGrpSpPr/>
        <p:nvPr/>
      </p:nvGrpSpPr>
      <p:grpSpPr>
        <a:xfrm>
          <a:off x="0" y="0"/>
          <a:ext cx="0" cy="0"/>
          <a:chOff x="0" y="0"/>
          <a:chExt cx="0" cy="0"/>
        </a:xfrm>
      </p:grpSpPr>
      <p:sp>
        <p:nvSpPr>
          <p:cNvPr id="690" name="Google Shape;690;p56"/>
          <p:cNvSpPr txBox="1"/>
          <p:nvPr>
            <p:ph type="title"/>
          </p:nvPr>
        </p:nvSpPr>
        <p:spPr>
          <a:xfrm>
            <a:off x="720000" y="445025"/>
            <a:ext cx="7704000" cy="936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Streaming data</a:t>
            </a:r>
            <a:endParaRPr/>
          </a:p>
        </p:txBody>
      </p:sp>
      <p:pic>
        <p:nvPicPr>
          <p:cNvPr id="691" name="Google Shape;691;p56"/>
          <p:cNvPicPr preferRelativeResize="0"/>
          <p:nvPr/>
        </p:nvPicPr>
        <p:blipFill>
          <a:blip r:embed="rId3">
            <a:alphaModFix/>
          </a:blip>
          <a:stretch>
            <a:fillRect/>
          </a:stretch>
        </p:blipFill>
        <p:spPr>
          <a:xfrm>
            <a:off x="459675" y="1132625"/>
            <a:ext cx="3553500" cy="3412350"/>
          </a:xfrm>
          <a:prstGeom prst="rect">
            <a:avLst/>
          </a:prstGeom>
          <a:noFill/>
          <a:ln>
            <a:noFill/>
          </a:ln>
        </p:spPr>
      </p:pic>
      <p:pic>
        <p:nvPicPr>
          <p:cNvPr id="692" name="Google Shape;692;p56"/>
          <p:cNvPicPr preferRelativeResize="0"/>
          <p:nvPr/>
        </p:nvPicPr>
        <p:blipFill>
          <a:blip r:embed="rId4">
            <a:alphaModFix/>
          </a:blip>
          <a:stretch>
            <a:fillRect/>
          </a:stretch>
        </p:blipFill>
        <p:spPr>
          <a:xfrm>
            <a:off x="4293613" y="1791050"/>
            <a:ext cx="4619625" cy="209550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6" name="Shape 696"/>
        <p:cNvGrpSpPr/>
        <p:nvPr/>
      </p:nvGrpSpPr>
      <p:grpSpPr>
        <a:xfrm>
          <a:off x="0" y="0"/>
          <a:ext cx="0" cy="0"/>
          <a:chOff x="0" y="0"/>
          <a:chExt cx="0" cy="0"/>
        </a:xfrm>
      </p:grpSpPr>
      <p:sp>
        <p:nvSpPr>
          <p:cNvPr id="697" name="Google Shape;697;p57"/>
          <p:cNvSpPr txBox="1"/>
          <p:nvPr>
            <p:ph type="title"/>
          </p:nvPr>
        </p:nvSpPr>
        <p:spPr>
          <a:xfrm>
            <a:off x="720000" y="445025"/>
            <a:ext cx="7704000" cy="616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Hypothesis</a:t>
            </a:r>
            <a:endParaRPr/>
          </a:p>
        </p:txBody>
      </p:sp>
      <p:sp>
        <p:nvSpPr>
          <p:cNvPr id="698" name="Google Shape;698;p57"/>
          <p:cNvSpPr txBox="1"/>
          <p:nvPr/>
        </p:nvSpPr>
        <p:spPr>
          <a:xfrm>
            <a:off x="566225" y="1061275"/>
            <a:ext cx="3859500" cy="394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50">
                <a:latin typeface="Comfortaa"/>
                <a:ea typeface="Comfortaa"/>
                <a:cs typeface="Comfortaa"/>
                <a:sym typeface="Comfortaa"/>
              </a:rPr>
              <a:t>Hypothesis: </a:t>
            </a:r>
            <a:r>
              <a:rPr lang="en" sz="1350">
                <a:solidFill>
                  <a:schemeClr val="dk1"/>
                </a:solidFill>
                <a:highlight>
                  <a:schemeClr val="dk2"/>
                </a:highlight>
                <a:latin typeface="Comfortaa Medium"/>
                <a:ea typeface="Comfortaa Medium"/>
                <a:cs typeface="Comfortaa Medium"/>
                <a:sym typeface="Comfortaa Medium"/>
              </a:rPr>
              <a:t>"</a:t>
            </a:r>
            <a:r>
              <a:rPr lang="en" sz="1350">
                <a:latin typeface="Comfortaa"/>
                <a:ea typeface="Comfortaa"/>
                <a:cs typeface="Comfortaa"/>
                <a:sym typeface="Comfortaa"/>
              </a:rPr>
              <a:t>White individuals have a higher incidence of skin cancer compared to individuals of other races</a:t>
            </a:r>
            <a:r>
              <a:rPr lang="en" sz="1350">
                <a:solidFill>
                  <a:schemeClr val="dk1"/>
                </a:solidFill>
                <a:highlight>
                  <a:schemeClr val="dk2"/>
                </a:highlight>
                <a:latin typeface="Comfortaa Medium"/>
                <a:ea typeface="Comfortaa Medium"/>
                <a:cs typeface="Comfortaa Medium"/>
                <a:sym typeface="Comfortaa Medium"/>
              </a:rPr>
              <a:t>."</a:t>
            </a:r>
            <a:endParaRPr sz="1350">
              <a:solidFill>
                <a:schemeClr val="dk1"/>
              </a:solidFill>
              <a:highlight>
                <a:schemeClr val="dk2"/>
              </a:highlight>
              <a:latin typeface="Comfortaa Medium"/>
              <a:ea typeface="Comfortaa Medium"/>
              <a:cs typeface="Comfortaa Medium"/>
              <a:sym typeface="Comfortaa Medium"/>
            </a:endParaRPr>
          </a:p>
          <a:p>
            <a:pPr indent="0" lvl="0" marL="0" rtl="0" algn="l">
              <a:spcBef>
                <a:spcPts val="0"/>
              </a:spcBef>
              <a:spcAft>
                <a:spcPts val="0"/>
              </a:spcAft>
              <a:buNone/>
            </a:pPr>
            <a:r>
              <a:t/>
            </a:r>
            <a:endParaRPr sz="1350">
              <a:solidFill>
                <a:schemeClr val="dk1"/>
              </a:solidFill>
              <a:highlight>
                <a:schemeClr val="dk2"/>
              </a:highlight>
              <a:latin typeface="Comfortaa Medium"/>
              <a:ea typeface="Comfortaa Medium"/>
              <a:cs typeface="Comfortaa Medium"/>
              <a:sym typeface="Comfortaa Medium"/>
            </a:endParaRPr>
          </a:p>
          <a:p>
            <a:pPr indent="0" lvl="0" marL="0" rtl="0" algn="l">
              <a:spcBef>
                <a:spcPts val="0"/>
              </a:spcBef>
              <a:spcAft>
                <a:spcPts val="0"/>
              </a:spcAft>
              <a:buNone/>
            </a:pPr>
            <a:r>
              <a:rPr lang="en" sz="1350">
                <a:solidFill>
                  <a:schemeClr val="dk1"/>
                </a:solidFill>
                <a:highlight>
                  <a:schemeClr val="dk2"/>
                </a:highlight>
                <a:latin typeface="Comfortaa Medium"/>
                <a:ea typeface="Comfortaa Medium"/>
                <a:cs typeface="Comfortaa Medium"/>
                <a:sym typeface="Comfortaa Medium"/>
              </a:rPr>
              <a:t>False. When finding out feature importance, Race(White) did not appear to be in its top 5 features that affect Skin Cancer.</a:t>
            </a:r>
            <a:endParaRPr sz="1350">
              <a:solidFill>
                <a:schemeClr val="dk1"/>
              </a:solidFill>
              <a:highlight>
                <a:schemeClr val="dk2"/>
              </a:highlight>
              <a:latin typeface="Comfortaa Medium"/>
              <a:ea typeface="Comfortaa Medium"/>
              <a:cs typeface="Comfortaa Medium"/>
              <a:sym typeface="Comfortaa Medium"/>
            </a:endParaRPr>
          </a:p>
          <a:p>
            <a:pPr indent="0" lvl="0" marL="0" rtl="0" algn="l">
              <a:spcBef>
                <a:spcPts val="0"/>
              </a:spcBef>
              <a:spcAft>
                <a:spcPts val="0"/>
              </a:spcAft>
              <a:buNone/>
            </a:pPr>
            <a:r>
              <a:t/>
            </a:r>
            <a:endParaRPr sz="1350">
              <a:solidFill>
                <a:schemeClr val="dk1"/>
              </a:solidFill>
              <a:highlight>
                <a:schemeClr val="dk2"/>
              </a:highlight>
              <a:latin typeface="Comfortaa Medium"/>
              <a:ea typeface="Comfortaa Medium"/>
              <a:cs typeface="Comfortaa Medium"/>
              <a:sym typeface="Comfortaa Medium"/>
            </a:endParaRPr>
          </a:p>
          <a:p>
            <a:pPr indent="0" lvl="0" marL="0" rtl="0" algn="l">
              <a:spcBef>
                <a:spcPts val="0"/>
              </a:spcBef>
              <a:spcAft>
                <a:spcPts val="0"/>
              </a:spcAft>
              <a:buNone/>
            </a:pPr>
            <a:r>
              <a:rPr lang="en" sz="1350">
                <a:solidFill>
                  <a:schemeClr val="dk1"/>
                </a:solidFill>
                <a:highlight>
                  <a:schemeClr val="dk2"/>
                </a:highlight>
                <a:latin typeface="Comfortaa Medium"/>
                <a:ea typeface="Comfortaa Medium"/>
                <a:cs typeface="Comfortaa Medium"/>
                <a:sym typeface="Comfortaa Medium"/>
              </a:rPr>
              <a:t>Based on the feature importance, BMI is of a higher feature importance to Skin Cancer.</a:t>
            </a:r>
            <a:endParaRPr sz="1350">
              <a:solidFill>
                <a:schemeClr val="dk1"/>
              </a:solidFill>
              <a:highlight>
                <a:schemeClr val="dk2"/>
              </a:highlight>
              <a:latin typeface="Comfortaa Medium"/>
              <a:ea typeface="Comfortaa Medium"/>
              <a:cs typeface="Comfortaa Medium"/>
              <a:sym typeface="Comfortaa Medium"/>
            </a:endParaRPr>
          </a:p>
          <a:p>
            <a:pPr indent="0" lvl="0" marL="0" rtl="0" algn="l">
              <a:spcBef>
                <a:spcPts val="0"/>
              </a:spcBef>
              <a:spcAft>
                <a:spcPts val="0"/>
              </a:spcAft>
              <a:buNone/>
            </a:pPr>
            <a:r>
              <a:t/>
            </a:r>
            <a:endParaRPr sz="1350">
              <a:solidFill>
                <a:schemeClr val="dk1"/>
              </a:solidFill>
              <a:highlight>
                <a:schemeClr val="dk2"/>
              </a:highlight>
              <a:latin typeface="Comfortaa Medium"/>
              <a:ea typeface="Comfortaa Medium"/>
              <a:cs typeface="Comfortaa Medium"/>
              <a:sym typeface="Comfortaa Medium"/>
            </a:endParaRPr>
          </a:p>
          <a:p>
            <a:pPr indent="0" lvl="0" marL="0" rtl="0" algn="l">
              <a:spcBef>
                <a:spcPts val="0"/>
              </a:spcBef>
              <a:spcAft>
                <a:spcPts val="0"/>
              </a:spcAft>
              <a:buNone/>
            </a:pPr>
            <a:r>
              <a:rPr lang="en" sz="1350">
                <a:solidFill>
                  <a:schemeClr val="dk1"/>
                </a:solidFill>
                <a:highlight>
                  <a:schemeClr val="dk2"/>
                </a:highlight>
                <a:latin typeface="Comfortaa Medium"/>
                <a:ea typeface="Comfortaa Medium"/>
                <a:cs typeface="Comfortaa Medium"/>
                <a:sym typeface="Comfortaa Medium"/>
              </a:rPr>
              <a:t>Therefore, it's recommended for healthcare worker to recommend to patients to exercise regularly to keep BMI in a healthy range.</a:t>
            </a:r>
            <a:endParaRPr sz="1350">
              <a:solidFill>
                <a:schemeClr val="dk1"/>
              </a:solidFill>
              <a:highlight>
                <a:schemeClr val="dk2"/>
              </a:highlight>
              <a:latin typeface="Comfortaa Medium"/>
              <a:ea typeface="Comfortaa Medium"/>
              <a:cs typeface="Comfortaa Medium"/>
              <a:sym typeface="Comfortaa Medium"/>
            </a:endParaRPr>
          </a:p>
        </p:txBody>
      </p:sp>
      <p:pic>
        <p:nvPicPr>
          <p:cNvPr id="699" name="Google Shape;699;p57"/>
          <p:cNvPicPr preferRelativeResize="0"/>
          <p:nvPr/>
        </p:nvPicPr>
        <p:blipFill>
          <a:blip r:embed="rId3">
            <a:alphaModFix/>
          </a:blip>
          <a:stretch>
            <a:fillRect/>
          </a:stretch>
        </p:blipFill>
        <p:spPr>
          <a:xfrm>
            <a:off x="4572000" y="1500900"/>
            <a:ext cx="4322801" cy="2782249"/>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703" name="Shape 703"/>
        <p:cNvGrpSpPr/>
        <p:nvPr/>
      </p:nvGrpSpPr>
      <p:grpSpPr>
        <a:xfrm>
          <a:off x="0" y="0"/>
          <a:ext cx="0" cy="0"/>
          <a:chOff x="0" y="0"/>
          <a:chExt cx="0" cy="0"/>
        </a:xfrm>
      </p:grpSpPr>
      <p:sp>
        <p:nvSpPr>
          <p:cNvPr id="704" name="Google Shape;704;p58"/>
          <p:cNvSpPr/>
          <p:nvPr/>
        </p:nvSpPr>
        <p:spPr>
          <a:xfrm rot="-5400000">
            <a:off x="5011829" y="1016887"/>
            <a:ext cx="5149259" cy="3115067"/>
          </a:xfrm>
          <a:custGeom>
            <a:rect b="b" l="l" r="r" t="t"/>
            <a:pathLst>
              <a:path extrusionOk="0" h="115437" w="285317">
                <a:moveTo>
                  <a:pt x="1114" y="1"/>
                </a:moveTo>
                <a:cubicBezTo>
                  <a:pt x="743" y="1"/>
                  <a:pt x="371" y="4"/>
                  <a:pt x="0" y="10"/>
                </a:cubicBezTo>
                <a:lnTo>
                  <a:pt x="0" y="115437"/>
                </a:lnTo>
                <a:lnTo>
                  <a:pt x="285316" y="115437"/>
                </a:lnTo>
                <a:lnTo>
                  <a:pt x="285316" y="16649"/>
                </a:lnTo>
                <a:cubicBezTo>
                  <a:pt x="275981" y="17517"/>
                  <a:pt x="266737" y="22219"/>
                  <a:pt x="260505" y="29363"/>
                </a:cubicBezTo>
                <a:cubicBezTo>
                  <a:pt x="255233" y="35366"/>
                  <a:pt x="250873" y="43355"/>
                  <a:pt x="243067" y="45021"/>
                </a:cubicBezTo>
                <a:cubicBezTo>
                  <a:pt x="241949" y="45253"/>
                  <a:pt x="240817" y="45339"/>
                  <a:pt x="239680" y="45339"/>
                </a:cubicBezTo>
                <a:cubicBezTo>
                  <a:pt x="237914" y="45339"/>
                  <a:pt x="236134" y="45133"/>
                  <a:pt x="234370" y="44952"/>
                </a:cubicBezTo>
                <a:cubicBezTo>
                  <a:pt x="231734" y="44685"/>
                  <a:pt x="229019" y="44498"/>
                  <a:pt x="226316" y="44498"/>
                </a:cubicBezTo>
                <a:cubicBezTo>
                  <a:pt x="219329" y="44498"/>
                  <a:pt x="212416" y="45750"/>
                  <a:pt x="207117" y="50111"/>
                </a:cubicBezTo>
                <a:cubicBezTo>
                  <a:pt x="200087" y="55886"/>
                  <a:pt x="197850" y="65495"/>
                  <a:pt x="194997" y="74169"/>
                </a:cubicBezTo>
                <a:cubicBezTo>
                  <a:pt x="192166" y="82842"/>
                  <a:pt x="187168" y="92178"/>
                  <a:pt x="178288" y="94255"/>
                </a:cubicBezTo>
                <a:cubicBezTo>
                  <a:pt x="177041" y="94543"/>
                  <a:pt x="175796" y="94669"/>
                  <a:pt x="174551" y="94669"/>
                </a:cubicBezTo>
                <a:cubicBezTo>
                  <a:pt x="165708" y="94669"/>
                  <a:pt x="156917" y="88301"/>
                  <a:pt x="148045" y="88301"/>
                </a:cubicBezTo>
                <a:cubicBezTo>
                  <a:pt x="146875" y="88301"/>
                  <a:pt x="145703" y="88412"/>
                  <a:pt x="144530" y="88663"/>
                </a:cubicBezTo>
                <a:cubicBezTo>
                  <a:pt x="141060" y="89393"/>
                  <a:pt x="137956" y="91333"/>
                  <a:pt x="134646" y="92612"/>
                </a:cubicBezTo>
                <a:cubicBezTo>
                  <a:pt x="131720" y="93737"/>
                  <a:pt x="128631" y="94264"/>
                  <a:pt x="125532" y="94264"/>
                </a:cubicBezTo>
                <a:cubicBezTo>
                  <a:pt x="113985" y="94264"/>
                  <a:pt x="102305" y="86940"/>
                  <a:pt x="98400" y="75926"/>
                </a:cubicBezTo>
                <a:cubicBezTo>
                  <a:pt x="97190" y="72525"/>
                  <a:pt x="96642" y="68873"/>
                  <a:pt x="94930" y="65678"/>
                </a:cubicBezTo>
                <a:cubicBezTo>
                  <a:pt x="90993" y="58324"/>
                  <a:pt x="81998" y="55419"/>
                  <a:pt x="73534" y="55419"/>
                </a:cubicBezTo>
                <a:cubicBezTo>
                  <a:pt x="72724" y="55419"/>
                  <a:pt x="71919" y="55446"/>
                  <a:pt x="71124" y="55498"/>
                </a:cubicBezTo>
                <a:cubicBezTo>
                  <a:pt x="62016" y="56114"/>
                  <a:pt x="53160" y="59195"/>
                  <a:pt x="44030" y="59264"/>
                </a:cubicBezTo>
                <a:cubicBezTo>
                  <a:pt x="43906" y="59265"/>
                  <a:pt x="43782" y="59266"/>
                  <a:pt x="43658" y="59266"/>
                </a:cubicBezTo>
                <a:cubicBezTo>
                  <a:pt x="41834" y="59266"/>
                  <a:pt x="39970" y="59093"/>
                  <a:pt x="38347" y="58260"/>
                </a:cubicBezTo>
                <a:cubicBezTo>
                  <a:pt x="34261" y="56205"/>
                  <a:pt x="33120" y="50727"/>
                  <a:pt x="33964" y="46208"/>
                </a:cubicBezTo>
                <a:cubicBezTo>
                  <a:pt x="34809" y="41688"/>
                  <a:pt x="37091" y="37557"/>
                  <a:pt x="37958" y="33038"/>
                </a:cubicBezTo>
                <a:cubicBezTo>
                  <a:pt x="40241" y="21169"/>
                  <a:pt x="31864" y="9117"/>
                  <a:pt x="20908" y="3981"/>
                </a:cubicBezTo>
                <a:cubicBezTo>
                  <a:pt x="14632" y="1016"/>
                  <a:pt x="7904" y="1"/>
                  <a:pt x="1114" y="1"/>
                </a:cubicBezTo>
                <a:close/>
              </a:path>
            </a:pathLst>
          </a:custGeom>
          <a:solidFill>
            <a:srgbClr val="FFFCF2">
              <a:alpha val="402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58"/>
          <p:cNvSpPr txBox="1"/>
          <p:nvPr>
            <p:ph type="ctrTitle"/>
          </p:nvPr>
        </p:nvSpPr>
        <p:spPr>
          <a:xfrm>
            <a:off x="1931250" y="2114743"/>
            <a:ext cx="5281500" cy="904200"/>
          </a:xfrm>
          <a:prstGeom prst="rect">
            <a:avLst/>
          </a:prstGeom>
        </p:spPr>
        <p:txBody>
          <a:bodyPr anchorCtr="0" anchor="t" bIns="91425" lIns="91425" spcFirstLastPara="1" rIns="91425" wrap="square" tIns="91425">
            <a:noAutofit/>
          </a:bodyPr>
          <a:lstStyle/>
          <a:p>
            <a:pPr indent="0" lvl="0" marL="0" rtl="0" algn="ctr">
              <a:spcBef>
                <a:spcPts val="0"/>
              </a:spcBef>
              <a:spcAft>
                <a:spcPts val="200"/>
              </a:spcAft>
              <a:buNone/>
            </a:pPr>
            <a:r>
              <a:rPr lang="en" sz="3000"/>
              <a:t>Andrew</a:t>
            </a:r>
            <a:endParaRPr sz="3000"/>
          </a:p>
        </p:txBody>
      </p:sp>
      <p:sp>
        <p:nvSpPr>
          <p:cNvPr id="706" name="Google Shape;706;p58"/>
          <p:cNvSpPr txBox="1"/>
          <p:nvPr>
            <p:ph idx="1" type="subTitle"/>
          </p:nvPr>
        </p:nvSpPr>
        <p:spPr>
          <a:xfrm>
            <a:off x="1105800" y="3096400"/>
            <a:ext cx="6932400" cy="1281900"/>
          </a:xfrm>
          <a:prstGeom prst="rect">
            <a:avLst/>
          </a:prstGeom>
        </p:spPr>
        <p:txBody>
          <a:bodyPr anchorCtr="0" anchor="t" bIns="91425" lIns="91425" spcFirstLastPara="1" rIns="91425" wrap="square" tIns="91425">
            <a:noAutofit/>
          </a:bodyPr>
          <a:lstStyle/>
          <a:p>
            <a:pPr indent="0" lvl="0" marL="0" rtl="0" algn="ctr">
              <a:lnSpc>
                <a:spcPct val="100000"/>
              </a:lnSpc>
              <a:spcBef>
                <a:spcPts val="2200"/>
              </a:spcBef>
              <a:spcAft>
                <a:spcPts val="0"/>
              </a:spcAft>
              <a:buNone/>
            </a:pPr>
            <a:r>
              <a:rPr lang="en" sz="1450">
                <a:highlight>
                  <a:schemeClr val="dk2"/>
                </a:highlight>
                <a:latin typeface="Comfortaa Medium"/>
                <a:ea typeface="Comfortaa Medium"/>
                <a:cs typeface="Comfortaa Medium"/>
                <a:sym typeface="Comfortaa Medium"/>
              </a:rPr>
              <a:t>Hypothesis: "</a:t>
            </a:r>
            <a:r>
              <a:rPr lang="en" sz="1450">
                <a:highlight>
                  <a:schemeClr val="dk2"/>
                </a:highlight>
                <a:latin typeface="Comfortaa Medium"/>
                <a:ea typeface="Comfortaa Medium"/>
                <a:cs typeface="Comfortaa Medium"/>
                <a:sym typeface="Comfortaa Medium"/>
              </a:rPr>
              <a:t>There is a positive correlation between a patient's BMI (Body Mass Index) and their likelihood of developing heart disease</a:t>
            </a:r>
            <a:r>
              <a:rPr lang="en" sz="1450">
                <a:highlight>
                  <a:schemeClr val="dk2"/>
                </a:highlight>
                <a:latin typeface="Comfortaa Medium"/>
                <a:ea typeface="Comfortaa Medium"/>
                <a:cs typeface="Comfortaa Medium"/>
                <a:sym typeface="Comfortaa Medium"/>
              </a:rPr>
              <a:t>."</a:t>
            </a:r>
            <a:endParaRPr/>
          </a:p>
        </p:txBody>
      </p:sp>
      <p:grpSp>
        <p:nvGrpSpPr>
          <p:cNvPr id="707" name="Google Shape;707;p58"/>
          <p:cNvGrpSpPr/>
          <p:nvPr/>
        </p:nvGrpSpPr>
        <p:grpSpPr>
          <a:xfrm>
            <a:off x="5452632" y="4136818"/>
            <a:ext cx="355216" cy="305683"/>
            <a:chOff x="2581492" y="1663973"/>
            <a:chExt cx="447094" cy="384748"/>
          </a:xfrm>
        </p:grpSpPr>
        <p:sp>
          <p:nvSpPr>
            <p:cNvPr id="708" name="Google Shape;708;p58"/>
            <p:cNvSpPr/>
            <p:nvPr/>
          </p:nvSpPr>
          <p:spPr>
            <a:xfrm flipH="1">
              <a:off x="2581492" y="1663973"/>
              <a:ext cx="447094" cy="384748"/>
            </a:xfrm>
            <a:custGeom>
              <a:rect b="b" l="l" r="r" t="t"/>
              <a:pathLst>
                <a:path extrusionOk="0" h="19211" w="22324">
                  <a:moveTo>
                    <a:pt x="17667" y="1"/>
                  </a:moveTo>
                  <a:cubicBezTo>
                    <a:pt x="17065" y="1"/>
                    <a:pt x="16463" y="115"/>
                    <a:pt x="15909" y="347"/>
                  </a:cubicBezTo>
                  <a:cubicBezTo>
                    <a:pt x="14973" y="735"/>
                    <a:pt x="14197" y="1443"/>
                    <a:pt x="13444" y="2105"/>
                  </a:cubicBezTo>
                  <a:cubicBezTo>
                    <a:pt x="10020" y="5140"/>
                    <a:pt x="6505" y="8085"/>
                    <a:pt x="2944" y="10938"/>
                  </a:cubicBezTo>
                  <a:cubicBezTo>
                    <a:pt x="2283" y="11440"/>
                    <a:pt x="1643" y="11965"/>
                    <a:pt x="1164" y="12627"/>
                  </a:cubicBezTo>
                  <a:cubicBezTo>
                    <a:pt x="0" y="14293"/>
                    <a:pt x="297" y="16827"/>
                    <a:pt x="1826" y="18174"/>
                  </a:cubicBezTo>
                  <a:cubicBezTo>
                    <a:pt x="2610" y="18875"/>
                    <a:pt x="3686" y="19211"/>
                    <a:pt x="4730" y="19211"/>
                  </a:cubicBezTo>
                  <a:cubicBezTo>
                    <a:pt x="5690" y="19211"/>
                    <a:pt x="6625" y="18926"/>
                    <a:pt x="7281" y="18379"/>
                  </a:cubicBezTo>
                  <a:cubicBezTo>
                    <a:pt x="11230" y="15115"/>
                    <a:pt x="15179" y="11874"/>
                    <a:pt x="19128" y="8610"/>
                  </a:cubicBezTo>
                  <a:cubicBezTo>
                    <a:pt x="20178" y="7742"/>
                    <a:pt x="21273" y="6829"/>
                    <a:pt x="21753" y="5551"/>
                  </a:cubicBezTo>
                  <a:cubicBezTo>
                    <a:pt x="22323" y="4022"/>
                    <a:pt x="21821" y="2127"/>
                    <a:pt x="20566" y="1055"/>
                  </a:cubicBezTo>
                  <a:cubicBezTo>
                    <a:pt x="19780" y="356"/>
                    <a:pt x="18725" y="1"/>
                    <a:pt x="1766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58"/>
            <p:cNvSpPr/>
            <p:nvPr/>
          </p:nvSpPr>
          <p:spPr>
            <a:xfrm flipH="1">
              <a:off x="2584239" y="1703363"/>
              <a:ext cx="418294" cy="345354"/>
            </a:xfrm>
            <a:custGeom>
              <a:rect b="b" l="l" r="r" t="t"/>
              <a:pathLst>
                <a:path extrusionOk="0" h="17244" w="20886">
                  <a:moveTo>
                    <a:pt x="20041" y="1"/>
                  </a:moveTo>
                  <a:cubicBezTo>
                    <a:pt x="20041" y="23"/>
                    <a:pt x="20223" y="1827"/>
                    <a:pt x="17370" y="4360"/>
                  </a:cubicBezTo>
                  <a:cubicBezTo>
                    <a:pt x="14494" y="6917"/>
                    <a:pt x="5661" y="13924"/>
                    <a:pt x="4337" y="14677"/>
                  </a:cubicBezTo>
                  <a:cubicBezTo>
                    <a:pt x="3328" y="15251"/>
                    <a:pt x="2002" y="15785"/>
                    <a:pt x="923" y="15785"/>
                  </a:cubicBezTo>
                  <a:cubicBezTo>
                    <a:pt x="585" y="15785"/>
                    <a:pt x="272" y="15733"/>
                    <a:pt x="0" y="15613"/>
                  </a:cubicBezTo>
                  <a:lnTo>
                    <a:pt x="0" y="15613"/>
                  </a:lnTo>
                  <a:cubicBezTo>
                    <a:pt x="137" y="15819"/>
                    <a:pt x="320" y="16024"/>
                    <a:pt x="525" y="16207"/>
                  </a:cubicBezTo>
                  <a:cubicBezTo>
                    <a:pt x="1309" y="16908"/>
                    <a:pt x="2385" y="17244"/>
                    <a:pt x="3429" y="17244"/>
                  </a:cubicBezTo>
                  <a:cubicBezTo>
                    <a:pt x="4389" y="17244"/>
                    <a:pt x="5324" y="16959"/>
                    <a:pt x="5980" y="16412"/>
                  </a:cubicBezTo>
                  <a:cubicBezTo>
                    <a:pt x="9929" y="13148"/>
                    <a:pt x="13878" y="9907"/>
                    <a:pt x="17827" y="6643"/>
                  </a:cubicBezTo>
                  <a:cubicBezTo>
                    <a:pt x="18877" y="5775"/>
                    <a:pt x="19972" y="4862"/>
                    <a:pt x="20452" y="3584"/>
                  </a:cubicBezTo>
                  <a:cubicBezTo>
                    <a:pt x="20885" y="2420"/>
                    <a:pt x="20703" y="1051"/>
                    <a:pt x="2004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58"/>
            <p:cNvSpPr/>
            <p:nvPr/>
          </p:nvSpPr>
          <p:spPr>
            <a:xfrm flipH="1">
              <a:off x="2754289" y="1801187"/>
              <a:ext cx="274297" cy="247520"/>
            </a:xfrm>
            <a:custGeom>
              <a:rect b="b" l="l" r="r" t="t"/>
              <a:pathLst>
                <a:path extrusionOk="0" h="12359" w="13696">
                  <a:moveTo>
                    <a:pt x="7920" y="0"/>
                  </a:moveTo>
                  <a:cubicBezTo>
                    <a:pt x="6277" y="1370"/>
                    <a:pt x="4611" y="2739"/>
                    <a:pt x="2944" y="4086"/>
                  </a:cubicBezTo>
                  <a:cubicBezTo>
                    <a:pt x="2283" y="4588"/>
                    <a:pt x="1643" y="5113"/>
                    <a:pt x="1164" y="5775"/>
                  </a:cubicBezTo>
                  <a:cubicBezTo>
                    <a:pt x="0" y="7441"/>
                    <a:pt x="297" y="9975"/>
                    <a:pt x="1826" y="11322"/>
                  </a:cubicBezTo>
                  <a:cubicBezTo>
                    <a:pt x="2610" y="12023"/>
                    <a:pt x="3686" y="12359"/>
                    <a:pt x="4730" y="12359"/>
                  </a:cubicBezTo>
                  <a:cubicBezTo>
                    <a:pt x="5690" y="12359"/>
                    <a:pt x="6625" y="12074"/>
                    <a:pt x="7281" y="11527"/>
                  </a:cubicBezTo>
                  <a:cubicBezTo>
                    <a:pt x="9381" y="9792"/>
                    <a:pt x="11481" y="8080"/>
                    <a:pt x="13581" y="6346"/>
                  </a:cubicBezTo>
                  <a:cubicBezTo>
                    <a:pt x="13695" y="4771"/>
                    <a:pt x="13170" y="3150"/>
                    <a:pt x="12120" y="1986"/>
                  </a:cubicBezTo>
                  <a:cubicBezTo>
                    <a:pt x="11070" y="799"/>
                    <a:pt x="9518" y="69"/>
                    <a:pt x="792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58"/>
            <p:cNvSpPr/>
            <p:nvPr/>
          </p:nvSpPr>
          <p:spPr>
            <a:xfrm flipH="1">
              <a:off x="2755214" y="1880708"/>
              <a:ext cx="247320" cy="167991"/>
            </a:xfrm>
            <a:custGeom>
              <a:rect b="b" l="l" r="r" t="t"/>
              <a:pathLst>
                <a:path extrusionOk="0" h="8388" w="12349">
                  <a:moveTo>
                    <a:pt x="11961" y="1"/>
                  </a:moveTo>
                  <a:cubicBezTo>
                    <a:pt x="8651" y="2649"/>
                    <a:pt x="5136" y="5365"/>
                    <a:pt x="4337" y="5821"/>
                  </a:cubicBezTo>
                  <a:cubicBezTo>
                    <a:pt x="3328" y="6395"/>
                    <a:pt x="2002" y="6929"/>
                    <a:pt x="923" y="6929"/>
                  </a:cubicBezTo>
                  <a:cubicBezTo>
                    <a:pt x="585" y="6929"/>
                    <a:pt x="272" y="6877"/>
                    <a:pt x="0" y="6757"/>
                  </a:cubicBezTo>
                  <a:lnTo>
                    <a:pt x="0" y="6757"/>
                  </a:lnTo>
                  <a:cubicBezTo>
                    <a:pt x="69" y="6871"/>
                    <a:pt x="160" y="6963"/>
                    <a:pt x="228" y="7054"/>
                  </a:cubicBezTo>
                  <a:lnTo>
                    <a:pt x="251" y="7077"/>
                  </a:lnTo>
                  <a:cubicBezTo>
                    <a:pt x="320" y="7168"/>
                    <a:pt x="411" y="7259"/>
                    <a:pt x="525" y="7351"/>
                  </a:cubicBezTo>
                  <a:cubicBezTo>
                    <a:pt x="1309" y="8052"/>
                    <a:pt x="2385" y="8388"/>
                    <a:pt x="3429" y="8388"/>
                  </a:cubicBezTo>
                  <a:cubicBezTo>
                    <a:pt x="4389" y="8388"/>
                    <a:pt x="5324" y="8103"/>
                    <a:pt x="5980" y="7556"/>
                  </a:cubicBezTo>
                  <a:cubicBezTo>
                    <a:pt x="8080" y="5821"/>
                    <a:pt x="10180" y="4109"/>
                    <a:pt x="12280" y="2375"/>
                  </a:cubicBezTo>
                  <a:cubicBezTo>
                    <a:pt x="12349" y="1576"/>
                    <a:pt x="12234" y="754"/>
                    <a:pt x="11961" y="1"/>
                  </a:cubicBezTo>
                  <a:close/>
                </a:path>
              </a:pathLst>
            </a:custGeom>
            <a:solidFill>
              <a:srgbClr val="191919">
                <a:alpha val="297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2" name="Google Shape;712;p58"/>
          <p:cNvGrpSpPr/>
          <p:nvPr/>
        </p:nvGrpSpPr>
        <p:grpSpPr>
          <a:xfrm flipH="1" rot="2519054">
            <a:off x="948009" y="798401"/>
            <a:ext cx="406843" cy="401382"/>
            <a:chOff x="8167224" y="612742"/>
            <a:chExt cx="406859" cy="401398"/>
          </a:xfrm>
        </p:grpSpPr>
        <p:sp>
          <p:nvSpPr>
            <p:cNvPr id="713" name="Google Shape;713;p58"/>
            <p:cNvSpPr/>
            <p:nvPr/>
          </p:nvSpPr>
          <p:spPr>
            <a:xfrm flipH="1">
              <a:off x="8198311" y="612742"/>
              <a:ext cx="336021" cy="356970"/>
            </a:xfrm>
            <a:custGeom>
              <a:rect b="b" l="l" r="r" t="t"/>
              <a:pathLst>
                <a:path extrusionOk="0" h="17824" w="16778">
                  <a:moveTo>
                    <a:pt x="8757" y="0"/>
                  </a:moveTo>
                  <a:cubicBezTo>
                    <a:pt x="7465" y="0"/>
                    <a:pt x="6167" y="257"/>
                    <a:pt x="4954" y="710"/>
                  </a:cubicBezTo>
                  <a:cubicBezTo>
                    <a:pt x="3448" y="1281"/>
                    <a:pt x="1987" y="2171"/>
                    <a:pt x="1142" y="3541"/>
                  </a:cubicBezTo>
                  <a:cubicBezTo>
                    <a:pt x="663" y="4317"/>
                    <a:pt x="389" y="5207"/>
                    <a:pt x="229" y="6120"/>
                  </a:cubicBezTo>
                  <a:cubicBezTo>
                    <a:pt x="1" y="7489"/>
                    <a:pt x="1" y="8904"/>
                    <a:pt x="24" y="10297"/>
                  </a:cubicBezTo>
                  <a:cubicBezTo>
                    <a:pt x="47" y="12556"/>
                    <a:pt x="69" y="14839"/>
                    <a:pt x="115" y="17099"/>
                  </a:cubicBezTo>
                  <a:cubicBezTo>
                    <a:pt x="2742" y="17595"/>
                    <a:pt x="5402" y="17824"/>
                    <a:pt x="8063" y="17824"/>
                  </a:cubicBezTo>
                  <a:cubicBezTo>
                    <a:pt x="10789" y="17824"/>
                    <a:pt x="13515" y="17583"/>
                    <a:pt x="16207" y="17144"/>
                  </a:cubicBezTo>
                  <a:cubicBezTo>
                    <a:pt x="16298" y="17144"/>
                    <a:pt x="16390" y="17122"/>
                    <a:pt x="16458" y="17053"/>
                  </a:cubicBezTo>
                  <a:cubicBezTo>
                    <a:pt x="16526" y="16985"/>
                    <a:pt x="16526" y="16870"/>
                    <a:pt x="16526" y="16779"/>
                  </a:cubicBezTo>
                  <a:cubicBezTo>
                    <a:pt x="16709" y="13721"/>
                    <a:pt x="16778" y="10639"/>
                    <a:pt x="16481" y="7603"/>
                  </a:cubicBezTo>
                  <a:cubicBezTo>
                    <a:pt x="16367" y="6302"/>
                    <a:pt x="16161" y="5001"/>
                    <a:pt x="15568" y="3837"/>
                  </a:cubicBezTo>
                  <a:cubicBezTo>
                    <a:pt x="14655" y="2034"/>
                    <a:pt x="12874" y="756"/>
                    <a:pt x="10911" y="254"/>
                  </a:cubicBezTo>
                  <a:cubicBezTo>
                    <a:pt x="10206" y="81"/>
                    <a:pt x="9482" y="0"/>
                    <a:pt x="87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58"/>
            <p:cNvSpPr/>
            <p:nvPr/>
          </p:nvSpPr>
          <p:spPr>
            <a:xfrm flipH="1">
              <a:off x="8284258" y="712889"/>
              <a:ext cx="165507" cy="165507"/>
            </a:xfrm>
            <a:custGeom>
              <a:rect b="b" l="l" r="r" t="t"/>
              <a:pathLst>
                <a:path extrusionOk="0" h="8264" w="8264">
                  <a:moveTo>
                    <a:pt x="2101" y="0"/>
                  </a:moveTo>
                  <a:lnTo>
                    <a:pt x="2101" y="2100"/>
                  </a:lnTo>
                  <a:lnTo>
                    <a:pt x="1" y="2100"/>
                  </a:lnTo>
                  <a:lnTo>
                    <a:pt x="1" y="6140"/>
                  </a:lnTo>
                  <a:lnTo>
                    <a:pt x="2101" y="6140"/>
                  </a:lnTo>
                  <a:lnTo>
                    <a:pt x="2101" y="8263"/>
                  </a:lnTo>
                  <a:lnTo>
                    <a:pt x="6141" y="8263"/>
                  </a:lnTo>
                  <a:lnTo>
                    <a:pt x="6141" y="6140"/>
                  </a:lnTo>
                  <a:lnTo>
                    <a:pt x="8263" y="6140"/>
                  </a:lnTo>
                  <a:lnTo>
                    <a:pt x="8263" y="2100"/>
                  </a:lnTo>
                  <a:lnTo>
                    <a:pt x="6141" y="2100"/>
                  </a:lnTo>
                  <a:lnTo>
                    <a:pt x="614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58"/>
            <p:cNvSpPr/>
            <p:nvPr/>
          </p:nvSpPr>
          <p:spPr>
            <a:xfrm flipH="1">
              <a:off x="8167224" y="940057"/>
              <a:ext cx="406859" cy="74082"/>
            </a:xfrm>
            <a:custGeom>
              <a:rect b="b" l="l" r="r" t="t"/>
              <a:pathLst>
                <a:path extrusionOk="0" h="3699" w="20315">
                  <a:moveTo>
                    <a:pt x="17325" y="0"/>
                  </a:moveTo>
                  <a:cubicBezTo>
                    <a:pt x="12554" y="69"/>
                    <a:pt x="7806" y="160"/>
                    <a:pt x="3059" y="229"/>
                  </a:cubicBezTo>
                  <a:cubicBezTo>
                    <a:pt x="2237" y="229"/>
                    <a:pt x="1461" y="411"/>
                    <a:pt x="845" y="868"/>
                  </a:cubicBezTo>
                  <a:cubicBezTo>
                    <a:pt x="548" y="1073"/>
                    <a:pt x="297" y="1370"/>
                    <a:pt x="183" y="1712"/>
                  </a:cubicBezTo>
                  <a:cubicBezTo>
                    <a:pt x="0" y="2374"/>
                    <a:pt x="479" y="3082"/>
                    <a:pt x="1073" y="3379"/>
                  </a:cubicBezTo>
                  <a:cubicBezTo>
                    <a:pt x="1689" y="3675"/>
                    <a:pt x="2420" y="3698"/>
                    <a:pt x="3104" y="3698"/>
                  </a:cubicBezTo>
                  <a:lnTo>
                    <a:pt x="14905" y="3675"/>
                  </a:lnTo>
                  <a:cubicBezTo>
                    <a:pt x="15955" y="3675"/>
                    <a:pt x="17005" y="3675"/>
                    <a:pt x="18078" y="3630"/>
                  </a:cubicBezTo>
                  <a:cubicBezTo>
                    <a:pt x="18420" y="3630"/>
                    <a:pt x="18763" y="3607"/>
                    <a:pt x="19082" y="3493"/>
                  </a:cubicBezTo>
                  <a:cubicBezTo>
                    <a:pt x="19676" y="3287"/>
                    <a:pt x="20109" y="2740"/>
                    <a:pt x="20201" y="2123"/>
                  </a:cubicBezTo>
                  <a:cubicBezTo>
                    <a:pt x="20315" y="1507"/>
                    <a:pt x="20041" y="868"/>
                    <a:pt x="19561" y="480"/>
                  </a:cubicBezTo>
                  <a:cubicBezTo>
                    <a:pt x="18945" y="0"/>
                    <a:pt x="18101" y="0"/>
                    <a:pt x="1732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6" name="Google Shape;716;p58"/>
          <p:cNvGrpSpPr/>
          <p:nvPr/>
        </p:nvGrpSpPr>
        <p:grpSpPr>
          <a:xfrm flipH="1" rot="4030587">
            <a:off x="91117" y="1759929"/>
            <a:ext cx="1140315" cy="595189"/>
            <a:chOff x="1362021" y="1108808"/>
            <a:chExt cx="986885" cy="515106"/>
          </a:xfrm>
        </p:grpSpPr>
        <p:sp>
          <p:nvSpPr>
            <p:cNvPr id="717" name="Google Shape;717;p58"/>
            <p:cNvSpPr/>
            <p:nvPr/>
          </p:nvSpPr>
          <p:spPr>
            <a:xfrm flipH="1">
              <a:off x="1362021" y="1108808"/>
              <a:ext cx="147683" cy="70196"/>
            </a:xfrm>
            <a:custGeom>
              <a:rect b="b" l="l" r="r" t="t"/>
              <a:pathLst>
                <a:path extrusionOk="0" h="3505" w="7374">
                  <a:moveTo>
                    <a:pt x="7141" y="0"/>
                  </a:moveTo>
                  <a:cubicBezTo>
                    <a:pt x="7112" y="0"/>
                    <a:pt x="7083" y="6"/>
                    <a:pt x="7054" y="18"/>
                  </a:cubicBezTo>
                  <a:cubicBezTo>
                    <a:pt x="4748" y="999"/>
                    <a:pt x="2420" y="2026"/>
                    <a:pt x="137" y="3099"/>
                  </a:cubicBezTo>
                  <a:cubicBezTo>
                    <a:pt x="46" y="3145"/>
                    <a:pt x="1" y="3282"/>
                    <a:pt x="46" y="3373"/>
                  </a:cubicBezTo>
                  <a:cubicBezTo>
                    <a:pt x="69" y="3442"/>
                    <a:pt x="115" y="3464"/>
                    <a:pt x="160" y="3487"/>
                  </a:cubicBezTo>
                  <a:cubicBezTo>
                    <a:pt x="183" y="3499"/>
                    <a:pt x="212" y="3504"/>
                    <a:pt x="240" y="3504"/>
                  </a:cubicBezTo>
                  <a:cubicBezTo>
                    <a:pt x="269" y="3504"/>
                    <a:pt x="297" y="3499"/>
                    <a:pt x="320" y="3487"/>
                  </a:cubicBezTo>
                  <a:cubicBezTo>
                    <a:pt x="2603" y="2414"/>
                    <a:pt x="4908" y="1387"/>
                    <a:pt x="7236" y="406"/>
                  </a:cubicBezTo>
                  <a:cubicBezTo>
                    <a:pt x="7327" y="360"/>
                    <a:pt x="7373" y="223"/>
                    <a:pt x="7327" y="132"/>
                  </a:cubicBezTo>
                  <a:cubicBezTo>
                    <a:pt x="7294" y="47"/>
                    <a:pt x="7222" y="0"/>
                    <a:pt x="71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58"/>
            <p:cNvSpPr/>
            <p:nvPr/>
          </p:nvSpPr>
          <p:spPr>
            <a:xfrm flipH="1">
              <a:off x="1486309" y="1129214"/>
              <a:ext cx="604350" cy="382245"/>
            </a:xfrm>
            <a:custGeom>
              <a:rect b="b" l="l" r="r" t="t"/>
              <a:pathLst>
                <a:path extrusionOk="0" h="19086" w="30176">
                  <a:moveTo>
                    <a:pt x="25094" y="1"/>
                  </a:moveTo>
                  <a:cubicBezTo>
                    <a:pt x="25068" y="1"/>
                    <a:pt x="25043" y="1"/>
                    <a:pt x="25017" y="3"/>
                  </a:cubicBezTo>
                  <a:cubicBezTo>
                    <a:pt x="24698" y="26"/>
                    <a:pt x="24401" y="140"/>
                    <a:pt x="24127" y="254"/>
                  </a:cubicBezTo>
                  <a:cubicBezTo>
                    <a:pt x="16092" y="3655"/>
                    <a:pt x="8058" y="7056"/>
                    <a:pt x="1" y="10457"/>
                  </a:cubicBezTo>
                  <a:cubicBezTo>
                    <a:pt x="754" y="13333"/>
                    <a:pt x="1941" y="16278"/>
                    <a:pt x="3402" y="19085"/>
                  </a:cubicBezTo>
                  <a:cubicBezTo>
                    <a:pt x="11619" y="15136"/>
                    <a:pt x="19950" y="11461"/>
                    <a:pt x="28395" y="8015"/>
                  </a:cubicBezTo>
                  <a:cubicBezTo>
                    <a:pt x="28578" y="7946"/>
                    <a:pt x="28783" y="7855"/>
                    <a:pt x="28920" y="7718"/>
                  </a:cubicBezTo>
                  <a:cubicBezTo>
                    <a:pt x="29057" y="7535"/>
                    <a:pt x="29103" y="7330"/>
                    <a:pt x="29148" y="7125"/>
                  </a:cubicBezTo>
                  <a:cubicBezTo>
                    <a:pt x="29582" y="5367"/>
                    <a:pt x="29902" y="3587"/>
                    <a:pt x="30176" y="1806"/>
                  </a:cubicBezTo>
                  <a:cubicBezTo>
                    <a:pt x="28783" y="1281"/>
                    <a:pt x="27414" y="756"/>
                    <a:pt x="26044" y="231"/>
                  </a:cubicBezTo>
                  <a:cubicBezTo>
                    <a:pt x="25727" y="126"/>
                    <a:pt x="25411" y="1"/>
                    <a:pt x="250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58"/>
            <p:cNvSpPr/>
            <p:nvPr/>
          </p:nvSpPr>
          <p:spPr>
            <a:xfrm flipH="1">
              <a:off x="2048095" y="1364212"/>
              <a:ext cx="277501" cy="230416"/>
            </a:xfrm>
            <a:custGeom>
              <a:rect b="b" l="l" r="r" t="t"/>
              <a:pathLst>
                <a:path extrusionOk="0" h="11505" w="13856">
                  <a:moveTo>
                    <a:pt x="11253" y="0"/>
                  </a:moveTo>
                  <a:cubicBezTo>
                    <a:pt x="7510" y="1667"/>
                    <a:pt x="3744" y="3310"/>
                    <a:pt x="0" y="4976"/>
                  </a:cubicBezTo>
                  <a:cubicBezTo>
                    <a:pt x="639" y="7282"/>
                    <a:pt x="1621" y="9473"/>
                    <a:pt x="2853" y="11504"/>
                  </a:cubicBezTo>
                  <a:cubicBezTo>
                    <a:pt x="6528" y="9838"/>
                    <a:pt x="10203" y="8149"/>
                    <a:pt x="13855" y="6483"/>
                  </a:cubicBezTo>
                  <a:cubicBezTo>
                    <a:pt x="13467" y="4086"/>
                    <a:pt x="12554" y="1781"/>
                    <a:pt x="112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58"/>
            <p:cNvSpPr/>
            <p:nvPr/>
          </p:nvSpPr>
          <p:spPr>
            <a:xfrm flipH="1">
              <a:off x="1585522" y="1247464"/>
              <a:ext cx="350641" cy="192084"/>
            </a:xfrm>
            <a:custGeom>
              <a:rect b="b" l="l" r="r" t="t"/>
              <a:pathLst>
                <a:path extrusionOk="0" h="9591" w="17508">
                  <a:moveTo>
                    <a:pt x="16201" y="1"/>
                  </a:moveTo>
                  <a:cubicBezTo>
                    <a:pt x="16187" y="1"/>
                    <a:pt x="16173" y="4"/>
                    <a:pt x="16161" y="10"/>
                  </a:cubicBezTo>
                  <a:cubicBezTo>
                    <a:pt x="16115" y="33"/>
                    <a:pt x="16070" y="101"/>
                    <a:pt x="16115" y="147"/>
                  </a:cubicBezTo>
                  <a:lnTo>
                    <a:pt x="17302" y="2795"/>
                  </a:lnTo>
                  <a:cubicBezTo>
                    <a:pt x="17302" y="2817"/>
                    <a:pt x="17325" y="2840"/>
                    <a:pt x="17348" y="2840"/>
                  </a:cubicBezTo>
                  <a:cubicBezTo>
                    <a:pt x="17359" y="2852"/>
                    <a:pt x="17376" y="2857"/>
                    <a:pt x="17393" y="2857"/>
                  </a:cubicBezTo>
                  <a:cubicBezTo>
                    <a:pt x="17410" y="2857"/>
                    <a:pt x="17428" y="2852"/>
                    <a:pt x="17439" y="2840"/>
                  </a:cubicBezTo>
                  <a:cubicBezTo>
                    <a:pt x="17485" y="2817"/>
                    <a:pt x="17508" y="2772"/>
                    <a:pt x="17485" y="2703"/>
                  </a:cubicBezTo>
                  <a:lnTo>
                    <a:pt x="16298" y="56"/>
                  </a:lnTo>
                  <a:cubicBezTo>
                    <a:pt x="16281" y="22"/>
                    <a:pt x="16240" y="1"/>
                    <a:pt x="16201" y="1"/>
                  </a:cubicBezTo>
                  <a:close/>
                  <a:moveTo>
                    <a:pt x="11858" y="1503"/>
                  </a:moveTo>
                  <a:cubicBezTo>
                    <a:pt x="11838" y="1503"/>
                    <a:pt x="11818" y="1508"/>
                    <a:pt x="11801" y="1516"/>
                  </a:cubicBezTo>
                  <a:cubicBezTo>
                    <a:pt x="11756" y="1539"/>
                    <a:pt x="11733" y="1608"/>
                    <a:pt x="11778" y="1653"/>
                  </a:cubicBezTo>
                  <a:cubicBezTo>
                    <a:pt x="12281" y="2498"/>
                    <a:pt x="12691" y="3365"/>
                    <a:pt x="13011" y="4301"/>
                  </a:cubicBezTo>
                  <a:cubicBezTo>
                    <a:pt x="13011" y="4324"/>
                    <a:pt x="13034" y="4347"/>
                    <a:pt x="13057" y="4369"/>
                  </a:cubicBezTo>
                  <a:lnTo>
                    <a:pt x="13148" y="4369"/>
                  </a:lnTo>
                  <a:cubicBezTo>
                    <a:pt x="13194" y="4347"/>
                    <a:pt x="13216" y="4278"/>
                    <a:pt x="13194" y="4233"/>
                  </a:cubicBezTo>
                  <a:cubicBezTo>
                    <a:pt x="12897" y="3297"/>
                    <a:pt x="12463" y="2384"/>
                    <a:pt x="11961" y="1562"/>
                  </a:cubicBezTo>
                  <a:cubicBezTo>
                    <a:pt x="11932" y="1519"/>
                    <a:pt x="11894" y="1503"/>
                    <a:pt x="11858" y="1503"/>
                  </a:cubicBezTo>
                  <a:close/>
                  <a:moveTo>
                    <a:pt x="8052" y="3265"/>
                  </a:moveTo>
                  <a:cubicBezTo>
                    <a:pt x="8038" y="3265"/>
                    <a:pt x="8024" y="3268"/>
                    <a:pt x="8012" y="3274"/>
                  </a:cubicBezTo>
                  <a:cubicBezTo>
                    <a:pt x="7944" y="3297"/>
                    <a:pt x="7921" y="3365"/>
                    <a:pt x="7944" y="3411"/>
                  </a:cubicBezTo>
                  <a:lnTo>
                    <a:pt x="9199" y="5967"/>
                  </a:lnTo>
                  <a:cubicBezTo>
                    <a:pt x="9199" y="5990"/>
                    <a:pt x="9222" y="6013"/>
                    <a:pt x="9245" y="6036"/>
                  </a:cubicBezTo>
                  <a:cubicBezTo>
                    <a:pt x="9268" y="6036"/>
                    <a:pt x="9313" y="6036"/>
                    <a:pt x="9336" y="6013"/>
                  </a:cubicBezTo>
                  <a:cubicBezTo>
                    <a:pt x="9382" y="5990"/>
                    <a:pt x="9405" y="5944"/>
                    <a:pt x="9382" y="5876"/>
                  </a:cubicBezTo>
                  <a:lnTo>
                    <a:pt x="8149" y="3320"/>
                  </a:lnTo>
                  <a:cubicBezTo>
                    <a:pt x="8132" y="3286"/>
                    <a:pt x="8091" y="3265"/>
                    <a:pt x="8052" y="3265"/>
                  </a:cubicBezTo>
                  <a:close/>
                  <a:moveTo>
                    <a:pt x="4068" y="4888"/>
                  </a:moveTo>
                  <a:cubicBezTo>
                    <a:pt x="4058" y="4888"/>
                    <a:pt x="4049" y="4890"/>
                    <a:pt x="4041" y="4894"/>
                  </a:cubicBezTo>
                  <a:cubicBezTo>
                    <a:pt x="3972" y="4917"/>
                    <a:pt x="3949" y="4986"/>
                    <a:pt x="3972" y="5031"/>
                  </a:cubicBezTo>
                  <a:lnTo>
                    <a:pt x="4976" y="7885"/>
                  </a:lnTo>
                  <a:cubicBezTo>
                    <a:pt x="4999" y="7907"/>
                    <a:pt x="5022" y="7930"/>
                    <a:pt x="5045" y="7953"/>
                  </a:cubicBezTo>
                  <a:lnTo>
                    <a:pt x="5113" y="7953"/>
                  </a:lnTo>
                  <a:cubicBezTo>
                    <a:pt x="5182" y="7930"/>
                    <a:pt x="5205" y="7862"/>
                    <a:pt x="5182" y="7816"/>
                  </a:cubicBezTo>
                  <a:lnTo>
                    <a:pt x="4178" y="4963"/>
                  </a:lnTo>
                  <a:cubicBezTo>
                    <a:pt x="4159" y="4926"/>
                    <a:pt x="4110" y="4888"/>
                    <a:pt x="4068" y="4888"/>
                  </a:cubicBezTo>
                  <a:close/>
                  <a:moveTo>
                    <a:pt x="119" y="6392"/>
                  </a:moveTo>
                  <a:cubicBezTo>
                    <a:pt x="104" y="6392"/>
                    <a:pt x="87" y="6395"/>
                    <a:pt x="69" y="6401"/>
                  </a:cubicBezTo>
                  <a:cubicBezTo>
                    <a:pt x="23" y="6424"/>
                    <a:pt x="0" y="6469"/>
                    <a:pt x="23" y="6538"/>
                  </a:cubicBezTo>
                  <a:cubicBezTo>
                    <a:pt x="434" y="7565"/>
                    <a:pt x="936" y="8569"/>
                    <a:pt x="1507" y="9528"/>
                  </a:cubicBezTo>
                  <a:cubicBezTo>
                    <a:pt x="1507" y="9551"/>
                    <a:pt x="1530" y="9574"/>
                    <a:pt x="1553" y="9574"/>
                  </a:cubicBezTo>
                  <a:cubicBezTo>
                    <a:pt x="1564" y="9585"/>
                    <a:pt x="1581" y="9591"/>
                    <a:pt x="1598" y="9591"/>
                  </a:cubicBezTo>
                  <a:cubicBezTo>
                    <a:pt x="1615" y="9591"/>
                    <a:pt x="1632" y="9585"/>
                    <a:pt x="1644" y="9574"/>
                  </a:cubicBezTo>
                  <a:cubicBezTo>
                    <a:pt x="1690" y="9551"/>
                    <a:pt x="1712" y="9482"/>
                    <a:pt x="1690" y="9437"/>
                  </a:cubicBezTo>
                  <a:cubicBezTo>
                    <a:pt x="1119" y="8478"/>
                    <a:pt x="640" y="7474"/>
                    <a:pt x="206" y="6447"/>
                  </a:cubicBezTo>
                  <a:cubicBezTo>
                    <a:pt x="189" y="6413"/>
                    <a:pt x="160" y="6392"/>
                    <a:pt x="119" y="639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58"/>
            <p:cNvSpPr/>
            <p:nvPr/>
          </p:nvSpPr>
          <p:spPr>
            <a:xfrm flipH="1">
              <a:off x="2048099" y="1437806"/>
              <a:ext cx="245497" cy="156815"/>
            </a:xfrm>
            <a:custGeom>
              <a:rect b="b" l="l" r="r" t="t"/>
              <a:pathLst>
                <a:path extrusionOk="0" h="7830" w="12258">
                  <a:moveTo>
                    <a:pt x="11550" y="0"/>
                  </a:moveTo>
                  <a:cubicBezTo>
                    <a:pt x="7647" y="1712"/>
                    <a:pt x="3789" y="3561"/>
                    <a:pt x="0" y="5524"/>
                  </a:cubicBezTo>
                  <a:cubicBezTo>
                    <a:pt x="388" y="6300"/>
                    <a:pt x="799" y="7076"/>
                    <a:pt x="1255" y="7829"/>
                  </a:cubicBezTo>
                  <a:cubicBezTo>
                    <a:pt x="4930" y="6163"/>
                    <a:pt x="8605" y="4474"/>
                    <a:pt x="12257" y="2808"/>
                  </a:cubicBezTo>
                  <a:cubicBezTo>
                    <a:pt x="12098" y="1849"/>
                    <a:pt x="11846" y="890"/>
                    <a:pt x="1155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58"/>
            <p:cNvSpPr/>
            <p:nvPr/>
          </p:nvSpPr>
          <p:spPr>
            <a:xfrm flipH="1">
              <a:off x="2011522" y="1314049"/>
              <a:ext cx="337383" cy="309865"/>
            </a:xfrm>
            <a:custGeom>
              <a:rect b="b" l="l" r="r" t="t"/>
              <a:pathLst>
                <a:path extrusionOk="0" h="15472" w="16846">
                  <a:moveTo>
                    <a:pt x="12200" y="1"/>
                  </a:moveTo>
                  <a:cubicBezTo>
                    <a:pt x="12159" y="1"/>
                    <a:pt x="12117" y="6"/>
                    <a:pt x="12075" y="17"/>
                  </a:cubicBezTo>
                  <a:cubicBezTo>
                    <a:pt x="11801" y="109"/>
                    <a:pt x="11641" y="428"/>
                    <a:pt x="11664" y="725"/>
                  </a:cubicBezTo>
                  <a:cubicBezTo>
                    <a:pt x="11687" y="999"/>
                    <a:pt x="11732" y="1296"/>
                    <a:pt x="11801" y="1478"/>
                  </a:cubicBezTo>
                  <a:cubicBezTo>
                    <a:pt x="12988" y="4423"/>
                    <a:pt x="14175" y="7390"/>
                    <a:pt x="15339" y="10334"/>
                  </a:cubicBezTo>
                  <a:cubicBezTo>
                    <a:pt x="15453" y="10608"/>
                    <a:pt x="15590" y="10928"/>
                    <a:pt x="15841" y="11110"/>
                  </a:cubicBezTo>
                  <a:cubicBezTo>
                    <a:pt x="15952" y="11199"/>
                    <a:pt x="16106" y="11250"/>
                    <a:pt x="16257" y="11250"/>
                  </a:cubicBezTo>
                  <a:cubicBezTo>
                    <a:pt x="16415" y="11250"/>
                    <a:pt x="16569" y="11194"/>
                    <a:pt x="16663" y="11065"/>
                  </a:cubicBezTo>
                  <a:cubicBezTo>
                    <a:pt x="16845" y="10859"/>
                    <a:pt x="16754" y="10540"/>
                    <a:pt x="16663" y="10266"/>
                  </a:cubicBezTo>
                  <a:cubicBezTo>
                    <a:pt x="15613" y="7070"/>
                    <a:pt x="14403" y="3920"/>
                    <a:pt x="13056" y="816"/>
                  </a:cubicBezTo>
                  <a:cubicBezTo>
                    <a:pt x="12892" y="446"/>
                    <a:pt x="12578" y="1"/>
                    <a:pt x="12200" y="1"/>
                  </a:cubicBezTo>
                  <a:close/>
                  <a:moveTo>
                    <a:pt x="636" y="5970"/>
                  </a:moveTo>
                  <a:cubicBezTo>
                    <a:pt x="615" y="5970"/>
                    <a:pt x="593" y="5971"/>
                    <a:pt x="571" y="5975"/>
                  </a:cubicBezTo>
                  <a:cubicBezTo>
                    <a:pt x="251" y="6020"/>
                    <a:pt x="46" y="6340"/>
                    <a:pt x="23" y="6637"/>
                  </a:cubicBezTo>
                  <a:cubicBezTo>
                    <a:pt x="0" y="6956"/>
                    <a:pt x="137" y="7253"/>
                    <a:pt x="251" y="7550"/>
                  </a:cubicBezTo>
                  <a:cubicBezTo>
                    <a:pt x="662" y="8486"/>
                    <a:pt x="1050" y="9421"/>
                    <a:pt x="1461" y="10380"/>
                  </a:cubicBezTo>
                  <a:cubicBezTo>
                    <a:pt x="1803" y="11179"/>
                    <a:pt x="2146" y="12001"/>
                    <a:pt x="2488" y="12799"/>
                  </a:cubicBezTo>
                  <a:cubicBezTo>
                    <a:pt x="2808" y="13598"/>
                    <a:pt x="3150" y="14397"/>
                    <a:pt x="3675" y="15082"/>
                  </a:cubicBezTo>
                  <a:cubicBezTo>
                    <a:pt x="3812" y="15265"/>
                    <a:pt x="3995" y="15447"/>
                    <a:pt x="4223" y="15470"/>
                  </a:cubicBezTo>
                  <a:cubicBezTo>
                    <a:pt x="4235" y="15471"/>
                    <a:pt x="4246" y="15471"/>
                    <a:pt x="4258" y="15471"/>
                  </a:cubicBezTo>
                  <a:cubicBezTo>
                    <a:pt x="4562" y="15471"/>
                    <a:pt x="4817" y="15185"/>
                    <a:pt x="4839" y="14877"/>
                  </a:cubicBezTo>
                  <a:cubicBezTo>
                    <a:pt x="4885" y="14557"/>
                    <a:pt x="4748" y="14237"/>
                    <a:pt x="4634" y="13941"/>
                  </a:cubicBezTo>
                  <a:cubicBezTo>
                    <a:pt x="3675" y="11727"/>
                    <a:pt x="2716" y="9490"/>
                    <a:pt x="1735" y="7276"/>
                  </a:cubicBezTo>
                  <a:cubicBezTo>
                    <a:pt x="1621" y="7025"/>
                    <a:pt x="1461" y="6751"/>
                    <a:pt x="1301" y="6477"/>
                  </a:cubicBezTo>
                  <a:cubicBezTo>
                    <a:pt x="1153" y="6223"/>
                    <a:pt x="908" y="5970"/>
                    <a:pt x="636" y="597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23" name="Google Shape;723;p58"/>
          <p:cNvSpPr/>
          <p:nvPr/>
        </p:nvSpPr>
        <p:spPr>
          <a:xfrm>
            <a:off x="6392050" y="791737"/>
            <a:ext cx="205140" cy="205140"/>
          </a:xfrm>
          <a:custGeom>
            <a:rect b="b" l="l" r="r" t="t"/>
            <a:pathLst>
              <a:path extrusionOk="0" h="7602" w="7602">
                <a:moveTo>
                  <a:pt x="2648" y="1"/>
                </a:moveTo>
                <a:cubicBezTo>
                  <a:pt x="2420" y="1"/>
                  <a:pt x="2237" y="183"/>
                  <a:pt x="2237" y="434"/>
                </a:cubicBezTo>
                <a:lnTo>
                  <a:pt x="2237" y="1804"/>
                </a:lnTo>
                <a:cubicBezTo>
                  <a:pt x="2237" y="2032"/>
                  <a:pt x="2032" y="2215"/>
                  <a:pt x="1804" y="2215"/>
                </a:cubicBezTo>
                <a:lnTo>
                  <a:pt x="434" y="2215"/>
                </a:lnTo>
                <a:cubicBezTo>
                  <a:pt x="206" y="2215"/>
                  <a:pt x="0" y="2420"/>
                  <a:pt x="0" y="2648"/>
                </a:cubicBezTo>
                <a:lnTo>
                  <a:pt x="0" y="4954"/>
                </a:lnTo>
                <a:cubicBezTo>
                  <a:pt x="0" y="5182"/>
                  <a:pt x="206" y="5387"/>
                  <a:pt x="434" y="5387"/>
                </a:cubicBezTo>
                <a:lnTo>
                  <a:pt x="1804" y="5387"/>
                </a:lnTo>
                <a:cubicBezTo>
                  <a:pt x="2032" y="5387"/>
                  <a:pt x="2237" y="5570"/>
                  <a:pt x="2237" y="5798"/>
                </a:cubicBezTo>
                <a:lnTo>
                  <a:pt x="2237" y="7168"/>
                </a:lnTo>
                <a:cubicBezTo>
                  <a:pt x="2237" y="7419"/>
                  <a:pt x="2420" y="7601"/>
                  <a:pt x="2648" y="7601"/>
                </a:cubicBezTo>
                <a:lnTo>
                  <a:pt x="4976" y="7601"/>
                </a:lnTo>
                <a:cubicBezTo>
                  <a:pt x="5205" y="7601"/>
                  <a:pt x="5387" y="7419"/>
                  <a:pt x="5387" y="7168"/>
                </a:cubicBezTo>
                <a:lnTo>
                  <a:pt x="5387" y="5798"/>
                </a:lnTo>
                <a:cubicBezTo>
                  <a:pt x="5387" y="5570"/>
                  <a:pt x="5570" y="5387"/>
                  <a:pt x="5798" y="5387"/>
                </a:cubicBezTo>
                <a:lnTo>
                  <a:pt x="7190" y="5387"/>
                </a:lnTo>
                <a:cubicBezTo>
                  <a:pt x="7419" y="5387"/>
                  <a:pt x="7601" y="5182"/>
                  <a:pt x="7601" y="4954"/>
                </a:cubicBezTo>
                <a:lnTo>
                  <a:pt x="7601" y="2648"/>
                </a:lnTo>
                <a:cubicBezTo>
                  <a:pt x="7601" y="2420"/>
                  <a:pt x="7419" y="2215"/>
                  <a:pt x="7190" y="2215"/>
                </a:cubicBezTo>
                <a:lnTo>
                  <a:pt x="5798" y="2215"/>
                </a:lnTo>
                <a:cubicBezTo>
                  <a:pt x="5570" y="2215"/>
                  <a:pt x="5387" y="2032"/>
                  <a:pt x="5387" y="1804"/>
                </a:cubicBezTo>
                <a:lnTo>
                  <a:pt x="5387" y="434"/>
                </a:lnTo>
                <a:cubicBezTo>
                  <a:pt x="5387" y="183"/>
                  <a:pt x="5205" y="1"/>
                  <a:pt x="497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58"/>
          <p:cNvSpPr/>
          <p:nvPr/>
        </p:nvSpPr>
        <p:spPr>
          <a:xfrm>
            <a:off x="2886462" y="4130139"/>
            <a:ext cx="204519" cy="204519"/>
          </a:xfrm>
          <a:custGeom>
            <a:rect b="b" l="l" r="r" t="t"/>
            <a:pathLst>
              <a:path extrusionOk="0" h="7579" w="7579">
                <a:moveTo>
                  <a:pt x="2625" y="1"/>
                </a:moveTo>
                <a:cubicBezTo>
                  <a:pt x="2397" y="1"/>
                  <a:pt x="2214" y="183"/>
                  <a:pt x="2214" y="412"/>
                </a:cubicBezTo>
                <a:lnTo>
                  <a:pt x="2214" y="1781"/>
                </a:lnTo>
                <a:cubicBezTo>
                  <a:pt x="2214" y="2032"/>
                  <a:pt x="2032" y="2215"/>
                  <a:pt x="1804" y="2215"/>
                </a:cubicBezTo>
                <a:lnTo>
                  <a:pt x="411" y="2215"/>
                </a:lnTo>
                <a:cubicBezTo>
                  <a:pt x="183" y="2215"/>
                  <a:pt x="0" y="2397"/>
                  <a:pt x="0" y="2626"/>
                </a:cubicBezTo>
                <a:lnTo>
                  <a:pt x="0" y="4954"/>
                </a:lnTo>
                <a:cubicBezTo>
                  <a:pt x="0" y="5182"/>
                  <a:pt x="183" y="5365"/>
                  <a:pt x="411" y="5365"/>
                </a:cubicBezTo>
                <a:lnTo>
                  <a:pt x="1804" y="5365"/>
                </a:lnTo>
                <a:cubicBezTo>
                  <a:pt x="2032" y="5365"/>
                  <a:pt x="2214" y="5547"/>
                  <a:pt x="2214" y="5775"/>
                </a:cubicBezTo>
                <a:lnTo>
                  <a:pt x="2214" y="7168"/>
                </a:lnTo>
                <a:cubicBezTo>
                  <a:pt x="2214" y="7396"/>
                  <a:pt x="2397" y="7579"/>
                  <a:pt x="2625" y="7579"/>
                </a:cubicBezTo>
                <a:lnTo>
                  <a:pt x="4953" y="7579"/>
                </a:lnTo>
                <a:cubicBezTo>
                  <a:pt x="5182" y="7579"/>
                  <a:pt x="5364" y="7396"/>
                  <a:pt x="5364" y="7168"/>
                </a:cubicBezTo>
                <a:lnTo>
                  <a:pt x="5364" y="5775"/>
                </a:lnTo>
                <a:cubicBezTo>
                  <a:pt x="5364" y="5547"/>
                  <a:pt x="5570" y="5365"/>
                  <a:pt x="5798" y="5365"/>
                </a:cubicBezTo>
                <a:lnTo>
                  <a:pt x="7168" y="5365"/>
                </a:lnTo>
                <a:cubicBezTo>
                  <a:pt x="7396" y="5365"/>
                  <a:pt x="7578" y="5182"/>
                  <a:pt x="7578" y="4954"/>
                </a:cubicBezTo>
                <a:lnTo>
                  <a:pt x="7578" y="2626"/>
                </a:lnTo>
                <a:cubicBezTo>
                  <a:pt x="7578" y="2397"/>
                  <a:pt x="7396" y="2215"/>
                  <a:pt x="7168" y="2215"/>
                </a:cubicBezTo>
                <a:lnTo>
                  <a:pt x="5798" y="2215"/>
                </a:lnTo>
                <a:cubicBezTo>
                  <a:pt x="5570" y="2215"/>
                  <a:pt x="5364" y="2032"/>
                  <a:pt x="5364" y="1781"/>
                </a:cubicBezTo>
                <a:lnTo>
                  <a:pt x="5364" y="412"/>
                </a:lnTo>
                <a:cubicBezTo>
                  <a:pt x="5364" y="183"/>
                  <a:pt x="5182" y="1"/>
                  <a:pt x="495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58"/>
          <p:cNvSpPr/>
          <p:nvPr/>
        </p:nvSpPr>
        <p:spPr>
          <a:xfrm>
            <a:off x="822164" y="1505053"/>
            <a:ext cx="93044" cy="97659"/>
          </a:xfrm>
          <a:custGeom>
            <a:rect b="b" l="l" r="r" t="t"/>
            <a:pathLst>
              <a:path extrusionOk="0" h="3619" w="3448">
                <a:moveTo>
                  <a:pt x="1607" y="0"/>
                </a:moveTo>
                <a:cubicBezTo>
                  <a:pt x="977" y="0"/>
                  <a:pt x="331" y="380"/>
                  <a:pt x="115" y="985"/>
                </a:cubicBezTo>
                <a:cubicBezTo>
                  <a:pt x="1" y="1282"/>
                  <a:pt x="1" y="1602"/>
                  <a:pt x="24" y="1921"/>
                </a:cubicBezTo>
                <a:cubicBezTo>
                  <a:pt x="69" y="2195"/>
                  <a:pt x="115" y="2469"/>
                  <a:pt x="252" y="2720"/>
                </a:cubicBezTo>
                <a:cubicBezTo>
                  <a:pt x="525" y="3266"/>
                  <a:pt x="1145" y="3618"/>
                  <a:pt x="1758" y="3618"/>
                </a:cubicBezTo>
                <a:cubicBezTo>
                  <a:pt x="1811" y="3618"/>
                  <a:pt x="1865" y="3616"/>
                  <a:pt x="1918" y="3610"/>
                </a:cubicBezTo>
                <a:cubicBezTo>
                  <a:pt x="2580" y="3519"/>
                  <a:pt x="3151" y="2994"/>
                  <a:pt x="3310" y="2332"/>
                </a:cubicBezTo>
                <a:cubicBezTo>
                  <a:pt x="3425" y="1898"/>
                  <a:pt x="3447" y="1305"/>
                  <a:pt x="3128" y="826"/>
                </a:cubicBezTo>
                <a:cubicBezTo>
                  <a:pt x="2831" y="346"/>
                  <a:pt x="2283" y="27"/>
                  <a:pt x="1713" y="4"/>
                </a:cubicBezTo>
                <a:cubicBezTo>
                  <a:pt x="1677" y="1"/>
                  <a:pt x="1642" y="0"/>
                  <a:pt x="160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58"/>
          <p:cNvSpPr/>
          <p:nvPr/>
        </p:nvSpPr>
        <p:spPr>
          <a:xfrm>
            <a:off x="522198" y="1513850"/>
            <a:ext cx="278431" cy="272818"/>
          </a:xfrm>
          <a:custGeom>
            <a:rect b="b" l="l" r="r" t="t"/>
            <a:pathLst>
              <a:path extrusionOk="0" h="10110" w="10318">
                <a:moveTo>
                  <a:pt x="5025" y="1"/>
                </a:moveTo>
                <a:cubicBezTo>
                  <a:pt x="4724" y="1"/>
                  <a:pt x="4425" y="35"/>
                  <a:pt x="4132" y="111"/>
                </a:cubicBezTo>
                <a:cubicBezTo>
                  <a:pt x="3562" y="271"/>
                  <a:pt x="3014" y="568"/>
                  <a:pt x="2534" y="956"/>
                </a:cubicBezTo>
                <a:cubicBezTo>
                  <a:pt x="914" y="2234"/>
                  <a:pt x="1" y="4425"/>
                  <a:pt x="434" y="6434"/>
                </a:cubicBezTo>
                <a:cubicBezTo>
                  <a:pt x="865" y="8452"/>
                  <a:pt x="2737" y="10109"/>
                  <a:pt x="4775" y="10109"/>
                </a:cubicBezTo>
                <a:cubicBezTo>
                  <a:pt x="4789" y="10109"/>
                  <a:pt x="4803" y="10109"/>
                  <a:pt x="4817" y="10109"/>
                </a:cubicBezTo>
                <a:cubicBezTo>
                  <a:pt x="5958" y="10109"/>
                  <a:pt x="7054" y="9630"/>
                  <a:pt x="7921" y="8899"/>
                </a:cubicBezTo>
                <a:cubicBezTo>
                  <a:pt x="8789" y="8169"/>
                  <a:pt x="9428" y="7187"/>
                  <a:pt x="9884" y="6160"/>
                </a:cubicBezTo>
                <a:cubicBezTo>
                  <a:pt x="10318" y="5156"/>
                  <a:pt x="10181" y="3490"/>
                  <a:pt x="9428" y="2234"/>
                </a:cubicBezTo>
                <a:cubicBezTo>
                  <a:pt x="8903" y="1367"/>
                  <a:pt x="7990" y="796"/>
                  <a:pt x="7054" y="431"/>
                </a:cubicBezTo>
                <a:cubicBezTo>
                  <a:pt x="6404" y="177"/>
                  <a:pt x="5709" y="1"/>
                  <a:pt x="502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27" name="Google Shape;727;p58"/>
          <p:cNvGrpSpPr/>
          <p:nvPr/>
        </p:nvGrpSpPr>
        <p:grpSpPr>
          <a:xfrm>
            <a:off x="68864" y="3096390"/>
            <a:ext cx="1299652" cy="2651951"/>
            <a:chOff x="8154826" y="3096390"/>
            <a:chExt cx="1299652" cy="2651951"/>
          </a:xfrm>
        </p:grpSpPr>
        <p:sp>
          <p:nvSpPr>
            <p:cNvPr id="728" name="Google Shape;728;p58"/>
            <p:cNvSpPr/>
            <p:nvPr/>
          </p:nvSpPr>
          <p:spPr>
            <a:xfrm>
              <a:off x="8761530" y="3096390"/>
              <a:ext cx="692948" cy="785102"/>
            </a:xfrm>
            <a:custGeom>
              <a:rect b="b" l="l" r="r" t="t"/>
              <a:pathLst>
                <a:path extrusionOk="0" h="29094" w="25679">
                  <a:moveTo>
                    <a:pt x="15362" y="0"/>
                  </a:moveTo>
                  <a:cubicBezTo>
                    <a:pt x="14997" y="0"/>
                    <a:pt x="14631" y="16"/>
                    <a:pt x="14266" y="43"/>
                  </a:cubicBezTo>
                  <a:cubicBezTo>
                    <a:pt x="13581" y="112"/>
                    <a:pt x="12897" y="203"/>
                    <a:pt x="12280" y="500"/>
                  </a:cubicBezTo>
                  <a:cubicBezTo>
                    <a:pt x="11504" y="888"/>
                    <a:pt x="10911" y="1550"/>
                    <a:pt x="10409" y="2234"/>
                  </a:cubicBezTo>
                  <a:cubicBezTo>
                    <a:pt x="8080" y="5498"/>
                    <a:pt x="7533" y="9653"/>
                    <a:pt x="6254" y="13464"/>
                  </a:cubicBezTo>
                  <a:cubicBezTo>
                    <a:pt x="6232" y="13533"/>
                    <a:pt x="6186" y="13624"/>
                    <a:pt x="6140" y="13693"/>
                  </a:cubicBezTo>
                  <a:cubicBezTo>
                    <a:pt x="6088" y="13737"/>
                    <a:pt x="6021" y="13758"/>
                    <a:pt x="5951" y="13758"/>
                  </a:cubicBezTo>
                  <a:cubicBezTo>
                    <a:pt x="5806" y="13758"/>
                    <a:pt x="5647" y="13671"/>
                    <a:pt x="5570" y="13533"/>
                  </a:cubicBezTo>
                  <a:cubicBezTo>
                    <a:pt x="5456" y="13350"/>
                    <a:pt x="5478" y="13099"/>
                    <a:pt x="5501" y="12871"/>
                  </a:cubicBezTo>
                  <a:cubicBezTo>
                    <a:pt x="5752" y="10383"/>
                    <a:pt x="6277" y="7941"/>
                    <a:pt x="7053" y="5544"/>
                  </a:cubicBezTo>
                  <a:cubicBezTo>
                    <a:pt x="7259" y="4928"/>
                    <a:pt x="7464" y="4289"/>
                    <a:pt x="7487" y="3627"/>
                  </a:cubicBezTo>
                  <a:cubicBezTo>
                    <a:pt x="7510" y="2965"/>
                    <a:pt x="7282" y="2257"/>
                    <a:pt x="6734" y="1869"/>
                  </a:cubicBezTo>
                  <a:cubicBezTo>
                    <a:pt x="6438" y="1663"/>
                    <a:pt x="6097" y="1577"/>
                    <a:pt x="5742" y="1577"/>
                  </a:cubicBezTo>
                  <a:cubicBezTo>
                    <a:pt x="5195" y="1577"/>
                    <a:pt x="4617" y="1784"/>
                    <a:pt x="4132" y="2075"/>
                  </a:cubicBezTo>
                  <a:cubicBezTo>
                    <a:pt x="3196" y="2622"/>
                    <a:pt x="2443" y="3467"/>
                    <a:pt x="1872" y="4403"/>
                  </a:cubicBezTo>
                  <a:cubicBezTo>
                    <a:pt x="0" y="7461"/>
                    <a:pt x="137" y="11296"/>
                    <a:pt x="662" y="14834"/>
                  </a:cubicBezTo>
                  <a:cubicBezTo>
                    <a:pt x="1233" y="18509"/>
                    <a:pt x="2169" y="22138"/>
                    <a:pt x="3470" y="25608"/>
                  </a:cubicBezTo>
                  <a:cubicBezTo>
                    <a:pt x="3903" y="26772"/>
                    <a:pt x="4588" y="28164"/>
                    <a:pt x="5958" y="28735"/>
                  </a:cubicBezTo>
                  <a:cubicBezTo>
                    <a:pt x="6548" y="28997"/>
                    <a:pt x="7176" y="29093"/>
                    <a:pt x="7811" y="29093"/>
                  </a:cubicBezTo>
                  <a:cubicBezTo>
                    <a:pt x="8281" y="29093"/>
                    <a:pt x="8756" y="29041"/>
                    <a:pt x="9222" y="28963"/>
                  </a:cubicBezTo>
                  <a:cubicBezTo>
                    <a:pt x="13673" y="28255"/>
                    <a:pt x="17485" y="25379"/>
                    <a:pt x="20657" y="22161"/>
                  </a:cubicBezTo>
                  <a:cubicBezTo>
                    <a:pt x="22050" y="20746"/>
                    <a:pt x="23351" y="19216"/>
                    <a:pt x="24264" y="17459"/>
                  </a:cubicBezTo>
                  <a:cubicBezTo>
                    <a:pt x="25177" y="15701"/>
                    <a:pt x="25679" y="13670"/>
                    <a:pt x="25382" y="11730"/>
                  </a:cubicBezTo>
                  <a:cubicBezTo>
                    <a:pt x="25291" y="11182"/>
                    <a:pt x="25108" y="10611"/>
                    <a:pt x="24652" y="10337"/>
                  </a:cubicBezTo>
                  <a:cubicBezTo>
                    <a:pt x="24472" y="10236"/>
                    <a:pt x="24273" y="10190"/>
                    <a:pt x="24071" y="10190"/>
                  </a:cubicBezTo>
                  <a:cubicBezTo>
                    <a:pt x="23686" y="10190"/>
                    <a:pt x="23293" y="10356"/>
                    <a:pt x="23008" y="10611"/>
                  </a:cubicBezTo>
                  <a:cubicBezTo>
                    <a:pt x="22552" y="10999"/>
                    <a:pt x="22278" y="11524"/>
                    <a:pt x="22004" y="12049"/>
                  </a:cubicBezTo>
                  <a:cubicBezTo>
                    <a:pt x="20885" y="14241"/>
                    <a:pt x="19516" y="16295"/>
                    <a:pt x="17918" y="18166"/>
                  </a:cubicBezTo>
                  <a:cubicBezTo>
                    <a:pt x="19288" y="15222"/>
                    <a:pt x="20657" y="12255"/>
                    <a:pt x="21639" y="9173"/>
                  </a:cubicBezTo>
                  <a:cubicBezTo>
                    <a:pt x="22232" y="7347"/>
                    <a:pt x="22643" y="5316"/>
                    <a:pt x="21913" y="3558"/>
                  </a:cubicBezTo>
                  <a:cubicBezTo>
                    <a:pt x="21342" y="2166"/>
                    <a:pt x="20087" y="1116"/>
                    <a:pt x="18694" y="568"/>
                  </a:cubicBezTo>
                  <a:cubicBezTo>
                    <a:pt x="17639" y="153"/>
                    <a:pt x="16505" y="0"/>
                    <a:pt x="153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58"/>
            <p:cNvSpPr/>
            <p:nvPr/>
          </p:nvSpPr>
          <p:spPr>
            <a:xfrm>
              <a:off x="8154826" y="3623515"/>
              <a:ext cx="1186935" cy="2124826"/>
            </a:xfrm>
            <a:custGeom>
              <a:rect b="b" l="l" r="r" t="t"/>
              <a:pathLst>
                <a:path extrusionOk="0" h="78741" w="43985">
                  <a:moveTo>
                    <a:pt x="15204" y="1"/>
                  </a:moveTo>
                  <a:cubicBezTo>
                    <a:pt x="14564" y="1"/>
                    <a:pt x="13931" y="314"/>
                    <a:pt x="13467" y="755"/>
                  </a:cubicBezTo>
                  <a:cubicBezTo>
                    <a:pt x="12303" y="1805"/>
                    <a:pt x="11938" y="3517"/>
                    <a:pt x="12098" y="5092"/>
                  </a:cubicBezTo>
                  <a:cubicBezTo>
                    <a:pt x="12280" y="6644"/>
                    <a:pt x="12874" y="8105"/>
                    <a:pt x="13376" y="9611"/>
                  </a:cubicBezTo>
                  <a:cubicBezTo>
                    <a:pt x="15727" y="16824"/>
                    <a:pt x="15248" y="24653"/>
                    <a:pt x="13833" y="32140"/>
                  </a:cubicBezTo>
                  <a:cubicBezTo>
                    <a:pt x="12098" y="36226"/>
                    <a:pt x="10957" y="40585"/>
                    <a:pt x="10432" y="44991"/>
                  </a:cubicBezTo>
                  <a:cubicBezTo>
                    <a:pt x="9929" y="41224"/>
                    <a:pt x="8811" y="37435"/>
                    <a:pt x="8583" y="33601"/>
                  </a:cubicBezTo>
                  <a:cubicBezTo>
                    <a:pt x="8332" y="29538"/>
                    <a:pt x="9062" y="25407"/>
                    <a:pt x="8103" y="21458"/>
                  </a:cubicBezTo>
                  <a:cubicBezTo>
                    <a:pt x="7838" y="20331"/>
                    <a:pt x="7124" y="19034"/>
                    <a:pt x="6003" y="19034"/>
                  </a:cubicBezTo>
                  <a:cubicBezTo>
                    <a:pt x="5966" y="19034"/>
                    <a:pt x="5928" y="19035"/>
                    <a:pt x="5889" y="19038"/>
                  </a:cubicBezTo>
                  <a:cubicBezTo>
                    <a:pt x="5364" y="19084"/>
                    <a:pt x="4908" y="19426"/>
                    <a:pt x="4565" y="19814"/>
                  </a:cubicBezTo>
                  <a:cubicBezTo>
                    <a:pt x="3516" y="21001"/>
                    <a:pt x="3264" y="22645"/>
                    <a:pt x="3173" y="24197"/>
                  </a:cubicBezTo>
                  <a:cubicBezTo>
                    <a:pt x="2945" y="28465"/>
                    <a:pt x="3607" y="32756"/>
                    <a:pt x="5136" y="36751"/>
                  </a:cubicBezTo>
                  <a:cubicBezTo>
                    <a:pt x="6711" y="40836"/>
                    <a:pt x="9199" y="44671"/>
                    <a:pt x="10135" y="48871"/>
                  </a:cubicBezTo>
                  <a:cubicBezTo>
                    <a:pt x="9929" y="55947"/>
                    <a:pt x="11482" y="63182"/>
                    <a:pt x="14905" y="69254"/>
                  </a:cubicBezTo>
                  <a:cubicBezTo>
                    <a:pt x="11938" y="66560"/>
                    <a:pt x="9678" y="63228"/>
                    <a:pt x="8240" y="59553"/>
                  </a:cubicBezTo>
                  <a:cubicBezTo>
                    <a:pt x="6985" y="56358"/>
                    <a:pt x="6346" y="52934"/>
                    <a:pt x="4976" y="49784"/>
                  </a:cubicBezTo>
                  <a:cubicBezTo>
                    <a:pt x="4680" y="49168"/>
                    <a:pt x="4337" y="48506"/>
                    <a:pt x="3698" y="48232"/>
                  </a:cubicBezTo>
                  <a:cubicBezTo>
                    <a:pt x="3521" y="48163"/>
                    <a:pt x="3337" y="48132"/>
                    <a:pt x="3153" y="48132"/>
                  </a:cubicBezTo>
                  <a:cubicBezTo>
                    <a:pt x="2600" y="48132"/>
                    <a:pt x="2043" y="48414"/>
                    <a:pt x="1667" y="48825"/>
                  </a:cubicBezTo>
                  <a:cubicBezTo>
                    <a:pt x="1164" y="49396"/>
                    <a:pt x="936" y="50149"/>
                    <a:pt x="799" y="50880"/>
                  </a:cubicBezTo>
                  <a:cubicBezTo>
                    <a:pt x="0" y="55148"/>
                    <a:pt x="1781" y="59599"/>
                    <a:pt x="4702" y="62794"/>
                  </a:cubicBezTo>
                  <a:cubicBezTo>
                    <a:pt x="7510" y="65899"/>
                    <a:pt x="11253" y="67998"/>
                    <a:pt x="15111" y="69619"/>
                  </a:cubicBezTo>
                  <a:cubicBezTo>
                    <a:pt x="17051" y="72952"/>
                    <a:pt x="19539" y="75919"/>
                    <a:pt x="22620" y="78293"/>
                  </a:cubicBezTo>
                  <a:cubicBezTo>
                    <a:pt x="22926" y="78526"/>
                    <a:pt x="23344" y="78740"/>
                    <a:pt x="23701" y="78740"/>
                  </a:cubicBezTo>
                  <a:cubicBezTo>
                    <a:pt x="23903" y="78740"/>
                    <a:pt x="24086" y="78671"/>
                    <a:pt x="24218" y="78498"/>
                  </a:cubicBezTo>
                  <a:cubicBezTo>
                    <a:pt x="19288" y="74960"/>
                    <a:pt x="15818" y="69665"/>
                    <a:pt x="13673" y="63981"/>
                  </a:cubicBezTo>
                  <a:cubicBezTo>
                    <a:pt x="13330" y="63045"/>
                    <a:pt x="13011" y="62087"/>
                    <a:pt x="12737" y="61128"/>
                  </a:cubicBezTo>
                  <a:cubicBezTo>
                    <a:pt x="12303" y="55148"/>
                    <a:pt x="13764" y="49122"/>
                    <a:pt x="17416" y="44534"/>
                  </a:cubicBezTo>
                  <a:cubicBezTo>
                    <a:pt x="19813" y="41476"/>
                    <a:pt x="23077" y="39170"/>
                    <a:pt x="25451" y="36089"/>
                  </a:cubicBezTo>
                  <a:cubicBezTo>
                    <a:pt x="26090" y="35244"/>
                    <a:pt x="26683" y="34103"/>
                    <a:pt x="26135" y="33190"/>
                  </a:cubicBezTo>
                  <a:cubicBezTo>
                    <a:pt x="25784" y="32575"/>
                    <a:pt x="25085" y="32364"/>
                    <a:pt x="24346" y="32364"/>
                  </a:cubicBezTo>
                  <a:cubicBezTo>
                    <a:pt x="23933" y="32364"/>
                    <a:pt x="23507" y="32430"/>
                    <a:pt x="23122" y="32528"/>
                  </a:cubicBezTo>
                  <a:cubicBezTo>
                    <a:pt x="19105" y="33624"/>
                    <a:pt x="15978" y="36910"/>
                    <a:pt x="13969" y="40563"/>
                  </a:cubicBezTo>
                  <a:cubicBezTo>
                    <a:pt x="12372" y="43507"/>
                    <a:pt x="11390" y="46771"/>
                    <a:pt x="11048" y="50081"/>
                  </a:cubicBezTo>
                  <a:cubicBezTo>
                    <a:pt x="10934" y="43986"/>
                    <a:pt x="12098" y="37846"/>
                    <a:pt x="14494" y="32231"/>
                  </a:cubicBezTo>
                  <a:cubicBezTo>
                    <a:pt x="17895" y="28077"/>
                    <a:pt x="22529" y="24904"/>
                    <a:pt x="27665" y="23147"/>
                  </a:cubicBezTo>
                  <a:cubicBezTo>
                    <a:pt x="32595" y="21481"/>
                    <a:pt x="38096" y="21047"/>
                    <a:pt x="42319" y="18011"/>
                  </a:cubicBezTo>
                  <a:cubicBezTo>
                    <a:pt x="42844" y="17623"/>
                    <a:pt x="43368" y="17189"/>
                    <a:pt x="43665" y="16596"/>
                  </a:cubicBezTo>
                  <a:cubicBezTo>
                    <a:pt x="43962" y="16003"/>
                    <a:pt x="43985" y="15226"/>
                    <a:pt x="43551" y="14724"/>
                  </a:cubicBezTo>
                  <a:cubicBezTo>
                    <a:pt x="43277" y="14428"/>
                    <a:pt x="42889" y="14245"/>
                    <a:pt x="42524" y="14108"/>
                  </a:cubicBezTo>
                  <a:cubicBezTo>
                    <a:pt x="41374" y="13717"/>
                    <a:pt x="40169" y="13560"/>
                    <a:pt x="38953" y="13560"/>
                  </a:cubicBezTo>
                  <a:cubicBezTo>
                    <a:pt x="37827" y="13560"/>
                    <a:pt x="36693" y="13694"/>
                    <a:pt x="35585" y="13903"/>
                  </a:cubicBezTo>
                  <a:cubicBezTo>
                    <a:pt x="30153" y="14884"/>
                    <a:pt x="25085" y="17623"/>
                    <a:pt x="21114" y="21458"/>
                  </a:cubicBezTo>
                  <a:cubicBezTo>
                    <a:pt x="21548" y="20864"/>
                    <a:pt x="22004" y="20294"/>
                    <a:pt x="22461" y="19723"/>
                  </a:cubicBezTo>
                  <a:cubicBezTo>
                    <a:pt x="24241" y="17463"/>
                    <a:pt x="25998" y="15204"/>
                    <a:pt x="27779" y="12967"/>
                  </a:cubicBezTo>
                  <a:cubicBezTo>
                    <a:pt x="28190" y="12419"/>
                    <a:pt x="28646" y="11848"/>
                    <a:pt x="29194" y="11437"/>
                  </a:cubicBezTo>
                  <a:cubicBezTo>
                    <a:pt x="30175" y="10730"/>
                    <a:pt x="31431" y="10502"/>
                    <a:pt x="32572" y="10114"/>
                  </a:cubicBezTo>
                  <a:cubicBezTo>
                    <a:pt x="33736" y="9748"/>
                    <a:pt x="34946" y="9086"/>
                    <a:pt x="35357" y="7945"/>
                  </a:cubicBezTo>
                  <a:cubicBezTo>
                    <a:pt x="34923" y="7788"/>
                    <a:pt x="34458" y="7710"/>
                    <a:pt x="33993" y="7710"/>
                  </a:cubicBezTo>
                  <a:cubicBezTo>
                    <a:pt x="33309" y="7710"/>
                    <a:pt x="32622" y="7879"/>
                    <a:pt x="32024" y="8219"/>
                  </a:cubicBezTo>
                  <a:cubicBezTo>
                    <a:pt x="32892" y="7215"/>
                    <a:pt x="33531" y="6051"/>
                    <a:pt x="33896" y="4772"/>
                  </a:cubicBezTo>
                  <a:cubicBezTo>
                    <a:pt x="33987" y="4499"/>
                    <a:pt x="34033" y="4179"/>
                    <a:pt x="33873" y="3951"/>
                  </a:cubicBezTo>
                  <a:cubicBezTo>
                    <a:pt x="33753" y="3779"/>
                    <a:pt x="33580" y="3710"/>
                    <a:pt x="33389" y="3710"/>
                  </a:cubicBezTo>
                  <a:cubicBezTo>
                    <a:pt x="33073" y="3710"/>
                    <a:pt x="32705" y="3897"/>
                    <a:pt x="32435" y="4111"/>
                  </a:cubicBezTo>
                  <a:cubicBezTo>
                    <a:pt x="31522" y="4864"/>
                    <a:pt x="30746" y="5777"/>
                    <a:pt x="30153" y="6827"/>
                  </a:cubicBezTo>
                  <a:cubicBezTo>
                    <a:pt x="30563" y="5343"/>
                    <a:pt x="30700" y="3768"/>
                    <a:pt x="30495" y="2239"/>
                  </a:cubicBezTo>
                  <a:cubicBezTo>
                    <a:pt x="30449" y="1897"/>
                    <a:pt x="30335" y="1508"/>
                    <a:pt x="30016" y="1417"/>
                  </a:cubicBezTo>
                  <a:cubicBezTo>
                    <a:pt x="29975" y="1406"/>
                    <a:pt x="29935" y="1401"/>
                    <a:pt x="29896" y="1401"/>
                  </a:cubicBezTo>
                  <a:cubicBezTo>
                    <a:pt x="29605" y="1401"/>
                    <a:pt x="29352" y="1683"/>
                    <a:pt x="29171" y="1965"/>
                  </a:cubicBezTo>
                  <a:cubicBezTo>
                    <a:pt x="28190" y="3517"/>
                    <a:pt x="27596" y="5343"/>
                    <a:pt x="27505" y="7215"/>
                  </a:cubicBezTo>
                  <a:cubicBezTo>
                    <a:pt x="27414" y="6165"/>
                    <a:pt x="27003" y="5161"/>
                    <a:pt x="26364" y="4339"/>
                  </a:cubicBezTo>
                  <a:cubicBezTo>
                    <a:pt x="26139" y="4045"/>
                    <a:pt x="25783" y="3764"/>
                    <a:pt x="25455" y="3764"/>
                  </a:cubicBezTo>
                  <a:cubicBezTo>
                    <a:pt x="25350" y="3764"/>
                    <a:pt x="25248" y="3793"/>
                    <a:pt x="25154" y="3859"/>
                  </a:cubicBezTo>
                  <a:cubicBezTo>
                    <a:pt x="24834" y="4065"/>
                    <a:pt x="24834" y="4499"/>
                    <a:pt x="24880" y="4864"/>
                  </a:cubicBezTo>
                  <a:cubicBezTo>
                    <a:pt x="25108" y="7192"/>
                    <a:pt x="25930" y="9474"/>
                    <a:pt x="27528" y="11346"/>
                  </a:cubicBezTo>
                  <a:cubicBezTo>
                    <a:pt x="24720" y="15820"/>
                    <a:pt x="21068" y="19700"/>
                    <a:pt x="18124" y="24105"/>
                  </a:cubicBezTo>
                  <a:cubicBezTo>
                    <a:pt x="17256" y="25429"/>
                    <a:pt x="16435" y="26776"/>
                    <a:pt x="15704" y="28191"/>
                  </a:cubicBezTo>
                  <a:cubicBezTo>
                    <a:pt x="16982" y="24562"/>
                    <a:pt x="17918" y="20819"/>
                    <a:pt x="18512" y="17030"/>
                  </a:cubicBezTo>
                  <a:cubicBezTo>
                    <a:pt x="19196" y="12602"/>
                    <a:pt x="19402" y="8059"/>
                    <a:pt x="18420" y="3723"/>
                  </a:cubicBezTo>
                  <a:cubicBezTo>
                    <a:pt x="18010" y="2011"/>
                    <a:pt x="17028" y="25"/>
                    <a:pt x="15271" y="2"/>
                  </a:cubicBezTo>
                  <a:cubicBezTo>
                    <a:pt x="15248" y="1"/>
                    <a:pt x="15226" y="1"/>
                    <a:pt x="1520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30" name="Google Shape;730;p58"/>
          <p:cNvSpPr/>
          <p:nvPr/>
        </p:nvSpPr>
        <p:spPr>
          <a:xfrm flipH="1" rot="-570776">
            <a:off x="691949" y="4249414"/>
            <a:ext cx="904250" cy="1339752"/>
          </a:xfrm>
          <a:custGeom>
            <a:rect b="b" l="l" r="r" t="t"/>
            <a:pathLst>
              <a:path extrusionOk="0" h="49646" w="33508">
                <a:moveTo>
                  <a:pt x="12973" y="0"/>
                </a:moveTo>
                <a:cubicBezTo>
                  <a:pt x="11302" y="0"/>
                  <a:pt x="9993" y="1496"/>
                  <a:pt x="9427" y="3059"/>
                </a:cubicBezTo>
                <a:cubicBezTo>
                  <a:pt x="8103" y="6574"/>
                  <a:pt x="9359" y="10729"/>
                  <a:pt x="11915" y="13468"/>
                </a:cubicBezTo>
                <a:cubicBezTo>
                  <a:pt x="13033" y="14654"/>
                  <a:pt x="14449" y="15796"/>
                  <a:pt x="14631" y="17416"/>
                </a:cubicBezTo>
                <a:cubicBezTo>
                  <a:pt x="14700" y="18078"/>
                  <a:pt x="14540" y="18740"/>
                  <a:pt x="14517" y="19402"/>
                </a:cubicBezTo>
                <a:cubicBezTo>
                  <a:pt x="14471" y="20794"/>
                  <a:pt x="14974" y="22232"/>
                  <a:pt x="15955" y="23282"/>
                </a:cubicBezTo>
                <a:cubicBezTo>
                  <a:pt x="17233" y="24675"/>
                  <a:pt x="19242" y="25382"/>
                  <a:pt x="20201" y="27026"/>
                </a:cubicBezTo>
                <a:cubicBezTo>
                  <a:pt x="21410" y="29103"/>
                  <a:pt x="20497" y="31910"/>
                  <a:pt x="21684" y="34010"/>
                </a:cubicBezTo>
                <a:cubicBezTo>
                  <a:pt x="23031" y="36407"/>
                  <a:pt x="26432" y="36749"/>
                  <a:pt x="28281" y="38781"/>
                </a:cubicBezTo>
                <a:cubicBezTo>
                  <a:pt x="29285" y="39831"/>
                  <a:pt x="29742" y="41269"/>
                  <a:pt x="30404" y="42570"/>
                </a:cubicBezTo>
                <a:cubicBezTo>
                  <a:pt x="31043" y="43871"/>
                  <a:pt x="32070" y="45172"/>
                  <a:pt x="33508" y="45400"/>
                </a:cubicBezTo>
                <a:cubicBezTo>
                  <a:pt x="32024" y="44487"/>
                  <a:pt x="31454" y="42501"/>
                  <a:pt x="31202" y="40744"/>
                </a:cubicBezTo>
                <a:cubicBezTo>
                  <a:pt x="30951" y="38986"/>
                  <a:pt x="30746" y="37046"/>
                  <a:pt x="29468" y="35814"/>
                </a:cubicBezTo>
                <a:cubicBezTo>
                  <a:pt x="28737" y="35106"/>
                  <a:pt x="27733" y="34764"/>
                  <a:pt x="26934" y="34147"/>
                </a:cubicBezTo>
                <a:cubicBezTo>
                  <a:pt x="26112" y="33485"/>
                  <a:pt x="25496" y="32549"/>
                  <a:pt x="25245" y="31522"/>
                </a:cubicBezTo>
                <a:cubicBezTo>
                  <a:pt x="24789" y="29582"/>
                  <a:pt x="25565" y="27437"/>
                  <a:pt x="24720" y="25656"/>
                </a:cubicBezTo>
                <a:cubicBezTo>
                  <a:pt x="23921" y="23967"/>
                  <a:pt x="21844" y="23054"/>
                  <a:pt x="21296" y="21251"/>
                </a:cubicBezTo>
                <a:cubicBezTo>
                  <a:pt x="20817" y="19745"/>
                  <a:pt x="21570" y="18124"/>
                  <a:pt x="21273" y="16572"/>
                </a:cubicBezTo>
                <a:cubicBezTo>
                  <a:pt x="20863" y="14312"/>
                  <a:pt x="18443" y="13011"/>
                  <a:pt x="17416" y="10934"/>
                </a:cubicBezTo>
                <a:cubicBezTo>
                  <a:pt x="16777" y="9656"/>
                  <a:pt x="16708" y="8195"/>
                  <a:pt x="16686" y="6757"/>
                </a:cubicBezTo>
                <a:cubicBezTo>
                  <a:pt x="16663" y="5319"/>
                  <a:pt x="16686" y="3858"/>
                  <a:pt x="16161" y="2534"/>
                </a:cubicBezTo>
                <a:cubicBezTo>
                  <a:pt x="15636" y="1188"/>
                  <a:pt x="14449" y="23"/>
                  <a:pt x="13011" y="1"/>
                </a:cubicBezTo>
                <a:cubicBezTo>
                  <a:pt x="12998" y="0"/>
                  <a:pt x="12985" y="0"/>
                  <a:pt x="12973" y="0"/>
                </a:cubicBezTo>
                <a:close/>
                <a:moveTo>
                  <a:pt x="4392" y="14708"/>
                </a:moveTo>
                <a:cubicBezTo>
                  <a:pt x="3463" y="14708"/>
                  <a:pt x="2560" y="14973"/>
                  <a:pt x="1826" y="15567"/>
                </a:cubicBezTo>
                <a:cubicBezTo>
                  <a:pt x="434" y="16686"/>
                  <a:pt x="0" y="18763"/>
                  <a:pt x="571" y="20452"/>
                </a:cubicBezTo>
                <a:cubicBezTo>
                  <a:pt x="1142" y="22141"/>
                  <a:pt x="2602" y="23442"/>
                  <a:pt x="4269" y="24127"/>
                </a:cubicBezTo>
                <a:cubicBezTo>
                  <a:pt x="5455" y="24629"/>
                  <a:pt x="6916" y="24926"/>
                  <a:pt x="7555" y="26067"/>
                </a:cubicBezTo>
                <a:cubicBezTo>
                  <a:pt x="8080" y="27026"/>
                  <a:pt x="7829" y="28236"/>
                  <a:pt x="8263" y="29263"/>
                </a:cubicBezTo>
                <a:cubicBezTo>
                  <a:pt x="9222" y="31454"/>
                  <a:pt x="12554" y="31203"/>
                  <a:pt x="14243" y="32892"/>
                </a:cubicBezTo>
                <a:cubicBezTo>
                  <a:pt x="15430" y="34102"/>
                  <a:pt x="15544" y="35996"/>
                  <a:pt x="16434" y="37434"/>
                </a:cubicBezTo>
                <a:cubicBezTo>
                  <a:pt x="17279" y="38804"/>
                  <a:pt x="18763" y="39648"/>
                  <a:pt x="20269" y="40242"/>
                </a:cubicBezTo>
                <a:cubicBezTo>
                  <a:pt x="21296" y="40652"/>
                  <a:pt x="22369" y="40972"/>
                  <a:pt x="23282" y="41565"/>
                </a:cubicBezTo>
                <a:cubicBezTo>
                  <a:pt x="25907" y="43186"/>
                  <a:pt x="27094" y="46678"/>
                  <a:pt x="29947" y="47865"/>
                </a:cubicBezTo>
                <a:cubicBezTo>
                  <a:pt x="27025" y="46176"/>
                  <a:pt x="27048" y="42068"/>
                  <a:pt x="24811" y="40082"/>
                </a:cubicBezTo>
                <a:cubicBezTo>
                  <a:pt x="23487" y="38895"/>
                  <a:pt x="21479" y="38621"/>
                  <a:pt x="20292" y="37320"/>
                </a:cubicBezTo>
                <a:cubicBezTo>
                  <a:pt x="18375" y="35243"/>
                  <a:pt x="19310" y="31568"/>
                  <a:pt x="17393" y="29491"/>
                </a:cubicBezTo>
                <a:cubicBezTo>
                  <a:pt x="16161" y="28167"/>
                  <a:pt x="14083" y="27893"/>
                  <a:pt x="12828" y="26592"/>
                </a:cubicBezTo>
                <a:cubicBezTo>
                  <a:pt x="11755" y="25474"/>
                  <a:pt x="11504" y="23853"/>
                  <a:pt x="11162" y="22347"/>
                </a:cubicBezTo>
                <a:cubicBezTo>
                  <a:pt x="10682" y="20087"/>
                  <a:pt x="9884" y="17759"/>
                  <a:pt x="8172" y="16207"/>
                </a:cubicBezTo>
                <a:cubicBezTo>
                  <a:pt x="7156" y="15272"/>
                  <a:pt x="5747" y="14708"/>
                  <a:pt x="4392" y="14708"/>
                </a:cubicBezTo>
                <a:close/>
                <a:moveTo>
                  <a:pt x="5136" y="34284"/>
                </a:moveTo>
                <a:cubicBezTo>
                  <a:pt x="2876" y="34307"/>
                  <a:pt x="1210" y="36955"/>
                  <a:pt x="1826" y="39123"/>
                </a:cubicBezTo>
                <a:cubicBezTo>
                  <a:pt x="2433" y="41257"/>
                  <a:pt x="4719" y="42639"/>
                  <a:pt x="6945" y="42639"/>
                </a:cubicBezTo>
                <a:cubicBezTo>
                  <a:pt x="6981" y="42639"/>
                  <a:pt x="7017" y="42639"/>
                  <a:pt x="7053" y="42638"/>
                </a:cubicBezTo>
                <a:cubicBezTo>
                  <a:pt x="7470" y="42623"/>
                  <a:pt x="7888" y="42566"/>
                  <a:pt x="8305" y="42566"/>
                </a:cubicBezTo>
                <a:cubicBezTo>
                  <a:pt x="8504" y="42566"/>
                  <a:pt x="8703" y="42579"/>
                  <a:pt x="8902" y="42615"/>
                </a:cubicBezTo>
                <a:cubicBezTo>
                  <a:pt x="10591" y="42889"/>
                  <a:pt x="11755" y="44647"/>
                  <a:pt x="13444" y="44966"/>
                </a:cubicBezTo>
                <a:cubicBezTo>
                  <a:pt x="13658" y="45009"/>
                  <a:pt x="13873" y="45027"/>
                  <a:pt x="14088" y="45027"/>
                </a:cubicBezTo>
                <a:cubicBezTo>
                  <a:pt x="15090" y="45027"/>
                  <a:pt x="16104" y="44644"/>
                  <a:pt x="17118" y="44644"/>
                </a:cubicBezTo>
                <a:cubicBezTo>
                  <a:pt x="17164" y="44644"/>
                  <a:pt x="17210" y="44645"/>
                  <a:pt x="17256" y="44647"/>
                </a:cubicBezTo>
                <a:cubicBezTo>
                  <a:pt x="20877" y="44738"/>
                  <a:pt x="23021" y="49646"/>
                  <a:pt x="26658" y="49646"/>
                </a:cubicBezTo>
                <a:cubicBezTo>
                  <a:pt x="26666" y="49646"/>
                  <a:pt x="26675" y="49646"/>
                  <a:pt x="26683" y="49646"/>
                </a:cubicBezTo>
                <a:cubicBezTo>
                  <a:pt x="25450" y="48550"/>
                  <a:pt x="24400" y="47363"/>
                  <a:pt x="23716" y="45994"/>
                </a:cubicBezTo>
                <a:cubicBezTo>
                  <a:pt x="23236" y="45058"/>
                  <a:pt x="22894" y="43939"/>
                  <a:pt x="21981" y="43414"/>
                </a:cubicBezTo>
                <a:cubicBezTo>
                  <a:pt x="21342" y="43026"/>
                  <a:pt x="20543" y="43003"/>
                  <a:pt x="19881" y="42684"/>
                </a:cubicBezTo>
                <a:cubicBezTo>
                  <a:pt x="18397" y="41999"/>
                  <a:pt x="17895" y="40036"/>
                  <a:pt x="16503" y="39169"/>
                </a:cubicBezTo>
                <a:cubicBezTo>
                  <a:pt x="15225" y="38393"/>
                  <a:pt x="13558" y="38712"/>
                  <a:pt x="12120" y="38279"/>
                </a:cubicBezTo>
                <a:cubicBezTo>
                  <a:pt x="9496" y="37480"/>
                  <a:pt x="7852" y="34284"/>
                  <a:pt x="5136" y="34284"/>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31" name="Google Shape;731;p58"/>
          <p:cNvCxnSpPr/>
          <p:nvPr/>
        </p:nvCxnSpPr>
        <p:spPr>
          <a:xfrm>
            <a:off x="2467800" y="2824778"/>
            <a:ext cx="4208400" cy="0"/>
          </a:xfrm>
          <a:prstGeom prst="straightConnector1">
            <a:avLst/>
          </a:prstGeom>
          <a:noFill/>
          <a:ln cap="flat" cmpd="sng" w="9525">
            <a:solidFill>
              <a:schemeClr val="dk1"/>
            </a:solidFill>
            <a:prstDash val="solid"/>
            <a:round/>
            <a:headEnd len="med" w="med" type="none"/>
            <a:tailEnd len="med" w="med" type="none"/>
          </a:ln>
        </p:spPr>
      </p:cxnSp>
      <p:grpSp>
        <p:nvGrpSpPr>
          <p:cNvPr id="732" name="Google Shape;732;p58"/>
          <p:cNvGrpSpPr/>
          <p:nvPr/>
        </p:nvGrpSpPr>
        <p:grpSpPr>
          <a:xfrm>
            <a:off x="4095115" y="822549"/>
            <a:ext cx="150927" cy="143533"/>
            <a:chOff x="3716290" y="4256524"/>
            <a:chExt cx="150927" cy="143533"/>
          </a:xfrm>
        </p:grpSpPr>
        <p:sp>
          <p:nvSpPr>
            <p:cNvPr id="733" name="Google Shape;733;p58"/>
            <p:cNvSpPr/>
            <p:nvPr/>
          </p:nvSpPr>
          <p:spPr>
            <a:xfrm>
              <a:off x="3723063" y="4256524"/>
              <a:ext cx="144154" cy="125102"/>
            </a:xfrm>
            <a:custGeom>
              <a:rect b="b" l="l" r="r" t="t"/>
              <a:pathLst>
                <a:path extrusionOk="0" h="4636" w="5342">
                  <a:moveTo>
                    <a:pt x="2617" y="1"/>
                  </a:moveTo>
                  <a:cubicBezTo>
                    <a:pt x="1907" y="1"/>
                    <a:pt x="1193" y="283"/>
                    <a:pt x="731" y="824"/>
                  </a:cubicBezTo>
                  <a:cubicBezTo>
                    <a:pt x="412" y="1189"/>
                    <a:pt x="1" y="2011"/>
                    <a:pt x="138" y="2810"/>
                  </a:cubicBezTo>
                  <a:cubicBezTo>
                    <a:pt x="252" y="3403"/>
                    <a:pt x="663" y="3905"/>
                    <a:pt x="1188" y="4202"/>
                  </a:cubicBezTo>
                  <a:cubicBezTo>
                    <a:pt x="1713" y="4499"/>
                    <a:pt x="2306" y="4613"/>
                    <a:pt x="2900" y="4636"/>
                  </a:cubicBezTo>
                  <a:cubicBezTo>
                    <a:pt x="3242" y="4636"/>
                    <a:pt x="3584" y="4613"/>
                    <a:pt x="3881" y="4476"/>
                  </a:cubicBezTo>
                  <a:cubicBezTo>
                    <a:pt x="4201" y="4339"/>
                    <a:pt x="4475" y="4065"/>
                    <a:pt x="4680" y="3768"/>
                  </a:cubicBezTo>
                  <a:cubicBezTo>
                    <a:pt x="5342" y="2741"/>
                    <a:pt x="5068" y="1212"/>
                    <a:pt x="4064" y="459"/>
                  </a:cubicBezTo>
                  <a:cubicBezTo>
                    <a:pt x="3650" y="151"/>
                    <a:pt x="3135" y="1"/>
                    <a:pt x="261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58"/>
            <p:cNvSpPr/>
            <p:nvPr/>
          </p:nvSpPr>
          <p:spPr>
            <a:xfrm>
              <a:off x="3752018" y="4279812"/>
              <a:ext cx="83195" cy="76610"/>
            </a:xfrm>
            <a:custGeom>
              <a:rect b="b" l="l" r="r" t="t"/>
              <a:pathLst>
                <a:path extrusionOk="0" h="2839" w="3083">
                  <a:moveTo>
                    <a:pt x="1286" y="1"/>
                  </a:moveTo>
                  <a:cubicBezTo>
                    <a:pt x="1219" y="1"/>
                    <a:pt x="1134" y="45"/>
                    <a:pt x="1096" y="121"/>
                  </a:cubicBezTo>
                  <a:cubicBezTo>
                    <a:pt x="1051" y="189"/>
                    <a:pt x="1028" y="280"/>
                    <a:pt x="1028" y="372"/>
                  </a:cubicBezTo>
                  <a:cubicBezTo>
                    <a:pt x="1005" y="668"/>
                    <a:pt x="1028" y="965"/>
                    <a:pt x="1073" y="1239"/>
                  </a:cubicBezTo>
                  <a:cubicBezTo>
                    <a:pt x="1073" y="1262"/>
                    <a:pt x="1073" y="1307"/>
                    <a:pt x="1073" y="1353"/>
                  </a:cubicBezTo>
                  <a:cubicBezTo>
                    <a:pt x="1005" y="1376"/>
                    <a:pt x="914" y="1376"/>
                    <a:pt x="822" y="1399"/>
                  </a:cubicBezTo>
                  <a:cubicBezTo>
                    <a:pt x="754" y="1422"/>
                    <a:pt x="503" y="1513"/>
                    <a:pt x="229" y="1604"/>
                  </a:cubicBezTo>
                  <a:cubicBezTo>
                    <a:pt x="138" y="1627"/>
                    <a:pt x="1" y="1741"/>
                    <a:pt x="69" y="1832"/>
                  </a:cubicBezTo>
                  <a:cubicBezTo>
                    <a:pt x="92" y="1878"/>
                    <a:pt x="160" y="1878"/>
                    <a:pt x="229" y="1878"/>
                  </a:cubicBezTo>
                  <a:cubicBezTo>
                    <a:pt x="548" y="1878"/>
                    <a:pt x="868" y="1855"/>
                    <a:pt x="1188" y="1810"/>
                  </a:cubicBezTo>
                  <a:cubicBezTo>
                    <a:pt x="1279" y="2084"/>
                    <a:pt x="1416" y="2403"/>
                    <a:pt x="1576" y="2700"/>
                  </a:cubicBezTo>
                  <a:cubicBezTo>
                    <a:pt x="1621" y="2745"/>
                    <a:pt x="1644" y="2814"/>
                    <a:pt x="1713" y="2837"/>
                  </a:cubicBezTo>
                  <a:cubicBezTo>
                    <a:pt x="1720" y="2838"/>
                    <a:pt x="1728" y="2839"/>
                    <a:pt x="1735" y="2839"/>
                  </a:cubicBezTo>
                  <a:cubicBezTo>
                    <a:pt x="1857" y="2839"/>
                    <a:pt x="1918" y="2669"/>
                    <a:pt x="1918" y="2540"/>
                  </a:cubicBezTo>
                  <a:cubicBezTo>
                    <a:pt x="1941" y="2243"/>
                    <a:pt x="1918" y="1969"/>
                    <a:pt x="1872" y="1673"/>
                  </a:cubicBezTo>
                  <a:cubicBezTo>
                    <a:pt x="2283" y="1581"/>
                    <a:pt x="2694" y="1467"/>
                    <a:pt x="3082" y="1307"/>
                  </a:cubicBezTo>
                  <a:cubicBezTo>
                    <a:pt x="3036" y="1170"/>
                    <a:pt x="2854" y="1148"/>
                    <a:pt x="2694" y="1148"/>
                  </a:cubicBezTo>
                  <a:cubicBezTo>
                    <a:pt x="2397" y="1148"/>
                    <a:pt x="2101" y="1170"/>
                    <a:pt x="1781" y="1216"/>
                  </a:cubicBezTo>
                  <a:cubicBezTo>
                    <a:pt x="1690" y="805"/>
                    <a:pt x="1530" y="394"/>
                    <a:pt x="1324" y="6"/>
                  </a:cubicBezTo>
                  <a:cubicBezTo>
                    <a:pt x="1313" y="2"/>
                    <a:pt x="1300" y="1"/>
                    <a:pt x="128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58"/>
            <p:cNvSpPr/>
            <p:nvPr/>
          </p:nvSpPr>
          <p:spPr>
            <a:xfrm>
              <a:off x="3716290" y="4291065"/>
              <a:ext cx="138001" cy="108992"/>
            </a:xfrm>
            <a:custGeom>
              <a:rect b="b" l="l" r="r" t="t"/>
              <a:pathLst>
                <a:path extrusionOk="0" h="4039" w="5114">
                  <a:moveTo>
                    <a:pt x="686" y="0"/>
                  </a:moveTo>
                  <a:lnTo>
                    <a:pt x="686" y="0"/>
                  </a:lnTo>
                  <a:cubicBezTo>
                    <a:pt x="1" y="959"/>
                    <a:pt x="115" y="2397"/>
                    <a:pt x="914" y="3241"/>
                  </a:cubicBezTo>
                  <a:cubicBezTo>
                    <a:pt x="1396" y="3764"/>
                    <a:pt x="2101" y="4039"/>
                    <a:pt x="2806" y="4039"/>
                  </a:cubicBezTo>
                  <a:cubicBezTo>
                    <a:pt x="3270" y="4039"/>
                    <a:pt x="3733" y="3920"/>
                    <a:pt x="4132" y="3675"/>
                  </a:cubicBezTo>
                  <a:cubicBezTo>
                    <a:pt x="4360" y="3538"/>
                    <a:pt x="4566" y="3356"/>
                    <a:pt x="4726" y="3150"/>
                  </a:cubicBezTo>
                  <a:cubicBezTo>
                    <a:pt x="4931" y="2876"/>
                    <a:pt x="5022" y="2580"/>
                    <a:pt x="5091" y="2260"/>
                  </a:cubicBezTo>
                  <a:cubicBezTo>
                    <a:pt x="5091" y="2214"/>
                    <a:pt x="5114" y="2169"/>
                    <a:pt x="5114" y="2123"/>
                  </a:cubicBezTo>
                  <a:lnTo>
                    <a:pt x="5114" y="2123"/>
                  </a:lnTo>
                  <a:cubicBezTo>
                    <a:pt x="5068" y="2237"/>
                    <a:pt x="4999" y="2374"/>
                    <a:pt x="4931" y="2488"/>
                  </a:cubicBezTo>
                  <a:cubicBezTo>
                    <a:pt x="4726" y="2785"/>
                    <a:pt x="4475" y="3059"/>
                    <a:pt x="4132" y="3196"/>
                  </a:cubicBezTo>
                  <a:cubicBezTo>
                    <a:pt x="3835" y="3333"/>
                    <a:pt x="3493" y="3356"/>
                    <a:pt x="3151" y="3356"/>
                  </a:cubicBezTo>
                  <a:cubicBezTo>
                    <a:pt x="2557" y="3333"/>
                    <a:pt x="1964" y="3219"/>
                    <a:pt x="1439" y="2922"/>
                  </a:cubicBezTo>
                  <a:cubicBezTo>
                    <a:pt x="914" y="2625"/>
                    <a:pt x="503" y="2123"/>
                    <a:pt x="389" y="1530"/>
                  </a:cubicBezTo>
                  <a:cubicBezTo>
                    <a:pt x="297" y="982"/>
                    <a:pt x="457" y="411"/>
                    <a:pt x="68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36" name="Google Shape;736;p58"/>
          <p:cNvGrpSpPr/>
          <p:nvPr/>
        </p:nvGrpSpPr>
        <p:grpSpPr>
          <a:xfrm flipH="1">
            <a:off x="1321928" y="1602689"/>
            <a:ext cx="444119" cy="550116"/>
            <a:chOff x="7443422" y="3653739"/>
            <a:chExt cx="444119" cy="550116"/>
          </a:xfrm>
        </p:grpSpPr>
        <p:sp>
          <p:nvSpPr>
            <p:cNvPr id="737" name="Google Shape;737;p58"/>
            <p:cNvSpPr/>
            <p:nvPr/>
          </p:nvSpPr>
          <p:spPr>
            <a:xfrm>
              <a:off x="7443422" y="3653739"/>
              <a:ext cx="101652" cy="110288"/>
            </a:xfrm>
            <a:custGeom>
              <a:rect b="b" l="l" r="r" t="t"/>
              <a:pathLst>
                <a:path extrusionOk="0" h="4087" w="3767">
                  <a:moveTo>
                    <a:pt x="1735" y="0"/>
                  </a:moveTo>
                  <a:cubicBezTo>
                    <a:pt x="1666" y="0"/>
                    <a:pt x="1598" y="46"/>
                    <a:pt x="1529" y="69"/>
                  </a:cubicBezTo>
                  <a:cubicBezTo>
                    <a:pt x="959" y="366"/>
                    <a:pt x="479" y="799"/>
                    <a:pt x="137" y="1347"/>
                  </a:cubicBezTo>
                  <a:cubicBezTo>
                    <a:pt x="69" y="1461"/>
                    <a:pt x="0" y="1598"/>
                    <a:pt x="0" y="1735"/>
                  </a:cubicBezTo>
                  <a:cubicBezTo>
                    <a:pt x="23" y="1849"/>
                    <a:pt x="114" y="1941"/>
                    <a:pt x="183" y="2032"/>
                  </a:cubicBezTo>
                  <a:cubicBezTo>
                    <a:pt x="753" y="2739"/>
                    <a:pt x="1324" y="3424"/>
                    <a:pt x="1917" y="4086"/>
                  </a:cubicBezTo>
                  <a:cubicBezTo>
                    <a:pt x="2602" y="3698"/>
                    <a:pt x="3196" y="3173"/>
                    <a:pt x="3652" y="2534"/>
                  </a:cubicBezTo>
                  <a:cubicBezTo>
                    <a:pt x="3721" y="2466"/>
                    <a:pt x="3766" y="2374"/>
                    <a:pt x="3766" y="2283"/>
                  </a:cubicBezTo>
                  <a:cubicBezTo>
                    <a:pt x="3766" y="2215"/>
                    <a:pt x="3721" y="2146"/>
                    <a:pt x="3675" y="2078"/>
                  </a:cubicBezTo>
                  <a:cubicBezTo>
                    <a:pt x="3219" y="1370"/>
                    <a:pt x="2648" y="708"/>
                    <a:pt x="2009" y="160"/>
                  </a:cubicBezTo>
                  <a:cubicBezTo>
                    <a:pt x="1917" y="92"/>
                    <a:pt x="1849" y="23"/>
                    <a:pt x="173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58"/>
            <p:cNvSpPr/>
            <p:nvPr/>
          </p:nvSpPr>
          <p:spPr>
            <a:xfrm>
              <a:off x="7465576" y="3698372"/>
              <a:ext cx="404100" cy="479901"/>
            </a:xfrm>
            <a:custGeom>
              <a:rect b="b" l="l" r="r" t="t"/>
              <a:pathLst>
                <a:path extrusionOk="0" h="17784" w="14975">
                  <a:moveTo>
                    <a:pt x="3685" y="0"/>
                  </a:moveTo>
                  <a:cubicBezTo>
                    <a:pt x="3531" y="0"/>
                    <a:pt x="3368" y="71"/>
                    <a:pt x="3219" y="127"/>
                  </a:cubicBezTo>
                  <a:cubicBezTo>
                    <a:pt x="2192" y="561"/>
                    <a:pt x="1233" y="1200"/>
                    <a:pt x="435" y="1998"/>
                  </a:cubicBezTo>
                  <a:cubicBezTo>
                    <a:pt x="183" y="2227"/>
                    <a:pt x="1" y="2432"/>
                    <a:pt x="1" y="2683"/>
                  </a:cubicBezTo>
                  <a:cubicBezTo>
                    <a:pt x="24" y="2934"/>
                    <a:pt x="138" y="3163"/>
                    <a:pt x="252" y="3391"/>
                  </a:cubicBezTo>
                  <a:cubicBezTo>
                    <a:pt x="2649" y="8138"/>
                    <a:pt x="5045" y="12909"/>
                    <a:pt x="7761" y="17497"/>
                  </a:cubicBezTo>
                  <a:cubicBezTo>
                    <a:pt x="7830" y="17611"/>
                    <a:pt x="7898" y="17725"/>
                    <a:pt x="8035" y="17771"/>
                  </a:cubicBezTo>
                  <a:cubicBezTo>
                    <a:pt x="8057" y="17779"/>
                    <a:pt x="8080" y="17783"/>
                    <a:pt x="8104" y="17783"/>
                  </a:cubicBezTo>
                  <a:cubicBezTo>
                    <a:pt x="8208" y="17783"/>
                    <a:pt x="8331" y="17712"/>
                    <a:pt x="8423" y="17657"/>
                  </a:cubicBezTo>
                  <a:cubicBezTo>
                    <a:pt x="10683" y="16378"/>
                    <a:pt x="12966" y="15055"/>
                    <a:pt x="14723" y="13137"/>
                  </a:cubicBezTo>
                  <a:cubicBezTo>
                    <a:pt x="14814" y="13023"/>
                    <a:pt x="14929" y="12909"/>
                    <a:pt x="14951" y="12749"/>
                  </a:cubicBezTo>
                  <a:cubicBezTo>
                    <a:pt x="14974" y="12521"/>
                    <a:pt x="14837" y="12338"/>
                    <a:pt x="14700" y="12156"/>
                  </a:cubicBezTo>
                  <a:cubicBezTo>
                    <a:pt x="11391" y="8093"/>
                    <a:pt x="7921" y="4167"/>
                    <a:pt x="4292" y="355"/>
                  </a:cubicBezTo>
                  <a:cubicBezTo>
                    <a:pt x="4155" y="218"/>
                    <a:pt x="3995" y="58"/>
                    <a:pt x="3790" y="13"/>
                  </a:cubicBezTo>
                  <a:cubicBezTo>
                    <a:pt x="3756" y="4"/>
                    <a:pt x="3721" y="0"/>
                    <a:pt x="368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58"/>
            <p:cNvSpPr/>
            <p:nvPr/>
          </p:nvSpPr>
          <p:spPr>
            <a:xfrm>
              <a:off x="7559835" y="3811358"/>
              <a:ext cx="177399" cy="223058"/>
            </a:xfrm>
            <a:custGeom>
              <a:rect b="b" l="l" r="r" t="t"/>
              <a:pathLst>
                <a:path extrusionOk="0" h="8266" w="6574">
                  <a:moveTo>
                    <a:pt x="1046" y="1"/>
                  </a:moveTo>
                  <a:cubicBezTo>
                    <a:pt x="859" y="1"/>
                    <a:pt x="678" y="44"/>
                    <a:pt x="525" y="140"/>
                  </a:cubicBezTo>
                  <a:cubicBezTo>
                    <a:pt x="137" y="391"/>
                    <a:pt x="0" y="893"/>
                    <a:pt x="69" y="1327"/>
                  </a:cubicBezTo>
                  <a:cubicBezTo>
                    <a:pt x="137" y="1783"/>
                    <a:pt x="388" y="2171"/>
                    <a:pt x="639" y="2536"/>
                  </a:cubicBezTo>
                  <a:cubicBezTo>
                    <a:pt x="1689" y="4203"/>
                    <a:pt x="2922" y="5732"/>
                    <a:pt x="4132" y="7261"/>
                  </a:cubicBezTo>
                  <a:cubicBezTo>
                    <a:pt x="4428" y="7626"/>
                    <a:pt x="4725" y="8014"/>
                    <a:pt x="5159" y="8174"/>
                  </a:cubicBezTo>
                  <a:cubicBezTo>
                    <a:pt x="5280" y="8235"/>
                    <a:pt x="5422" y="8265"/>
                    <a:pt x="5564" y="8265"/>
                  </a:cubicBezTo>
                  <a:cubicBezTo>
                    <a:pt x="5635" y="8265"/>
                    <a:pt x="5706" y="8258"/>
                    <a:pt x="5775" y="8243"/>
                  </a:cubicBezTo>
                  <a:cubicBezTo>
                    <a:pt x="6186" y="8129"/>
                    <a:pt x="6437" y="7695"/>
                    <a:pt x="6483" y="7261"/>
                  </a:cubicBezTo>
                  <a:cubicBezTo>
                    <a:pt x="6574" y="6417"/>
                    <a:pt x="6026" y="5618"/>
                    <a:pt x="5524" y="4933"/>
                  </a:cubicBezTo>
                  <a:cubicBezTo>
                    <a:pt x="4475" y="3542"/>
                    <a:pt x="3427" y="2175"/>
                    <a:pt x="2378" y="784"/>
                  </a:cubicBezTo>
                  <a:lnTo>
                    <a:pt x="2378" y="784"/>
                  </a:lnTo>
                  <a:cubicBezTo>
                    <a:pt x="2382" y="790"/>
                    <a:pt x="2384" y="792"/>
                    <a:pt x="2384" y="792"/>
                  </a:cubicBezTo>
                  <a:cubicBezTo>
                    <a:pt x="2386" y="792"/>
                    <a:pt x="2131" y="456"/>
                    <a:pt x="1803" y="231"/>
                  </a:cubicBezTo>
                  <a:cubicBezTo>
                    <a:pt x="1578" y="85"/>
                    <a:pt x="1306" y="1"/>
                    <a:pt x="104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58"/>
            <p:cNvSpPr/>
            <p:nvPr/>
          </p:nvSpPr>
          <p:spPr>
            <a:xfrm>
              <a:off x="7651611" y="4028830"/>
              <a:ext cx="235930" cy="175025"/>
            </a:xfrm>
            <a:custGeom>
              <a:rect b="b" l="l" r="r" t="t"/>
              <a:pathLst>
                <a:path extrusionOk="0" h="6486" w="8743">
                  <a:moveTo>
                    <a:pt x="8254" y="1"/>
                  </a:moveTo>
                  <a:cubicBezTo>
                    <a:pt x="8050" y="1"/>
                    <a:pt x="7827" y="95"/>
                    <a:pt x="7647" y="206"/>
                  </a:cubicBezTo>
                  <a:cubicBezTo>
                    <a:pt x="6094" y="1074"/>
                    <a:pt x="4656" y="2124"/>
                    <a:pt x="3378" y="3334"/>
                  </a:cubicBezTo>
                  <a:cubicBezTo>
                    <a:pt x="2671" y="3995"/>
                    <a:pt x="1507" y="4361"/>
                    <a:pt x="639" y="5160"/>
                  </a:cubicBezTo>
                  <a:cubicBezTo>
                    <a:pt x="320" y="5433"/>
                    <a:pt x="0" y="5890"/>
                    <a:pt x="228" y="6232"/>
                  </a:cubicBezTo>
                  <a:cubicBezTo>
                    <a:pt x="341" y="6415"/>
                    <a:pt x="549" y="6486"/>
                    <a:pt x="773" y="6486"/>
                  </a:cubicBezTo>
                  <a:cubicBezTo>
                    <a:pt x="912" y="6486"/>
                    <a:pt x="1056" y="6459"/>
                    <a:pt x="1187" y="6415"/>
                  </a:cubicBezTo>
                  <a:cubicBezTo>
                    <a:pt x="1826" y="6232"/>
                    <a:pt x="2374" y="5821"/>
                    <a:pt x="2922" y="5433"/>
                  </a:cubicBezTo>
                  <a:cubicBezTo>
                    <a:pt x="4611" y="4224"/>
                    <a:pt x="6277" y="2968"/>
                    <a:pt x="7920" y="1690"/>
                  </a:cubicBezTo>
                  <a:cubicBezTo>
                    <a:pt x="8309" y="1393"/>
                    <a:pt x="8742" y="1005"/>
                    <a:pt x="8742" y="503"/>
                  </a:cubicBezTo>
                  <a:cubicBezTo>
                    <a:pt x="8742" y="366"/>
                    <a:pt x="8697" y="229"/>
                    <a:pt x="8605" y="138"/>
                  </a:cubicBezTo>
                  <a:cubicBezTo>
                    <a:pt x="8507" y="40"/>
                    <a:pt x="8384" y="1"/>
                    <a:pt x="82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41" name="Google Shape;741;p58"/>
          <p:cNvSpPr txBox="1"/>
          <p:nvPr/>
        </p:nvSpPr>
        <p:spPr>
          <a:xfrm>
            <a:off x="2871300" y="2936500"/>
            <a:ext cx="3401400" cy="408000"/>
          </a:xfrm>
          <a:prstGeom prst="rect">
            <a:avLst/>
          </a:prstGeom>
          <a:noFill/>
          <a:ln>
            <a:noFill/>
          </a:ln>
        </p:spPr>
        <p:txBody>
          <a:bodyPr anchorCtr="0" anchor="t" bIns="91425" lIns="91425" spcFirstLastPara="1" rIns="91425" wrap="square" tIns="91425">
            <a:spAutoFit/>
          </a:bodyPr>
          <a:lstStyle/>
          <a:p>
            <a:pPr indent="0" lvl="0" marL="0" rtl="0" algn="ctr">
              <a:spcBef>
                <a:spcPts val="2200"/>
              </a:spcBef>
              <a:spcAft>
                <a:spcPts val="0"/>
              </a:spcAft>
              <a:buNone/>
            </a:pPr>
            <a:r>
              <a:rPr lang="en" sz="1450">
                <a:solidFill>
                  <a:schemeClr val="dk1"/>
                </a:solidFill>
                <a:highlight>
                  <a:schemeClr val="dk2"/>
                </a:highlight>
                <a:latin typeface="Comfortaa Medium"/>
                <a:ea typeface="Comfortaa Medium"/>
                <a:cs typeface="Comfortaa Medium"/>
                <a:sym typeface="Comfortaa Medium"/>
              </a:rPr>
              <a:t>Target Variable: Heart Disease</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5" name="Shape 745"/>
        <p:cNvGrpSpPr/>
        <p:nvPr/>
      </p:nvGrpSpPr>
      <p:grpSpPr>
        <a:xfrm>
          <a:off x="0" y="0"/>
          <a:ext cx="0" cy="0"/>
          <a:chOff x="0" y="0"/>
          <a:chExt cx="0" cy="0"/>
        </a:xfrm>
      </p:grpSpPr>
      <p:sp>
        <p:nvSpPr>
          <p:cNvPr id="746" name="Google Shape;746;p59"/>
          <p:cNvSpPr txBox="1"/>
          <p:nvPr>
            <p:ph idx="4294967295" type="title"/>
          </p:nvPr>
        </p:nvSpPr>
        <p:spPr>
          <a:xfrm>
            <a:off x="720000" y="445025"/>
            <a:ext cx="7704000" cy="93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Process</a:t>
            </a:r>
            <a:endParaRPr/>
          </a:p>
        </p:txBody>
      </p:sp>
      <p:sp>
        <p:nvSpPr>
          <p:cNvPr id="747" name="Google Shape;747;p59"/>
          <p:cNvSpPr txBox="1"/>
          <p:nvPr/>
        </p:nvSpPr>
        <p:spPr>
          <a:xfrm>
            <a:off x="870150" y="972650"/>
            <a:ext cx="7403700" cy="36774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Comfortaa"/>
              <a:buAutoNum type="arabicPeriod"/>
            </a:pPr>
            <a:r>
              <a:rPr b="1" lang="en">
                <a:latin typeface="Comfortaa"/>
                <a:ea typeface="Comfortaa"/>
                <a:cs typeface="Comfortaa"/>
                <a:sym typeface="Comfortaa"/>
              </a:rPr>
              <a:t>Trained Models (without target variables)</a:t>
            </a:r>
            <a:r>
              <a:rPr lang="en">
                <a:latin typeface="Comfortaa"/>
                <a:ea typeface="Comfortaa"/>
                <a:cs typeface="Comfortaa"/>
                <a:sym typeface="Comfortaa"/>
              </a:rPr>
              <a:t>:</a:t>
            </a:r>
            <a:endParaRPr>
              <a:latin typeface="Comfortaa"/>
              <a:ea typeface="Comfortaa"/>
              <a:cs typeface="Comfortaa"/>
              <a:sym typeface="Comfortaa"/>
            </a:endParaRPr>
          </a:p>
          <a:p>
            <a:pPr indent="-317500" lvl="0" marL="914400" rtl="0" algn="l">
              <a:spcBef>
                <a:spcPts val="0"/>
              </a:spcBef>
              <a:spcAft>
                <a:spcPts val="0"/>
              </a:spcAft>
              <a:buSzPts val="1400"/>
              <a:buFont typeface="Comfortaa"/>
              <a:buChar char="-"/>
            </a:pPr>
            <a:r>
              <a:rPr lang="en">
                <a:latin typeface="Comfortaa"/>
                <a:ea typeface="Comfortaa"/>
                <a:cs typeface="Comfortaa"/>
                <a:sym typeface="Comfortaa"/>
              </a:rPr>
              <a:t>Random undersampling 0:1 to a ratio of </a:t>
            </a:r>
            <a:r>
              <a:rPr b="1" lang="en">
                <a:latin typeface="Comfortaa"/>
                <a:ea typeface="Comfortaa"/>
                <a:cs typeface="Comfortaa"/>
                <a:sym typeface="Comfortaa"/>
              </a:rPr>
              <a:t>60:40</a:t>
            </a:r>
            <a:endParaRPr b="1">
              <a:latin typeface="Comfortaa"/>
              <a:ea typeface="Comfortaa"/>
              <a:cs typeface="Comfortaa"/>
              <a:sym typeface="Comfortaa"/>
            </a:endParaRPr>
          </a:p>
          <a:p>
            <a:pPr indent="-317500" lvl="0" marL="914400" rtl="0" algn="l">
              <a:spcBef>
                <a:spcPts val="0"/>
              </a:spcBef>
              <a:spcAft>
                <a:spcPts val="0"/>
              </a:spcAft>
              <a:buSzPts val="1400"/>
              <a:buFont typeface="Comfortaa"/>
              <a:buChar char="-"/>
            </a:pPr>
            <a:r>
              <a:rPr lang="en">
                <a:latin typeface="Comfortaa"/>
                <a:ea typeface="Comfortaa"/>
                <a:cs typeface="Comfortaa"/>
                <a:sym typeface="Comfortaa"/>
              </a:rPr>
              <a:t>Random undersampling </a:t>
            </a:r>
            <a:r>
              <a:rPr lang="en">
                <a:latin typeface="Comfortaa"/>
                <a:ea typeface="Comfortaa"/>
                <a:cs typeface="Comfortaa"/>
                <a:sym typeface="Comfortaa"/>
              </a:rPr>
              <a:t>0:1 to a ratio of </a:t>
            </a:r>
            <a:r>
              <a:rPr b="1" lang="en">
                <a:latin typeface="Comfortaa"/>
                <a:ea typeface="Comfortaa"/>
                <a:cs typeface="Comfortaa"/>
                <a:sym typeface="Comfortaa"/>
              </a:rPr>
              <a:t>50:50</a:t>
            </a:r>
            <a:endParaRPr b="1">
              <a:latin typeface="Comfortaa"/>
              <a:ea typeface="Comfortaa"/>
              <a:cs typeface="Comfortaa"/>
              <a:sym typeface="Comfortaa"/>
            </a:endParaRPr>
          </a:p>
          <a:p>
            <a:pPr indent="-317500" lvl="0" marL="914400" rtl="0" algn="l">
              <a:spcBef>
                <a:spcPts val="0"/>
              </a:spcBef>
              <a:spcAft>
                <a:spcPts val="0"/>
              </a:spcAft>
              <a:buSzPts val="1400"/>
              <a:buFont typeface="Comfortaa"/>
              <a:buChar char="-"/>
            </a:pPr>
            <a:r>
              <a:rPr lang="en">
                <a:latin typeface="Comfortaa"/>
                <a:ea typeface="Comfortaa"/>
                <a:cs typeface="Comfortaa"/>
                <a:sym typeface="Comfortaa"/>
              </a:rPr>
              <a:t>Random u</a:t>
            </a:r>
            <a:r>
              <a:rPr lang="en">
                <a:latin typeface="Comfortaa"/>
                <a:ea typeface="Comfortaa"/>
                <a:cs typeface="Comfortaa"/>
                <a:sym typeface="Comfortaa"/>
              </a:rPr>
              <a:t>ndersampling </a:t>
            </a:r>
            <a:r>
              <a:rPr b="1" lang="en">
                <a:latin typeface="Comfortaa"/>
                <a:ea typeface="Comfortaa"/>
                <a:cs typeface="Comfortaa"/>
                <a:sym typeface="Comfortaa"/>
              </a:rPr>
              <a:t>and</a:t>
            </a:r>
            <a:r>
              <a:rPr lang="en">
                <a:latin typeface="Comfortaa"/>
                <a:ea typeface="Comfortaa"/>
                <a:cs typeface="Comfortaa"/>
                <a:sym typeface="Comfortaa"/>
              </a:rPr>
              <a:t> SMOTE 0:1 to a </a:t>
            </a:r>
            <a:r>
              <a:rPr b="1" lang="en">
                <a:latin typeface="Comfortaa"/>
                <a:ea typeface="Comfortaa"/>
                <a:cs typeface="Comfortaa"/>
                <a:sym typeface="Comfortaa"/>
              </a:rPr>
              <a:t>50:50</a:t>
            </a:r>
            <a:endParaRPr b="1">
              <a:latin typeface="Comfortaa"/>
              <a:ea typeface="Comfortaa"/>
              <a:cs typeface="Comfortaa"/>
              <a:sym typeface="Comfortaa"/>
            </a:endParaRPr>
          </a:p>
          <a:p>
            <a:pPr indent="0" lvl="0" marL="0" rtl="0" algn="l">
              <a:spcBef>
                <a:spcPts val="0"/>
              </a:spcBef>
              <a:spcAft>
                <a:spcPts val="0"/>
              </a:spcAft>
              <a:buNone/>
            </a:pPr>
            <a:r>
              <a:t/>
            </a:r>
            <a:endParaRPr b="1">
              <a:latin typeface="Comfortaa"/>
              <a:ea typeface="Comfortaa"/>
              <a:cs typeface="Comfortaa"/>
              <a:sym typeface="Comfortaa"/>
            </a:endParaRPr>
          </a:p>
          <a:p>
            <a:pPr indent="-317500" lvl="0" marL="457200" rtl="0" algn="l">
              <a:spcBef>
                <a:spcPts val="0"/>
              </a:spcBef>
              <a:spcAft>
                <a:spcPts val="0"/>
              </a:spcAft>
              <a:buSzPts val="1400"/>
              <a:buFont typeface="Comfortaa"/>
              <a:buAutoNum type="arabicPeriod"/>
            </a:pPr>
            <a:r>
              <a:rPr b="1" lang="en">
                <a:latin typeface="Comfortaa"/>
                <a:ea typeface="Comfortaa"/>
                <a:cs typeface="Comfortaa"/>
                <a:sym typeface="Comfortaa"/>
              </a:rPr>
              <a:t>Further </a:t>
            </a:r>
            <a:r>
              <a:rPr b="1" lang="en">
                <a:latin typeface="Comfortaa"/>
                <a:ea typeface="Comfortaa"/>
                <a:cs typeface="Comfortaa"/>
                <a:sym typeface="Comfortaa"/>
              </a:rPr>
              <a:t>Model Tuning</a:t>
            </a:r>
            <a:endParaRPr b="1">
              <a:latin typeface="Comfortaa"/>
              <a:ea typeface="Comfortaa"/>
              <a:cs typeface="Comfortaa"/>
              <a:sym typeface="Comfortaa"/>
            </a:endParaRPr>
          </a:p>
          <a:p>
            <a:pPr indent="-317500" lvl="0" marL="914400" rtl="0" algn="l">
              <a:spcBef>
                <a:spcPts val="0"/>
              </a:spcBef>
              <a:spcAft>
                <a:spcPts val="0"/>
              </a:spcAft>
              <a:buSzPts val="1400"/>
              <a:buFont typeface="Comfortaa"/>
              <a:buChar char="-"/>
            </a:pPr>
            <a:r>
              <a:rPr lang="en">
                <a:latin typeface="Comfortaa"/>
                <a:ea typeface="Comfortaa"/>
                <a:cs typeface="Comfortaa"/>
                <a:sym typeface="Comfortaa"/>
              </a:rPr>
              <a:t>Hyperparameter tuning of all models and evaluating the model’s precision and recall.</a:t>
            </a:r>
            <a:endParaRPr>
              <a:latin typeface="Comfortaa"/>
              <a:ea typeface="Comfortaa"/>
              <a:cs typeface="Comfortaa"/>
              <a:sym typeface="Comfortaa"/>
            </a:endParaRPr>
          </a:p>
          <a:p>
            <a:pPr indent="-317500" lvl="0" marL="914400" rtl="0" algn="l">
              <a:spcBef>
                <a:spcPts val="0"/>
              </a:spcBef>
              <a:spcAft>
                <a:spcPts val="0"/>
              </a:spcAft>
              <a:buSzPts val="1400"/>
              <a:buFont typeface="Comfortaa"/>
              <a:buChar char="-"/>
            </a:pPr>
            <a:r>
              <a:rPr lang="en">
                <a:latin typeface="Comfortaa"/>
                <a:ea typeface="Comfortaa"/>
                <a:cs typeface="Comfortaa"/>
                <a:sym typeface="Comfortaa"/>
              </a:rPr>
              <a:t>Feature selection on tree-based models (Random Forest and Gradient Boosting).</a:t>
            </a:r>
            <a:endParaRPr>
              <a:latin typeface="Comfortaa"/>
              <a:ea typeface="Comfortaa"/>
              <a:cs typeface="Comfortaa"/>
              <a:sym typeface="Comfortaa"/>
            </a:endParaRPr>
          </a:p>
          <a:p>
            <a:pPr indent="0" lvl="0" marL="0" rtl="0" algn="l">
              <a:spcBef>
                <a:spcPts val="0"/>
              </a:spcBef>
              <a:spcAft>
                <a:spcPts val="0"/>
              </a:spcAft>
              <a:buNone/>
            </a:pPr>
            <a:r>
              <a:t/>
            </a:r>
            <a:endParaRPr>
              <a:latin typeface="Comfortaa"/>
              <a:ea typeface="Comfortaa"/>
              <a:cs typeface="Comfortaa"/>
              <a:sym typeface="Comfortaa"/>
            </a:endParaRPr>
          </a:p>
          <a:p>
            <a:pPr indent="-317500" lvl="0" marL="457200" rtl="0" algn="l">
              <a:spcBef>
                <a:spcPts val="0"/>
              </a:spcBef>
              <a:spcAft>
                <a:spcPts val="0"/>
              </a:spcAft>
              <a:buSzPts val="1400"/>
              <a:buFont typeface="Comfortaa"/>
              <a:buAutoNum type="arabicPeriod"/>
            </a:pPr>
            <a:r>
              <a:rPr b="1" lang="en">
                <a:latin typeface="Comfortaa"/>
                <a:ea typeface="Comfortaa"/>
                <a:cs typeface="Comfortaa"/>
                <a:sym typeface="Comfortaa"/>
              </a:rPr>
              <a:t>Model Evaluation</a:t>
            </a:r>
            <a:endParaRPr b="1">
              <a:latin typeface="Comfortaa"/>
              <a:ea typeface="Comfortaa"/>
              <a:cs typeface="Comfortaa"/>
              <a:sym typeface="Comfortaa"/>
            </a:endParaRPr>
          </a:p>
          <a:p>
            <a:pPr indent="-317500" lvl="0" marL="914400" rtl="0" algn="l">
              <a:spcBef>
                <a:spcPts val="0"/>
              </a:spcBef>
              <a:spcAft>
                <a:spcPts val="0"/>
              </a:spcAft>
              <a:buSzPts val="1400"/>
              <a:buFont typeface="Comfortaa"/>
              <a:buChar char="-"/>
            </a:pPr>
            <a:r>
              <a:rPr lang="en">
                <a:latin typeface="Comfortaa"/>
                <a:ea typeface="Comfortaa"/>
                <a:cs typeface="Comfortaa"/>
                <a:sym typeface="Comfortaa"/>
              </a:rPr>
              <a:t>Evaluate model based on their recall, precision, and number of false negatives.</a:t>
            </a:r>
            <a:endParaRPr>
              <a:latin typeface="Comfortaa"/>
              <a:ea typeface="Comfortaa"/>
              <a:cs typeface="Comfortaa"/>
              <a:sym typeface="Comfortaa"/>
            </a:endParaRPr>
          </a:p>
          <a:p>
            <a:pPr indent="0" lvl="0" marL="0" rtl="0" algn="l">
              <a:spcBef>
                <a:spcPts val="0"/>
              </a:spcBef>
              <a:spcAft>
                <a:spcPts val="0"/>
              </a:spcAft>
              <a:buNone/>
            </a:pPr>
            <a:r>
              <a:t/>
            </a:r>
            <a:endParaRPr>
              <a:latin typeface="Comfortaa"/>
              <a:ea typeface="Comfortaa"/>
              <a:cs typeface="Comfortaa"/>
              <a:sym typeface="Comfortaa"/>
            </a:endParaRPr>
          </a:p>
          <a:p>
            <a:pPr indent="-317500" lvl="0" marL="457200" rtl="0" algn="l">
              <a:spcBef>
                <a:spcPts val="0"/>
              </a:spcBef>
              <a:spcAft>
                <a:spcPts val="0"/>
              </a:spcAft>
              <a:buSzPts val="1400"/>
              <a:buFont typeface="Comfortaa"/>
              <a:buAutoNum type="arabicPeriod"/>
            </a:pPr>
            <a:r>
              <a:rPr b="1" lang="en">
                <a:latin typeface="Comfortaa"/>
                <a:ea typeface="Comfortaa"/>
                <a:cs typeface="Comfortaa"/>
                <a:sym typeface="Comfortaa"/>
              </a:rPr>
              <a:t>Best Model Performance and Explainability</a:t>
            </a:r>
            <a:endParaRPr b="1">
              <a:latin typeface="Comfortaa"/>
              <a:ea typeface="Comfortaa"/>
              <a:cs typeface="Comfortaa"/>
              <a:sym typeface="Comfortaa"/>
            </a:endParaRPr>
          </a:p>
          <a:p>
            <a:pPr indent="-317500" lvl="0" marL="914400" rtl="0" algn="l">
              <a:spcBef>
                <a:spcPts val="0"/>
              </a:spcBef>
              <a:spcAft>
                <a:spcPts val="0"/>
              </a:spcAft>
              <a:buSzPts val="1400"/>
              <a:buFont typeface="Comfortaa"/>
              <a:buChar char="-"/>
            </a:pPr>
            <a:r>
              <a:rPr lang="en">
                <a:latin typeface="Comfortaa"/>
                <a:ea typeface="Comfortaa"/>
                <a:cs typeface="Comfortaa"/>
                <a:sym typeface="Comfortaa"/>
              </a:rPr>
              <a:t>Use LIME, Learning Rate, ROC-AUC curve.</a:t>
            </a:r>
            <a:endParaRPr>
              <a:latin typeface="Comfortaa"/>
              <a:ea typeface="Comfortaa"/>
              <a:cs typeface="Comfortaa"/>
              <a:sym typeface="Comfortaa"/>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1" name="Shape 751"/>
        <p:cNvGrpSpPr/>
        <p:nvPr/>
      </p:nvGrpSpPr>
      <p:grpSpPr>
        <a:xfrm>
          <a:off x="0" y="0"/>
          <a:ext cx="0" cy="0"/>
          <a:chOff x="0" y="0"/>
          <a:chExt cx="0" cy="0"/>
        </a:xfrm>
      </p:grpSpPr>
      <p:sp>
        <p:nvSpPr>
          <p:cNvPr id="752" name="Google Shape;752;p60"/>
          <p:cNvSpPr txBox="1"/>
          <p:nvPr>
            <p:ph idx="4294967295" type="title"/>
          </p:nvPr>
        </p:nvSpPr>
        <p:spPr>
          <a:xfrm>
            <a:off x="720000" y="445025"/>
            <a:ext cx="7704000" cy="93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Models Used</a:t>
            </a:r>
            <a:endParaRPr/>
          </a:p>
        </p:txBody>
      </p:sp>
      <p:sp>
        <p:nvSpPr>
          <p:cNvPr id="753" name="Google Shape;753;p60"/>
          <p:cNvSpPr txBox="1"/>
          <p:nvPr/>
        </p:nvSpPr>
        <p:spPr>
          <a:xfrm>
            <a:off x="770563" y="2071600"/>
            <a:ext cx="7602900" cy="275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mfortaa"/>
                <a:ea typeface="Comfortaa"/>
                <a:cs typeface="Comfortaa"/>
                <a:sym typeface="Comfortaa"/>
              </a:rPr>
              <a:t>I tried using the following models and their respective reason:</a:t>
            </a:r>
            <a:endParaRPr>
              <a:latin typeface="Comfortaa"/>
              <a:ea typeface="Comfortaa"/>
              <a:cs typeface="Comfortaa"/>
              <a:sym typeface="Comfortaa"/>
            </a:endParaRPr>
          </a:p>
          <a:p>
            <a:pPr indent="0" lvl="0" marL="0" rtl="0" algn="l">
              <a:spcBef>
                <a:spcPts val="0"/>
              </a:spcBef>
              <a:spcAft>
                <a:spcPts val="0"/>
              </a:spcAft>
              <a:buNone/>
            </a:pPr>
            <a:r>
              <a:t/>
            </a:r>
            <a:endParaRPr>
              <a:latin typeface="Comfortaa"/>
              <a:ea typeface="Comfortaa"/>
              <a:cs typeface="Comfortaa"/>
              <a:sym typeface="Comfortaa"/>
            </a:endParaRPr>
          </a:p>
          <a:p>
            <a:pPr indent="-317500" lvl="0" marL="457200" rtl="0" algn="l">
              <a:spcBef>
                <a:spcPts val="0"/>
              </a:spcBef>
              <a:spcAft>
                <a:spcPts val="0"/>
              </a:spcAft>
              <a:buSzPts val="1400"/>
              <a:buFont typeface="Comfortaa"/>
              <a:buAutoNum type="arabicPeriod"/>
            </a:pPr>
            <a:r>
              <a:rPr lang="en">
                <a:latin typeface="Comfortaa"/>
                <a:ea typeface="Comfortaa"/>
                <a:cs typeface="Comfortaa"/>
                <a:sym typeface="Comfortaa"/>
              </a:rPr>
              <a:t>Gradient Boosting - combines the predictions of multiple weak models to create a strong predictive model</a:t>
            </a:r>
            <a:endParaRPr>
              <a:latin typeface="Comfortaa"/>
              <a:ea typeface="Comfortaa"/>
              <a:cs typeface="Comfortaa"/>
              <a:sym typeface="Comfortaa"/>
            </a:endParaRPr>
          </a:p>
          <a:p>
            <a:pPr indent="-317500" lvl="0" marL="457200" rtl="0" algn="l">
              <a:spcBef>
                <a:spcPts val="1000"/>
              </a:spcBef>
              <a:spcAft>
                <a:spcPts val="0"/>
              </a:spcAft>
              <a:buSzPts val="1400"/>
              <a:buFont typeface="Comfortaa"/>
              <a:buAutoNum type="arabicPeriod"/>
            </a:pPr>
            <a:r>
              <a:rPr lang="en">
                <a:latin typeface="Comfortaa"/>
                <a:ea typeface="Comfortaa"/>
                <a:cs typeface="Comfortaa"/>
                <a:sym typeface="Comfortaa"/>
              </a:rPr>
              <a:t>Logistic Regression - works well when the decision boundary between classes is close to linear.</a:t>
            </a:r>
            <a:endParaRPr>
              <a:latin typeface="Comfortaa"/>
              <a:ea typeface="Comfortaa"/>
              <a:cs typeface="Comfortaa"/>
              <a:sym typeface="Comfortaa"/>
            </a:endParaRPr>
          </a:p>
          <a:p>
            <a:pPr indent="-317500" lvl="0" marL="457200" rtl="0" algn="l">
              <a:spcBef>
                <a:spcPts val="1000"/>
              </a:spcBef>
              <a:spcAft>
                <a:spcPts val="0"/>
              </a:spcAft>
              <a:buSzPts val="1400"/>
              <a:buFont typeface="Comfortaa"/>
              <a:buAutoNum type="arabicPeriod"/>
            </a:pPr>
            <a:r>
              <a:rPr lang="en">
                <a:latin typeface="Comfortaa"/>
                <a:ea typeface="Comfortaa"/>
                <a:cs typeface="Comfortaa"/>
                <a:sym typeface="Comfortaa"/>
              </a:rPr>
              <a:t>Decision Tree Classifier - captures complex relationships in the data</a:t>
            </a:r>
            <a:endParaRPr>
              <a:latin typeface="Comfortaa"/>
              <a:ea typeface="Comfortaa"/>
              <a:cs typeface="Comfortaa"/>
              <a:sym typeface="Comfortaa"/>
            </a:endParaRPr>
          </a:p>
          <a:p>
            <a:pPr indent="-317500" lvl="0" marL="457200" rtl="0" algn="l">
              <a:spcBef>
                <a:spcPts val="1000"/>
              </a:spcBef>
              <a:spcAft>
                <a:spcPts val="0"/>
              </a:spcAft>
              <a:buSzPts val="1400"/>
              <a:buFont typeface="Comfortaa"/>
              <a:buAutoNum type="arabicPeriod"/>
            </a:pPr>
            <a:r>
              <a:rPr lang="en">
                <a:latin typeface="Comfortaa"/>
                <a:ea typeface="Comfortaa"/>
                <a:cs typeface="Comfortaa"/>
                <a:sym typeface="Comfortaa"/>
              </a:rPr>
              <a:t>Random Forest Classifier - robust, handles non-linearities well</a:t>
            </a:r>
            <a:endParaRPr>
              <a:latin typeface="Comfortaa"/>
              <a:ea typeface="Comfortaa"/>
              <a:cs typeface="Comfortaa"/>
              <a:sym typeface="Comfortaa"/>
            </a:endParaRPr>
          </a:p>
          <a:p>
            <a:pPr indent="-317500" lvl="0" marL="457200" rtl="0" algn="l">
              <a:spcBef>
                <a:spcPts val="1000"/>
              </a:spcBef>
              <a:spcAft>
                <a:spcPts val="1000"/>
              </a:spcAft>
              <a:buSzPts val="1400"/>
              <a:buFont typeface="Comfortaa"/>
              <a:buAutoNum type="arabicPeriod"/>
            </a:pPr>
            <a:r>
              <a:rPr lang="en">
                <a:latin typeface="Comfortaa"/>
                <a:ea typeface="Comfortaa"/>
                <a:cs typeface="Comfortaa"/>
                <a:sym typeface="Comfortaa"/>
              </a:rPr>
              <a:t>Linear SVC - effective when the classes are linearly separable or</a:t>
            </a:r>
            <a:r>
              <a:rPr lang="en">
                <a:latin typeface="Comfortaa"/>
                <a:ea typeface="Comfortaa"/>
                <a:cs typeface="Comfortaa"/>
                <a:sym typeface="Comfortaa"/>
              </a:rPr>
              <a:t> nearly so</a:t>
            </a:r>
            <a:endParaRPr>
              <a:latin typeface="Comfortaa"/>
              <a:ea typeface="Comfortaa"/>
              <a:cs typeface="Comfortaa"/>
              <a:sym typeface="Comfortaa"/>
            </a:endParaRPr>
          </a:p>
        </p:txBody>
      </p:sp>
      <p:pic>
        <p:nvPicPr>
          <p:cNvPr id="754" name="Google Shape;754;p60"/>
          <p:cNvPicPr preferRelativeResize="0"/>
          <p:nvPr/>
        </p:nvPicPr>
        <p:blipFill>
          <a:blip r:embed="rId3">
            <a:alphaModFix/>
          </a:blip>
          <a:stretch>
            <a:fillRect/>
          </a:stretch>
        </p:blipFill>
        <p:spPr>
          <a:xfrm>
            <a:off x="1505488" y="1192850"/>
            <a:ext cx="6133031" cy="754425"/>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8" name="Shape 758"/>
        <p:cNvGrpSpPr/>
        <p:nvPr/>
      </p:nvGrpSpPr>
      <p:grpSpPr>
        <a:xfrm>
          <a:off x="0" y="0"/>
          <a:ext cx="0" cy="0"/>
          <a:chOff x="0" y="0"/>
          <a:chExt cx="0" cy="0"/>
        </a:xfrm>
      </p:grpSpPr>
      <p:pic>
        <p:nvPicPr>
          <p:cNvPr id="759" name="Google Shape;759;p61"/>
          <p:cNvPicPr preferRelativeResize="0"/>
          <p:nvPr/>
        </p:nvPicPr>
        <p:blipFill>
          <a:blip r:embed="rId3">
            <a:alphaModFix/>
          </a:blip>
          <a:stretch>
            <a:fillRect/>
          </a:stretch>
        </p:blipFill>
        <p:spPr>
          <a:xfrm>
            <a:off x="3372775" y="1156100"/>
            <a:ext cx="5105498" cy="3543300"/>
          </a:xfrm>
          <a:prstGeom prst="rect">
            <a:avLst/>
          </a:prstGeom>
          <a:noFill/>
          <a:ln>
            <a:noFill/>
          </a:ln>
        </p:spPr>
      </p:pic>
      <p:sp>
        <p:nvSpPr>
          <p:cNvPr id="760" name="Google Shape;760;p61"/>
          <p:cNvSpPr txBox="1"/>
          <p:nvPr>
            <p:ph idx="4294967295" type="title"/>
          </p:nvPr>
        </p:nvSpPr>
        <p:spPr>
          <a:xfrm>
            <a:off x="720000" y="445025"/>
            <a:ext cx="7704000" cy="93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Default </a:t>
            </a:r>
            <a:r>
              <a:rPr lang="en"/>
              <a:t>Models Training</a:t>
            </a:r>
            <a:endParaRPr/>
          </a:p>
        </p:txBody>
      </p:sp>
      <p:sp>
        <p:nvSpPr>
          <p:cNvPr id="761" name="Google Shape;761;p61"/>
          <p:cNvSpPr/>
          <p:nvPr/>
        </p:nvSpPr>
        <p:spPr>
          <a:xfrm>
            <a:off x="8522464" y="1631250"/>
            <a:ext cx="434100" cy="140400"/>
          </a:xfrm>
          <a:prstGeom prst="leftArrow">
            <a:avLst>
              <a:gd fmla="val 50000" name="adj1"/>
              <a:gd fmla="val 50000" name="adj2"/>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EC3A3B"/>
              </a:highlight>
            </a:endParaRPr>
          </a:p>
        </p:txBody>
      </p:sp>
      <p:sp>
        <p:nvSpPr>
          <p:cNvPr id="762" name="Google Shape;762;p61"/>
          <p:cNvSpPr/>
          <p:nvPr/>
        </p:nvSpPr>
        <p:spPr>
          <a:xfrm>
            <a:off x="8522464" y="1858600"/>
            <a:ext cx="434100" cy="140400"/>
          </a:xfrm>
          <a:prstGeom prst="leftArrow">
            <a:avLst>
              <a:gd fmla="val 50000" name="adj1"/>
              <a:gd fmla="val 50000" name="adj2"/>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EC3A3B"/>
              </a:highlight>
            </a:endParaRPr>
          </a:p>
        </p:txBody>
      </p:sp>
      <p:sp>
        <p:nvSpPr>
          <p:cNvPr id="763" name="Google Shape;763;p61"/>
          <p:cNvSpPr/>
          <p:nvPr/>
        </p:nvSpPr>
        <p:spPr>
          <a:xfrm>
            <a:off x="8522464" y="2085950"/>
            <a:ext cx="434100" cy="140400"/>
          </a:xfrm>
          <a:prstGeom prst="leftArrow">
            <a:avLst>
              <a:gd fmla="val 50000" name="adj1"/>
              <a:gd fmla="val 50000" name="adj2"/>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EC3A3B"/>
              </a:highlight>
            </a:endParaRPr>
          </a:p>
        </p:txBody>
      </p:sp>
      <p:sp>
        <p:nvSpPr>
          <p:cNvPr id="764" name="Google Shape;764;p61"/>
          <p:cNvSpPr/>
          <p:nvPr/>
        </p:nvSpPr>
        <p:spPr>
          <a:xfrm>
            <a:off x="8522464" y="2734900"/>
            <a:ext cx="434100" cy="140400"/>
          </a:xfrm>
          <a:prstGeom prst="leftArrow">
            <a:avLst>
              <a:gd fmla="val 50000" name="adj1"/>
              <a:gd fmla="val 50000" name="adj2"/>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EC3A3B"/>
              </a:highlight>
            </a:endParaRPr>
          </a:p>
        </p:txBody>
      </p:sp>
      <p:sp>
        <p:nvSpPr>
          <p:cNvPr id="765" name="Google Shape;765;p61"/>
          <p:cNvSpPr txBox="1"/>
          <p:nvPr/>
        </p:nvSpPr>
        <p:spPr>
          <a:xfrm>
            <a:off x="204950" y="1156100"/>
            <a:ext cx="2989800" cy="354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mfortaa"/>
                <a:ea typeface="Comfortaa"/>
                <a:cs typeface="Comfortaa"/>
                <a:sym typeface="Comfortaa"/>
              </a:rPr>
              <a:t>I evaluate the model based on the </a:t>
            </a:r>
            <a:r>
              <a:rPr b="1" lang="en">
                <a:latin typeface="Comfortaa"/>
                <a:ea typeface="Comfortaa"/>
                <a:cs typeface="Comfortaa"/>
                <a:sym typeface="Comfortaa"/>
              </a:rPr>
              <a:t>recall</a:t>
            </a:r>
            <a:r>
              <a:rPr lang="en">
                <a:latin typeface="Comfortaa"/>
                <a:ea typeface="Comfortaa"/>
                <a:cs typeface="Comfortaa"/>
                <a:sym typeface="Comfortaa"/>
              </a:rPr>
              <a:t> and </a:t>
            </a:r>
            <a:r>
              <a:rPr b="1" lang="en">
                <a:latin typeface="Comfortaa"/>
                <a:ea typeface="Comfortaa"/>
                <a:cs typeface="Comfortaa"/>
                <a:sym typeface="Comfortaa"/>
              </a:rPr>
              <a:t>precision </a:t>
            </a:r>
            <a:r>
              <a:rPr lang="en">
                <a:latin typeface="Comfortaa"/>
                <a:ea typeface="Comfortaa"/>
                <a:cs typeface="Comfortaa"/>
                <a:sym typeface="Comfortaa"/>
              </a:rPr>
              <a:t>metric. I ensure the precision and recall does not differ much (&gt;0.2) and ensure the ROC_AUC is good.</a:t>
            </a:r>
            <a:endParaRPr>
              <a:latin typeface="Comfortaa"/>
              <a:ea typeface="Comfortaa"/>
              <a:cs typeface="Comfortaa"/>
              <a:sym typeface="Comfortaa"/>
            </a:endParaRPr>
          </a:p>
          <a:p>
            <a:pPr indent="0" lvl="0" marL="0" rtl="0" algn="l">
              <a:spcBef>
                <a:spcPts val="0"/>
              </a:spcBef>
              <a:spcAft>
                <a:spcPts val="0"/>
              </a:spcAft>
              <a:buNone/>
            </a:pPr>
            <a:r>
              <a:t/>
            </a:r>
            <a:endParaRPr>
              <a:latin typeface="Comfortaa"/>
              <a:ea typeface="Comfortaa"/>
              <a:cs typeface="Comfortaa"/>
              <a:sym typeface="Comfortaa"/>
            </a:endParaRPr>
          </a:p>
          <a:p>
            <a:pPr indent="0" lvl="0" marL="0" rtl="0" algn="l">
              <a:spcBef>
                <a:spcPts val="0"/>
              </a:spcBef>
              <a:spcAft>
                <a:spcPts val="0"/>
              </a:spcAft>
              <a:buNone/>
            </a:pPr>
            <a:r>
              <a:rPr lang="en">
                <a:latin typeface="Comfortaa"/>
                <a:ea typeface="Comfortaa"/>
                <a:cs typeface="Comfortaa"/>
                <a:sym typeface="Comfortaa"/>
              </a:rPr>
              <a:t>0:1 class at a 50:50 ratio seems to be the best sampling split for model performance.</a:t>
            </a:r>
            <a:endParaRPr>
              <a:latin typeface="Comfortaa"/>
              <a:ea typeface="Comfortaa"/>
              <a:cs typeface="Comfortaa"/>
              <a:sym typeface="Comfortaa"/>
            </a:endParaRPr>
          </a:p>
          <a:p>
            <a:pPr indent="0" lvl="0" marL="0" rtl="0" algn="l">
              <a:spcBef>
                <a:spcPts val="0"/>
              </a:spcBef>
              <a:spcAft>
                <a:spcPts val="0"/>
              </a:spcAft>
              <a:buNone/>
            </a:pPr>
            <a:r>
              <a:t/>
            </a:r>
            <a:endParaRPr>
              <a:latin typeface="Comfortaa"/>
              <a:ea typeface="Comfortaa"/>
              <a:cs typeface="Comfortaa"/>
              <a:sym typeface="Comfortaa"/>
            </a:endParaRPr>
          </a:p>
          <a:p>
            <a:pPr indent="0" lvl="0" marL="0" rtl="0" algn="l">
              <a:spcBef>
                <a:spcPts val="0"/>
              </a:spcBef>
              <a:spcAft>
                <a:spcPts val="0"/>
              </a:spcAft>
              <a:buNone/>
            </a:pPr>
            <a:r>
              <a:rPr lang="en">
                <a:latin typeface="Comfortaa"/>
                <a:ea typeface="Comfortaa"/>
                <a:cs typeface="Comfortaa"/>
                <a:sym typeface="Comfortaa"/>
              </a:rPr>
              <a:t>The top models are LinearSVC, Gradient Boosting, LogisticRegression, and Random Forest Classifier.</a:t>
            </a:r>
            <a:endParaRPr>
              <a:latin typeface="Comfortaa"/>
              <a:ea typeface="Comfortaa"/>
              <a:cs typeface="Comfortaa"/>
              <a:sym typeface="Comfortaa"/>
            </a:endParaRPr>
          </a:p>
        </p:txBody>
      </p:sp>
      <p:sp>
        <p:nvSpPr>
          <p:cNvPr id="766" name="Google Shape;766;p61"/>
          <p:cNvSpPr/>
          <p:nvPr/>
        </p:nvSpPr>
        <p:spPr>
          <a:xfrm>
            <a:off x="7626375" y="254050"/>
            <a:ext cx="1330200" cy="649800"/>
          </a:xfrm>
          <a:prstGeom prst="wedgeRectCallout">
            <a:avLst>
              <a:gd fmla="val -20833" name="adj1"/>
              <a:gd fmla="val 625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100"/>
              <a:t>LinearSVC has high difference between precision and recall</a:t>
            </a:r>
            <a:endParaRPr sz="11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6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6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6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6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17"/>
          <p:cNvSpPr txBox="1"/>
          <p:nvPr>
            <p:ph type="title"/>
          </p:nvPr>
        </p:nvSpPr>
        <p:spPr>
          <a:xfrm>
            <a:off x="720000" y="445025"/>
            <a:ext cx="7704000" cy="72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Dashboard </a:t>
            </a:r>
            <a:endParaRPr/>
          </a:p>
          <a:p>
            <a:pPr indent="0" lvl="0" marL="0" rtl="0" algn="ctr">
              <a:spcBef>
                <a:spcPts val="0"/>
              </a:spcBef>
              <a:spcAft>
                <a:spcPts val="0"/>
              </a:spcAft>
              <a:buNone/>
            </a:pPr>
            <a:r>
              <a:rPr lang="en" sz="1200">
                <a:solidFill>
                  <a:srgbClr val="CC0000"/>
                </a:solidFill>
              </a:rPr>
              <a:t>Inclusive of our Exploratory Data Analysis (EDA)</a:t>
            </a:r>
            <a:endParaRPr sz="1200">
              <a:solidFill>
                <a:srgbClr val="CC0000"/>
              </a:solidFill>
            </a:endParaRPr>
          </a:p>
        </p:txBody>
      </p:sp>
      <p:pic>
        <p:nvPicPr>
          <p:cNvPr id="322" name="Google Shape;322;p17"/>
          <p:cNvPicPr preferRelativeResize="0"/>
          <p:nvPr/>
        </p:nvPicPr>
        <p:blipFill>
          <a:blip r:embed="rId3">
            <a:alphaModFix/>
          </a:blip>
          <a:stretch>
            <a:fillRect/>
          </a:stretch>
        </p:blipFill>
        <p:spPr>
          <a:xfrm>
            <a:off x="2427263" y="1288825"/>
            <a:ext cx="4289467" cy="3667674"/>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0" name="Shape 770"/>
        <p:cNvGrpSpPr/>
        <p:nvPr/>
      </p:nvGrpSpPr>
      <p:grpSpPr>
        <a:xfrm>
          <a:off x="0" y="0"/>
          <a:ext cx="0" cy="0"/>
          <a:chOff x="0" y="0"/>
          <a:chExt cx="0" cy="0"/>
        </a:xfrm>
      </p:grpSpPr>
      <p:sp>
        <p:nvSpPr>
          <p:cNvPr id="771" name="Google Shape;771;p62"/>
          <p:cNvSpPr txBox="1"/>
          <p:nvPr>
            <p:ph idx="4294967295" type="title"/>
          </p:nvPr>
        </p:nvSpPr>
        <p:spPr>
          <a:xfrm>
            <a:off x="720000" y="445025"/>
            <a:ext cx="7704000" cy="93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Model Tuning</a:t>
            </a:r>
            <a:endParaRPr/>
          </a:p>
        </p:txBody>
      </p:sp>
      <p:sp>
        <p:nvSpPr>
          <p:cNvPr id="772" name="Google Shape;772;p62"/>
          <p:cNvSpPr txBox="1"/>
          <p:nvPr/>
        </p:nvSpPr>
        <p:spPr>
          <a:xfrm>
            <a:off x="870150" y="1176200"/>
            <a:ext cx="7403700" cy="221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mfortaa"/>
                <a:ea typeface="Comfortaa"/>
                <a:cs typeface="Comfortaa"/>
                <a:sym typeface="Comfortaa"/>
              </a:rPr>
              <a:t>For each model mentioned previously - </a:t>
            </a:r>
            <a:r>
              <a:rPr lang="en">
                <a:latin typeface="Comfortaa"/>
                <a:ea typeface="Comfortaa"/>
                <a:cs typeface="Comfortaa"/>
                <a:sym typeface="Comfortaa"/>
              </a:rPr>
              <a:t>LinearSVC, Gradient Boosting, LogisticRegression, and Random Forest Classifier, I did hyper parameter tuning and feature selection (with Random Forest).</a:t>
            </a:r>
            <a:endParaRPr>
              <a:latin typeface="Comfortaa"/>
              <a:ea typeface="Comfortaa"/>
              <a:cs typeface="Comfortaa"/>
              <a:sym typeface="Comfortaa"/>
            </a:endParaRPr>
          </a:p>
          <a:p>
            <a:pPr indent="0" lvl="0" marL="0" rtl="0" algn="l">
              <a:spcBef>
                <a:spcPts val="0"/>
              </a:spcBef>
              <a:spcAft>
                <a:spcPts val="0"/>
              </a:spcAft>
              <a:buNone/>
            </a:pPr>
            <a:r>
              <a:t/>
            </a:r>
            <a:endParaRPr>
              <a:latin typeface="Comfortaa"/>
              <a:ea typeface="Comfortaa"/>
              <a:cs typeface="Comfortaa"/>
              <a:sym typeface="Comfortaa"/>
            </a:endParaRPr>
          </a:p>
          <a:p>
            <a:pPr indent="0" lvl="0" marL="0" rtl="0" algn="l">
              <a:spcBef>
                <a:spcPts val="0"/>
              </a:spcBef>
              <a:spcAft>
                <a:spcPts val="0"/>
              </a:spcAft>
              <a:buNone/>
            </a:pPr>
            <a:r>
              <a:rPr lang="en">
                <a:latin typeface="Comfortaa"/>
                <a:ea typeface="Comfortaa"/>
                <a:cs typeface="Comfortaa"/>
                <a:sym typeface="Comfortaa"/>
              </a:rPr>
              <a:t>I passed in some hyperparameters in an attempt to reduce the model’s false negative rate and improve the recall.</a:t>
            </a:r>
            <a:endParaRPr>
              <a:latin typeface="Comfortaa"/>
              <a:ea typeface="Comfortaa"/>
              <a:cs typeface="Comfortaa"/>
              <a:sym typeface="Comfortaa"/>
            </a:endParaRPr>
          </a:p>
        </p:txBody>
      </p:sp>
      <p:pic>
        <p:nvPicPr>
          <p:cNvPr id="773" name="Google Shape;773;p62"/>
          <p:cNvPicPr preferRelativeResize="0"/>
          <p:nvPr/>
        </p:nvPicPr>
        <p:blipFill>
          <a:blip r:embed="rId3">
            <a:alphaModFix/>
          </a:blip>
          <a:stretch>
            <a:fillRect/>
          </a:stretch>
        </p:blipFill>
        <p:spPr>
          <a:xfrm>
            <a:off x="58725" y="2870375"/>
            <a:ext cx="5981700" cy="1095375"/>
          </a:xfrm>
          <a:prstGeom prst="rect">
            <a:avLst/>
          </a:prstGeom>
          <a:noFill/>
          <a:ln>
            <a:noFill/>
          </a:ln>
        </p:spPr>
      </p:pic>
      <p:pic>
        <p:nvPicPr>
          <p:cNvPr id="774" name="Google Shape;774;p62"/>
          <p:cNvPicPr preferRelativeResize="0"/>
          <p:nvPr/>
        </p:nvPicPr>
        <p:blipFill>
          <a:blip r:embed="rId4">
            <a:alphaModFix/>
          </a:blip>
          <a:stretch>
            <a:fillRect/>
          </a:stretch>
        </p:blipFill>
        <p:spPr>
          <a:xfrm>
            <a:off x="413325" y="3923050"/>
            <a:ext cx="4743450" cy="1181100"/>
          </a:xfrm>
          <a:prstGeom prst="rect">
            <a:avLst/>
          </a:prstGeom>
          <a:noFill/>
          <a:ln>
            <a:noFill/>
          </a:ln>
        </p:spPr>
      </p:pic>
      <p:pic>
        <p:nvPicPr>
          <p:cNvPr id="775" name="Google Shape;775;p62"/>
          <p:cNvPicPr preferRelativeResize="0"/>
          <p:nvPr/>
        </p:nvPicPr>
        <p:blipFill>
          <a:blip r:embed="rId5">
            <a:alphaModFix/>
          </a:blip>
          <a:stretch>
            <a:fillRect/>
          </a:stretch>
        </p:blipFill>
        <p:spPr>
          <a:xfrm>
            <a:off x="2998538" y="2571750"/>
            <a:ext cx="5629275" cy="1085850"/>
          </a:xfrm>
          <a:prstGeom prst="rect">
            <a:avLst/>
          </a:prstGeom>
          <a:noFill/>
          <a:ln>
            <a:noFill/>
          </a:ln>
        </p:spPr>
      </p:pic>
      <p:pic>
        <p:nvPicPr>
          <p:cNvPr id="776" name="Google Shape;776;p62"/>
          <p:cNvPicPr preferRelativeResize="0"/>
          <p:nvPr/>
        </p:nvPicPr>
        <p:blipFill>
          <a:blip r:embed="rId6">
            <a:alphaModFix/>
          </a:blip>
          <a:stretch>
            <a:fillRect/>
          </a:stretch>
        </p:blipFill>
        <p:spPr>
          <a:xfrm>
            <a:off x="3115063" y="3657588"/>
            <a:ext cx="5724525" cy="13811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7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7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75"/>
                                        </p:tgtEl>
                                        <p:attrNameLst>
                                          <p:attrName>style.visibility</p:attrName>
                                        </p:attrNameLst>
                                      </p:cBhvr>
                                      <p:to>
                                        <p:strVal val="visible"/>
                                      </p:to>
                                    </p:set>
                                  </p:childTnLst>
                                </p:cTn>
                              </p:par>
                              <p:par>
                                <p:cTn fill="hold" nodeType="withEffect" presetClass="exit" presetID="1" presetSubtype="0">
                                  <p:stCondLst>
                                    <p:cond delay="0"/>
                                  </p:stCondLst>
                                  <p:childTnLst>
                                    <p:set>
                                      <p:cBhvr>
                                        <p:cTn dur="1" fill="hold">
                                          <p:stCondLst>
                                            <p:cond delay="0"/>
                                          </p:stCondLst>
                                        </p:cTn>
                                        <p:tgtEl>
                                          <p:spTgt spid="773"/>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76"/>
                                        </p:tgtEl>
                                        <p:attrNameLst>
                                          <p:attrName>style.visibility</p:attrName>
                                        </p:attrNameLst>
                                      </p:cBhvr>
                                      <p:to>
                                        <p:strVal val="visible"/>
                                      </p:to>
                                    </p:set>
                                  </p:childTnLst>
                                </p:cTn>
                              </p:par>
                              <p:par>
                                <p:cTn fill="hold" nodeType="withEffect" presetClass="exit" presetID="1" presetSubtype="0">
                                  <p:stCondLst>
                                    <p:cond delay="0"/>
                                  </p:stCondLst>
                                  <p:childTnLst>
                                    <p:set>
                                      <p:cBhvr>
                                        <p:cTn dur="1" fill="hold">
                                          <p:stCondLst>
                                            <p:cond delay="0"/>
                                          </p:stCondLst>
                                        </p:cTn>
                                        <p:tgtEl>
                                          <p:spTgt spid="774"/>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0" name="Shape 780"/>
        <p:cNvGrpSpPr/>
        <p:nvPr/>
      </p:nvGrpSpPr>
      <p:grpSpPr>
        <a:xfrm>
          <a:off x="0" y="0"/>
          <a:ext cx="0" cy="0"/>
          <a:chOff x="0" y="0"/>
          <a:chExt cx="0" cy="0"/>
        </a:xfrm>
      </p:grpSpPr>
      <p:sp>
        <p:nvSpPr>
          <p:cNvPr id="781" name="Google Shape;781;p63"/>
          <p:cNvSpPr txBox="1"/>
          <p:nvPr>
            <p:ph idx="4294967295" type="title"/>
          </p:nvPr>
        </p:nvSpPr>
        <p:spPr>
          <a:xfrm>
            <a:off x="720000" y="445025"/>
            <a:ext cx="7704000" cy="93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Feature Selection</a:t>
            </a:r>
            <a:endParaRPr/>
          </a:p>
        </p:txBody>
      </p:sp>
      <p:sp>
        <p:nvSpPr>
          <p:cNvPr id="782" name="Google Shape;782;p63"/>
          <p:cNvSpPr txBox="1"/>
          <p:nvPr/>
        </p:nvSpPr>
        <p:spPr>
          <a:xfrm>
            <a:off x="870150" y="1176200"/>
            <a:ext cx="3518400" cy="221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783" name="Google Shape;783;p63"/>
          <p:cNvSpPr txBox="1"/>
          <p:nvPr/>
        </p:nvSpPr>
        <p:spPr>
          <a:xfrm>
            <a:off x="305700" y="1112700"/>
            <a:ext cx="3758400" cy="266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mfortaa"/>
                <a:ea typeface="Comfortaa"/>
                <a:cs typeface="Comfortaa"/>
                <a:sym typeface="Comfortaa"/>
              </a:rPr>
              <a:t>Feature Selection was done on tree-based models - Random Forest and Gradient Boosting Classifier.</a:t>
            </a:r>
            <a:endParaRPr>
              <a:latin typeface="Comfortaa"/>
              <a:ea typeface="Comfortaa"/>
              <a:cs typeface="Comfortaa"/>
              <a:sym typeface="Comfortaa"/>
            </a:endParaRPr>
          </a:p>
          <a:p>
            <a:pPr indent="0" lvl="0" marL="0" rtl="0" algn="l">
              <a:spcBef>
                <a:spcPts val="0"/>
              </a:spcBef>
              <a:spcAft>
                <a:spcPts val="0"/>
              </a:spcAft>
              <a:buNone/>
            </a:pPr>
            <a:r>
              <a:t/>
            </a:r>
            <a:endParaRPr>
              <a:latin typeface="Comfortaa"/>
              <a:ea typeface="Comfortaa"/>
              <a:cs typeface="Comfortaa"/>
              <a:sym typeface="Comfortaa"/>
            </a:endParaRPr>
          </a:p>
          <a:p>
            <a:pPr indent="0" lvl="0" marL="0" rtl="0" algn="l">
              <a:spcBef>
                <a:spcPts val="0"/>
              </a:spcBef>
              <a:spcAft>
                <a:spcPts val="0"/>
              </a:spcAft>
              <a:buNone/>
            </a:pPr>
            <a:r>
              <a:rPr lang="en">
                <a:latin typeface="Comfortaa"/>
                <a:ea typeface="Comfortaa"/>
                <a:cs typeface="Comfortaa"/>
                <a:sym typeface="Comfortaa"/>
              </a:rPr>
              <a:t>For both models, I used a threshold of 0.015 and the </a:t>
            </a:r>
            <a:r>
              <a:rPr lang="en">
                <a:latin typeface="Comfortaa"/>
                <a:ea typeface="Comfortaa"/>
                <a:cs typeface="Comfortaa"/>
                <a:sym typeface="Comfortaa"/>
              </a:rPr>
              <a:t>number</a:t>
            </a:r>
            <a:r>
              <a:rPr lang="en">
                <a:latin typeface="Comfortaa"/>
                <a:ea typeface="Comfortaa"/>
                <a:cs typeface="Comfortaa"/>
                <a:sym typeface="Comfortaa"/>
              </a:rPr>
              <a:t> of False Positives and Negatives </a:t>
            </a:r>
            <a:r>
              <a:rPr b="1" lang="en">
                <a:latin typeface="Comfortaa"/>
                <a:ea typeface="Comfortaa"/>
                <a:cs typeface="Comfortaa"/>
                <a:sym typeface="Comfortaa"/>
              </a:rPr>
              <a:t>increased </a:t>
            </a:r>
            <a:r>
              <a:rPr lang="en">
                <a:latin typeface="Comfortaa"/>
                <a:ea typeface="Comfortaa"/>
                <a:cs typeface="Comfortaa"/>
                <a:sym typeface="Comfortaa"/>
              </a:rPr>
              <a:t>by around 20 records.</a:t>
            </a:r>
            <a:endParaRPr>
              <a:latin typeface="Comfortaa"/>
              <a:ea typeface="Comfortaa"/>
              <a:cs typeface="Comfortaa"/>
              <a:sym typeface="Comfortaa"/>
            </a:endParaRPr>
          </a:p>
          <a:p>
            <a:pPr indent="0" lvl="0" marL="0" rtl="0" algn="l">
              <a:spcBef>
                <a:spcPts val="0"/>
              </a:spcBef>
              <a:spcAft>
                <a:spcPts val="0"/>
              </a:spcAft>
              <a:buNone/>
            </a:pPr>
            <a:r>
              <a:t/>
            </a:r>
            <a:endParaRPr>
              <a:latin typeface="Comfortaa"/>
              <a:ea typeface="Comfortaa"/>
              <a:cs typeface="Comfortaa"/>
              <a:sym typeface="Comfortaa"/>
            </a:endParaRPr>
          </a:p>
          <a:p>
            <a:pPr indent="0" lvl="0" marL="0" rtl="0" algn="l">
              <a:spcBef>
                <a:spcPts val="0"/>
              </a:spcBef>
              <a:spcAft>
                <a:spcPts val="0"/>
              </a:spcAft>
              <a:buNone/>
            </a:pPr>
            <a:r>
              <a:rPr lang="en">
                <a:latin typeface="Comfortaa"/>
                <a:ea typeface="Comfortaa"/>
                <a:cs typeface="Comfortaa"/>
                <a:sym typeface="Comfortaa"/>
              </a:rPr>
              <a:t>Therefore, I retained the original data.</a:t>
            </a:r>
            <a:endParaRPr>
              <a:latin typeface="Comfortaa"/>
              <a:ea typeface="Comfortaa"/>
              <a:cs typeface="Comfortaa"/>
              <a:sym typeface="Comfortaa"/>
            </a:endParaRPr>
          </a:p>
        </p:txBody>
      </p:sp>
      <p:pic>
        <p:nvPicPr>
          <p:cNvPr id="784" name="Google Shape;784;p63"/>
          <p:cNvPicPr preferRelativeResize="0"/>
          <p:nvPr/>
        </p:nvPicPr>
        <p:blipFill>
          <a:blip r:embed="rId3">
            <a:alphaModFix/>
          </a:blip>
          <a:stretch>
            <a:fillRect/>
          </a:stretch>
        </p:blipFill>
        <p:spPr>
          <a:xfrm>
            <a:off x="4064100" y="2389675"/>
            <a:ext cx="2603426" cy="2625275"/>
          </a:xfrm>
          <a:prstGeom prst="rect">
            <a:avLst/>
          </a:prstGeom>
          <a:noFill/>
          <a:ln>
            <a:noFill/>
          </a:ln>
        </p:spPr>
      </p:pic>
      <p:pic>
        <p:nvPicPr>
          <p:cNvPr id="785" name="Google Shape;785;p63"/>
          <p:cNvPicPr preferRelativeResize="0"/>
          <p:nvPr/>
        </p:nvPicPr>
        <p:blipFill>
          <a:blip r:embed="rId4">
            <a:alphaModFix/>
          </a:blip>
          <a:stretch>
            <a:fillRect/>
          </a:stretch>
        </p:blipFill>
        <p:spPr>
          <a:xfrm>
            <a:off x="6180750" y="969237"/>
            <a:ext cx="2892751" cy="2834125"/>
          </a:xfrm>
          <a:prstGeom prst="rect">
            <a:avLst/>
          </a:prstGeom>
          <a:noFill/>
          <a:ln>
            <a:noFill/>
          </a:ln>
        </p:spPr>
      </p:pic>
      <p:sp>
        <p:nvSpPr>
          <p:cNvPr id="786" name="Google Shape;786;p63"/>
          <p:cNvSpPr/>
          <p:nvPr/>
        </p:nvSpPr>
        <p:spPr>
          <a:xfrm>
            <a:off x="7302575" y="1491088"/>
            <a:ext cx="900900" cy="635100"/>
          </a:xfrm>
          <a:prstGeom prst="wedgeRectCallout">
            <a:avLst>
              <a:gd fmla="val -20833" name="adj1"/>
              <a:gd fmla="val 625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Random Forest</a:t>
            </a:r>
            <a:endParaRPr/>
          </a:p>
        </p:txBody>
      </p:sp>
      <p:sp>
        <p:nvSpPr>
          <p:cNvPr id="787" name="Google Shape;787;p63"/>
          <p:cNvSpPr/>
          <p:nvPr/>
        </p:nvSpPr>
        <p:spPr>
          <a:xfrm>
            <a:off x="5006700" y="2835863"/>
            <a:ext cx="900900" cy="635100"/>
          </a:xfrm>
          <a:prstGeom prst="wedgeRectCallout">
            <a:avLst>
              <a:gd fmla="val -20833" name="adj1"/>
              <a:gd fmla="val 625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Gradient Boosting</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8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8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8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8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1" name="Shape 791"/>
        <p:cNvGrpSpPr/>
        <p:nvPr/>
      </p:nvGrpSpPr>
      <p:grpSpPr>
        <a:xfrm>
          <a:off x="0" y="0"/>
          <a:ext cx="0" cy="0"/>
          <a:chOff x="0" y="0"/>
          <a:chExt cx="0" cy="0"/>
        </a:xfrm>
      </p:grpSpPr>
      <p:pic>
        <p:nvPicPr>
          <p:cNvPr id="792" name="Google Shape;792;p64"/>
          <p:cNvPicPr preferRelativeResize="0"/>
          <p:nvPr/>
        </p:nvPicPr>
        <p:blipFill>
          <a:blip r:embed="rId3">
            <a:alphaModFix/>
          </a:blip>
          <a:stretch>
            <a:fillRect/>
          </a:stretch>
        </p:blipFill>
        <p:spPr>
          <a:xfrm>
            <a:off x="1777037" y="455449"/>
            <a:ext cx="2858225" cy="2169201"/>
          </a:xfrm>
          <a:prstGeom prst="rect">
            <a:avLst/>
          </a:prstGeom>
          <a:noFill/>
          <a:ln>
            <a:noFill/>
          </a:ln>
        </p:spPr>
      </p:pic>
      <p:pic>
        <p:nvPicPr>
          <p:cNvPr id="793" name="Google Shape;793;p64"/>
          <p:cNvPicPr preferRelativeResize="0"/>
          <p:nvPr/>
        </p:nvPicPr>
        <p:blipFill>
          <a:blip r:embed="rId4">
            <a:alphaModFix/>
          </a:blip>
          <a:stretch>
            <a:fillRect/>
          </a:stretch>
        </p:blipFill>
        <p:spPr>
          <a:xfrm>
            <a:off x="5486125" y="483923"/>
            <a:ext cx="2812175" cy="2112252"/>
          </a:xfrm>
          <a:prstGeom prst="rect">
            <a:avLst/>
          </a:prstGeom>
          <a:noFill/>
          <a:ln>
            <a:noFill/>
          </a:ln>
        </p:spPr>
      </p:pic>
      <p:sp>
        <p:nvSpPr>
          <p:cNvPr id="794" name="Google Shape;794;p64"/>
          <p:cNvSpPr/>
          <p:nvPr/>
        </p:nvSpPr>
        <p:spPr>
          <a:xfrm>
            <a:off x="1946750" y="75375"/>
            <a:ext cx="2518800" cy="284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Before Feature Selection</a:t>
            </a:r>
            <a:endParaRPr/>
          </a:p>
        </p:txBody>
      </p:sp>
      <p:sp>
        <p:nvSpPr>
          <p:cNvPr id="795" name="Google Shape;795;p64"/>
          <p:cNvSpPr/>
          <p:nvPr/>
        </p:nvSpPr>
        <p:spPr>
          <a:xfrm>
            <a:off x="5632813" y="75375"/>
            <a:ext cx="2518800" cy="284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After </a:t>
            </a:r>
            <a:r>
              <a:rPr lang="en"/>
              <a:t>Feature Selection</a:t>
            </a:r>
            <a:endParaRPr/>
          </a:p>
        </p:txBody>
      </p:sp>
      <p:sp>
        <p:nvSpPr>
          <p:cNvPr id="796" name="Google Shape;796;p64"/>
          <p:cNvSpPr/>
          <p:nvPr/>
        </p:nvSpPr>
        <p:spPr>
          <a:xfrm>
            <a:off x="268150" y="1130850"/>
            <a:ext cx="1164300" cy="818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Random Forest</a:t>
            </a:r>
            <a:endParaRPr/>
          </a:p>
        </p:txBody>
      </p:sp>
      <p:sp>
        <p:nvSpPr>
          <p:cNvPr id="797" name="Google Shape;797;p64"/>
          <p:cNvSpPr/>
          <p:nvPr/>
        </p:nvSpPr>
        <p:spPr>
          <a:xfrm>
            <a:off x="268150" y="3338375"/>
            <a:ext cx="1164300" cy="818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Gradient Boosting</a:t>
            </a:r>
            <a:endParaRPr/>
          </a:p>
        </p:txBody>
      </p:sp>
      <p:sp>
        <p:nvSpPr>
          <p:cNvPr id="798" name="Google Shape;798;p64"/>
          <p:cNvSpPr/>
          <p:nvPr/>
        </p:nvSpPr>
        <p:spPr>
          <a:xfrm>
            <a:off x="2595175" y="1959125"/>
            <a:ext cx="3644475" cy="750900"/>
          </a:xfrm>
          <a:custGeom>
            <a:rect b="b" l="l" r="r" t="t"/>
            <a:pathLst>
              <a:path extrusionOk="0" h="30036" w="145779">
                <a:moveTo>
                  <a:pt x="0" y="2624"/>
                </a:moveTo>
                <a:cubicBezTo>
                  <a:pt x="15053" y="7184"/>
                  <a:pt x="66020" y="30418"/>
                  <a:pt x="90316" y="29981"/>
                </a:cubicBezTo>
                <a:cubicBezTo>
                  <a:pt x="114613" y="29544"/>
                  <a:pt x="136535" y="4997"/>
                  <a:pt x="145779" y="0"/>
                </a:cubicBezTo>
              </a:path>
            </a:pathLst>
          </a:custGeom>
          <a:noFill/>
          <a:ln cap="flat" cmpd="sng" w="19050">
            <a:solidFill>
              <a:schemeClr val="accent1"/>
            </a:solidFill>
            <a:prstDash val="solid"/>
            <a:round/>
            <a:headEnd len="med" w="med" type="none"/>
            <a:tailEnd len="med" w="med" type="triangle"/>
          </a:ln>
        </p:spPr>
      </p:sp>
      <p:pic>
        <p:nvPicPr>
          <p:cNvPr id="799" name="Google Shape;799;p64"/>
          <p:cNvPicPr preferRelativeResize="0"/>
          <p:nvPr/>
        </p:nvPicPr>
        <p:blipFill>
          <a:blip r:embed="rId5">
            <a:alphaModFix/>
          </a:blip>
          <a:stretch>
            <a:fillRect/>
          </a:stretch>
        </p:blipFill>
        <p:spPr>
          <a:xfrm>
            <a:off x="1777025" y="2720625"/>
            <a:ext cx="2858250" cy="2053900"/>
          </a:xfrm>
          <a:prstGeom prst="rect">
            <a:avLst/>
          </a:prstGeom>
          <a:noFill/>
          <a:ln>
            <a:noFill/>
          </a:ln>
        </p:spPr>
      </p:pic>
      <p:pic>
        <p:nvPicPr>
          <p:cNvPr id="800" name="Google Shape;800;p64"/>
          <p:cNvPicPr preferRelativeResize="0"/>
          <p:nvPr/>
        </p:nvPicPr>
        <p:blipFill>
          <a:blip r:embed="rId6">
            <a:alphaModFix/>
          </a:blip>
          <a:stretch>
            <a:fillRect/>
          </a:stretch>
        </p:blipFill>
        <p:spPr>
          <a:xfrm>
            <a:off x="5486125" y="2720625"/>
            <a:ext cx="2812175" cy="2053900"/>
          </a:xfrm>
          <a:prstGeom prst="rect">
            <a:avLst/>
          </a:prstGeom>
          <a:noFill/>
          <a:ln>
            <a:noFill/>
          </a:ln>
        </p:spPr>
      </p:pic>
      <p:sp>
        <p:nvSpPr>
          <p:cNvPr id="801" name="Google Shape;801;p64"/>
          <p:cNvSpPr/>
          <p:nvPr/>
        </p:nvSpPr>
        <p:spPr>
          <a:xfrm>
            <a:off x="3587600" y="3338375"/>
            <a:ext cx="3644475" cy="750900"/>
          </a:xfrm>
          <a:custGeom>
            <a:rect b="b" l="l" r="r" t="t"/>
            <a:pathLst>
              <a:path extrusionOk="0" h="30036" w="145779">
                <a:moveTo>
                  <a:pt x="0" y="2624"/>
                </a:moveTo>
                <a:cubicBezTo>
                  <a:pt x="15053" y="7184"/>
                  <a:pt x="66020" y="30418"/>
                  <a:pt x="90316" y="29981"/>
                </a:cubicBezTo>
                <a:cubicBezTo>
                  <a:pt x="114613" y="29544"/>
                  <a:pt x="136535" y="4997"/>
                  <a:pt x="145779" y="0"/>
                </a:cubicBezTo>
              </a:path>
            </a:pathLst>
          </a:custGeom>
          <a:noFill/>
          <a:ln cap="flat" cmpd="sng" w="19050">
            <a:solidFill>
              <a:schemeClr val="accent1"/>
            </a:solidFill>
            <a:prstDash val="solid"/>
            <a:round/>
            <a:headEnd len="med" w="med" type="none"/>
            <a:tailEnd len="med" w="med" type="triangle"/>
          </a:ln>
        </p:spPr>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5" name="Shape 805"/>
        <p:cNvGrpSpPr/>
        <p:nvPr/>
      </p:nvGrpSpPr>
      <p:grpSpPr>
        <a:xfrm>
          <a:off x="0" y="0"/>
          <a:ext cx="0" cy="0"/>
          <a:chOff x="0" y="0"/>
          <a:chExt cx="0" cy="0"/>
        </a:xfrm>
      </p:grpSpPr>
      <p:pic>
        <p:nvPicPr>
          <p:cNvPr id="806" name="Google Shape;806;p65"/>
          <p:cNvPicPr preferRelativeResize="0"/>
          <p:nvPr/>
        </p:nvPicPr>
        <p:blipFill>
          <a:blip r:embed="rId3">
            <a:alphaModFix/>
          </a:blip>
          <a:stretch>
            <a:fillRect/>
          </a:stretch>
        </p:blipFill>
        <p:spPr>
          <a:xfrm>
            <a:off x="5006427" y="1109731"/>
            <a:ext cx="3573150" cy="3803478"/>
          </a:xfrm>
          <a:prstGeom prst="rect">
            <a:avLst/>
          </a:prstGeom>
          <a:noFill/>
          <a:ln>
            <a:noFill/>
          </a:ln>
        </p:spPr>
      </p:pic>
      <p:sp>
        <p:nvSpPr>
          <p:cNvPr id="807" name="Google Shape;807;p65"/>
          <p:cNvSpPr txBox="1"/>
          <p:nvPr>
            <p:ph idx="4294967295" type="title"/>
          </p:nvPr>
        </p:nvSpPr>
        <p:spPr>
          <a:xfrm>
            <a:off x="720000" y="445025"/>
            <a:ext cx="7704000" cy="93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Model Evaluation</a:t>
            </a:r>
            <a:endParaRPr/>
          </a:p>
        </p:txBody>
      </p:sp>
      <p:sp>
        <p:nvSpPr>
          <p:cNvPr id="808" name="Google Shape;808;p65"/>
          <p:cNvSpPr txBox="1"/>
          <p:nvPr/>
        </p:nvSpPr>
        <p:spPr>
          <a:xfrm>
            <a:off x="854647" y="1079400"/>
            <a:ext cx="3490200" cy="298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mfortaa"/>
                <a:ea typeface="Comfortaa"/>
                <a:cs typeface="Comfortaa"/>
                <a:sym typeface="Comfortaa"/>
              </a:rPr>
              <a:t>I evaluate each model’s precision and recall for the 1 class (Have Heart Disease), and False Negatives.</a:t>
            </a:r>
            <a:endParaRPr>
              <a:latin typeface="Comfortaa"/>
              <a:ea typeface="Comfortaa"/>
              <a:cs typeface="Comfortaa"/>
              <a:sym typeface="Comfortaa"/>
            </a:endParaRPr>
          </a:p>
          <a:p>
            <a:pPr indent="0" lvl="0" marL="0" rtl="0" algn="l">
              <a:spcBef>
                <a:spcPts val="0"/>
              </a:spcBef>
              <a:spcAft>
                <a:spcPts val="0"/>
              </a:spcAft>
              <a:buNone/>
            </a:pPr>
            <a:r>
              <a:t/>
            </a:r>
            <a:endParaRPr>
              <a:latin typeface="Comfortaa"/>
              <a:ea typeface="Comfortaa"/>
              <a:cs typeface="Comfortaa"/>
              <a:sym typeface="Comfortaa"/>
            </a:endParaRPr>
          </a:p>
          <a:p>
            <a:pPr indent="0" lvl="0" marL="0" rtl="0" algn="l">
              <a:spcBef>
                <a:spcPts val="0"/>
              </a:spcBef>
              <a:spcAft>
                <a:spcPts val="0"/>
              </a:spcAft>
              <a:buNone/>
            </a:pPr>
            <a:r>
              <a:rPr lang="en">
                <a:latin typeface="Comfortaa"/>
                <a:ea typeface="Comfortaa"/>
                <a:cs typeface="Comfortaa"/>
                <a:sym typeface="Comfortaa"/>
              </a:rPr>
              <a:t>I choose the model with the highest class 1 recall value.</a:t>
            </a:r>
            <a:endParaRPr>
              <a:latin typeface="Comfortaa"/>
              <a:ea typeface="Comfortaa"/>
              <a:cs typeface="Comfortaa"/>
              <a:sym typeface="Comfortaa"/>
            </a:endParaRPr>
          </a:p>
          <a:p>
            <a:pPr indent="0" lvl="0" marL="0" rtl="0" algn="l">
              <a:spcBef>
                <a:spcPts val="0"/>
              </a:spcBef>
              <a:spcAft>
                <a:spcPts val="0"/>
              </a:spcAft>
              <a:buNone/>
            </a:pPr>
            <a:r>
              <a:t/>
            </a:r>
            <a:endParaRPr>
              <a:latin typeface="Comfortaa"/>
              <a:ea typeface="Comfortaa"/>
              <a:cs typeface="Comfortaa"/>
              <a:sym typeface="Comfortaa"/>
            </a:endParaRPr>
          </a:p>
          <a:p>
            <a:pPr indent="0" lvl="0" marL="0" rtl="0" algn="l">
              <a:spcBef>
                <a:spcPts val="0"/>
              </a:spcBef>
              <a:spcAft>
                <a:spcPts val="0"/>
              </a:spcAft>
              <a:buNone/>
            </a:pPr>
            <a:r>
              <a:rPr lang="en">
                <a:latin typeface="Comfortaa"/>
                <a:ea typeface="Comfortaa"/>
                <a:cs typeface="Comfortaa"/>
                <a:sym typeface="Comfortaa"/>
              </a:rPr>
              <a:t>In the end, the Gradient Boosting Classifier has the best Recall and lowest False Negatives. The difference between precision and recall is not large either.</a:t>
            </a:r>
            <a:endParaRPr>
              <a:latin typeface="Comfortaa"/>
              <a:ea typeface="Comfortaa"/>
              <a:cs typeface="Comfortaa"/>
              <a:sym typeface="Comfortaa"/>
            </a:endParaRPr>
          </a:p>
        </p:txBody>
      </p:sp>
      <p:sp>
        <p:nvSpPr>
          <p:cNvPr id="809" name="Google Shape;809;p65"/>
          <p:cNvSpPr/>
          <p:nvPr/>
        </p:nvSpPr>
        <p:spPr>
          <a:xfrm rot="1727815">
            <a:off x="6575952" y="1561362"/>
            <a:ext cx="434082" cy="140304"/>
          </a:xfrm>
          <a:prstGeom prst="leftArrow">
            <a:avLst>
              <a:gd fmla="val 50000" name="adj1"/>
              <a:gd fmla="val 50000" name="adj2"/>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EC3A3B"/>
              </a:highlight>
            </a:endParaRPr>
          </a:p>
        </p:txBody>
      </p:sp>
      <p:sp>
        <p:nvSpPr>
          <p:cNvPr id="810" name="Google Shape;810;p65"/>
          <p:cNvSpPr/>
          <p:nvPr/>
        </p:nvSpPr>
        <p:spPr>
          <a:xfrm rot="-2508465">
            <a:off x="6177160" y="3551377"/>
            <a:ext cx="434272" cy="140439"/>
          </a:xfrm>
          <a:prstGeom prst="leftArrow">
            <a:avLst>
              <a:gd fmla="val 50000" name="adj1"/>
              <a:gd fmla="val 50000" name="adj2"/>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EC3A3B"/>
              </a:highlight>
            </a:endParaRPr>
          </a:p>
        </p:txBody>
      </p:sp>
      <p:pic>
        <p:nvPicPr>
          <p:cNvPr id="811" name="Google Shape;811;p65"/>
          <p:cNvPicPr preferRelativeResize="0"/>
          <p:nvPr/>
        </p:nvPicPr>
        <p:blipFill>
          <a:blip r:embed="rId4">
            <a:alphaModFix/>
          </a:blip>
          <a:stretch>
            <a:fillRect/>
          </a:stretch>
        </p:blipFill>
        <p:spPr>
          <a:xfrm>
            <a:off x="1262175" y="4094500"/>
            <a:ext cx="2171700" cy="923925"/>
          </a:xfrm>
          <a:prstGeom prst="rect">
            <a:avLst/>
          </a:prstGeom>
          <a:noFill/>
          <a:ln>
            <a:noFill/>
          </a:ln>
        </p:spPr>
      </p:pic>
      <p:sp>
        <p:nvSpPr>
          <p:cNvPr id="812" name="Google Shape;812;p65"/>
          <p:cNvSpPr/>
          <p:nvPr/>
        </p:nvSpPr>
        <p:spPr>
          <a:xfrm rot="-2376">
            <a:off x="3463681" y="4486420"/>
            <a:ext cx="434100" cy="140100"/>
          </a:xfrm>
          <a:prstGeom prst="leftArrow">
            <a:avLst>
              <a:gd fmla="val 50000" name="adj1"/>
              <a:gd fmla="val 50000" name="adj2"/>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EC3A3B"/>
              </a:highligh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0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0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1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1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1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6" name="Shape 816"/>
        <p:cNvGrpSpPr/>
        <p:nvPr/>
      </p:nvGrpSpPr>
      <p:grpSpPr>
        <a:xfrm>
          <a:off x="0" y="0"/>
          <a:ext cx="0" cy="0"/>
          <a:chOff x="0" y="0"/>
          <a:chExt cx="0" cy="0"/>
        </a:xfrm>
      </p:grpSpPr>
      <p:sp>
        <p:nvSpPr>
          <p:cNvPr id="817" name="Google Shape;817;p66"/>
          <p:cNvSpPr txBox="1"/>
          <p:nvPr>
            <p:ph idx="4294967295" type="title"/>
          </p:nvPr>
        </p:nvSpPr>
        <p:spPr>
          <a:xfrm>
            <a:off x="720000" y="445025"/>
            <a:ext cx="7704000" cy="93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Best Model</a:t>
            </a:r>
            <a:endParaRPr/>
          </a:p>
        </p:txBody>
      </p:sp>
      <p:sp>
        <p:nvSpPr>
          <p:cNvPr id="818" name="Google Shape;818;p66"/>
          <p:cNvSpPr txBox="1"/>
          <p:nvPr/>
        </p:nvSpPr>
        <p:spPr>
          <a:xfrm>
            <a:off x="140875" y="1780275"/>
            <a:ext cx="5175600" cy="35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mfortaa"/>
                <a:ea typeface="Comfortaa"/>
                <a:cs typeface="Comfortaa"/>
                <a:sym typeface="Comfortaa"/>
              </a:rPr>
              <a:t>Here is my best model - Gradient Boosting Classifier. </a:t>
            </a:r>
            <a:endParaRPr>
              <a:latin typeface="Comfortaa"/>
              <a:ea typeface="Comfortaa"/>
              <a:cs typeface="Comfortaa"/>
              <a:sym typeface="Comfortaa"/>
            </a:endParaRPr>
          </a:p>
        </p:txBody>
      </p:sp>
      <p:pic>
        <p:nvPicPr>
          <p:cNvPr id="819" name="Google Shape;819;p66"/>
          <p:cNvPicPr preferRelativeResize="0"/>
          <p:nvPr/>
        </p:nvPicPr>
        <p:blipFill>
          <a:blip r:embed="rId3">
            <a:alphaModFix/>
          </a:blip>
          <a:stretch>
            <a:fillRect/>
          </a:stretch>
        </p:blipFill>
        <p:spPr>
          <a:xfrm>
            <a:off x="140875" y="2173525"/>
            <a:ext cx="4947449" cy="566275"/>
          </a:xfrm>
          <a:prstGeom prst="rect">
            <a:avLst/>
          </a:prstGeom>
          <a:noFill/>
          <a:ln>
            <a:noFill/>
          </a:ln>
        </p:spPr>
      </p:pic>
      <p:pic>
        <p:nvPicPr>
          <p:cNvPr id="820" name="Google Shape;820;p66"/>
          <p:cNvPicPr preferRelativeResize="0"/>
          <p:nvPr/>
        </p:nvPicPr>
        <p:blipFill>
          <a:blip r:embed="rId4">
            <a:alphaModFix/>
          </a:blip>
          <a:stretch>
            <a:fillRect/>
          </a:stretch>
        </p:blipFill>
        <p:spPr>
          <a:xfrm>
            <a:off x="5149524" y="1118650"/>
            <a:ext cx="3781249" cy="3919450"/>
          </a:xfrm>
          <a:prstGeom prst="rect">
            <a:avLst/>
          </a:prstGeom>
          <a:noFill/>
          <a:ln>
            <a:noFill/>
          </a:ln>
        </p:spPr>
      </p:pic>
      <p:sp>
        <p:nvSpPr>
          <p:cNvPr id="821" name="Google Shape;821;p66"/>
          <p:cNvSpPr/>
          <p:nvPr/>
        </p:nvSpPr>
        <p:spPr>
          <a:xfrm rot="1726552">
            <a:off x="6836525" y="1569272"/>
            <a:ext cx="323442" cy="140304"/>
          </a:xfrm>
          <a:prstGeom prst="leftArrow">
            <a:avLst>
              <a:gd fmla="val 50000" name="adj1"/>
              <a:gd fmla="val 50000" name="adj2"/>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EC3A3B"/>
              </a:highlight>
            </a:endParaRPr>
          </a:p>
        </p:txBody>
      </p:sp>
      <p:sp>
        <p:nvSpPr>
          <p:cNvPr id="822" name="Google Shape;822;p66"/>
          <p:cNvSpPr/>
          <p:nvPr/>
        </p:nvSpPr>
        <p:spPr>
          <a:xfrm rot="-2508465">
            <a:off x="6430860" y="3585977"/>
            <a:ext cx="434272" cy="140439"/>
          </a:xfrm>
          <a:prstGeom prst="leftArrow">
            <a:avLst>
              <a:gd fmla="val 50000" name="adj1"/>
              <a:gd fmla="val 50000" name="adj2"/>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EC3A3B"/>
              </a:highlight>
            </a:endParaRPr>
          </a:p>
        </p:txBody>
      </p:sp>
      <p:sp>
        <p:nvSpPr>
          <p:cNvPr id="823" name="Google Shape;823;p66"/>
          <p:cNvSpPr/>
          <p:nvPr/>
        </p:nvSpPr>
        <p:spPr>
          <a:xfrm rot="1725191">
            <a:off x="6296804" y="1570023"/>
            <a:ext cx="326794" cy="140304"/>
          </a:xfrm>
          <a:prstGeom prst="leftArrow">
            <a:avLst>
              <a:gd fmla="val 50000" name="adj1"/>
              <a:gd fmla="val 50000" name="adj2"/>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EC3A3B"/>
              </a:highlight>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7" name="Shape 827"/>
        <p:cNvGrpSpPr/>
        <p:nvPr/>
      </p:nvGrpSpPr>
      <p:grpSpPr>
        <a:xfrm>
          <a:off x="0" y="0"/>
          <a:ext cx="0" cy="0"/>
          <a:chOff x="0" y="0"/>
          <a:chExt cx="0" cy="0"/>
        </a:xfrm>
      </p:grpSpPr>
      <p:sp>
        <p:nvSpPr>
          <p:cNvPr id="828" name="Google Shape;828;p67"/>
          <p:cNvSpPr txBox="1"/>
          <p:nvPr>
            <p:ph idx="4294967295" type="title"/>
          </p:nvPr>
        </p:nvSpPr>
        <p:spPr>
          <a:xfrm>
            <a:off x="720000" y="445025"/>
            <a:ext cx="7704000" cy="93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Best Model Performance Check</a:t>
            </a:r>
            <a:endParaRPr/>
          </a:p>
        </p:txBody>
      </p:sp>
      <p:sp>
        <p:nvSpPr>
          <p:cNvPr id="829" name="Google Shape;829;p67"/>
          <p:cNvSpPr txBox="1"/>
          <p:nvPr/>
        </p:nvSpPr>
        <p:spPr>
          <a:xfrm>
            <a:off x="834875" y="1109725"/>
            <a:ext cx="3490200" cy="232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mfortaa"/>
                <a:ea typeface="Comfortaa"/>
                <a:cs typeface="Comfortaa"/>
                <a:sym typeface="Comfortaa"/>
              </a:rPr>
              <a:t>After getting the best model, it’s time to answer the most pressing question - is the model over/under-fitted?</a:t>
            </a:r>
            <a:endParaRPr>
              <a:latin typeface="Comfortaa"/>
              <a:ea typeface="Comfortaa"/>
              <a:cs typeface="Comfortaa"/>
              <a:sym typeface="Comfortaa"/>
            </a:endParaRPr>
          </a:p>
          <a:p>
            <a:pPr indent="0" lvl="0" marL="0" rtl="0" algn="l">
              <a:spcBef>
                <a:spcPts val="0"/>
              </a:spcBef>
              <a:spcAft>
                <a:spcPts val="0"/>
              </a:spcAft>
              <a:buNone/>
            </a:pPr>
            <a:r>
              <a:t/>
            </a:r>
            <a:endParaRPr>
              <a:latin typeface="Comfortaa"/>
              <a:ea typeface="Comfortaa"/>
              <a:cs typeface="Comfortaa"/>
              <a:sym typeface="Comfortaa"/>
            </a:endParaRPr>
          </a:p>
          <a:p>
            <a:pPr indent="0" lvl="0" marL="0" rtl="0" algn="l">
              <a:spcBef>
                <a:spcPts val="0"/>
              </a:spcBef>
              <a:spcAft>
                <a:spcPts val="0"/>
              </a:spcAft>
              <a:buNone/>
            </a:pPr>
            <a:r>
              <a:t/>
            </a:r>
            <a:endParaRPr>
              <a:latin typeface="Comfortaa"/>
              <a:ea typeface="Comfortaa"/>
              <a:cs typeface="Comfortaa"/>
              <a:sym typeface="Comfortaa"/>
            </a:endParaRPr>
          </a:p>
        </p:txBody>
      </p:sp>
      <p:pic>
        <p:nvPicPr>
          <p:cNvPr id="830" name="Google Shape;830;p67"/>
          <p:cNvPicPr preferRelativeResize="0"/>
          <p:nvPr/>
        </p:nvPicPr>
        <p:blipFill>
          <a:blip r:embed="rId3">
            <a:alphaModFix/>
          </a:blip>
          <a:stretch>
            <a:fillRect/>
          </a:stretch>
        </p:blipFill>
        <p:spPr>
          <a:xfrm>
            <a:off x="834863" y="2162538"/>
            <a:ext cx="3256751" cy="2477700"/>
          </a:xfrm>
          <a:prstGeom prst="rect">
            <a:avLst/>
          </a:prstGeom>
          <a:noFill/>
          <a:ln>
            <a:noFill/>
          </a:ln>
        </p:spPr>
      </p:pic>
      <p:sp>
        <p:nvSpPr>
          <p:cNvPr id="831" name="Google Shape;831;p67"/>
          <p:cNvSpPr txBox="1"/>
          <p:nvPr/>
        </p:nvSpPr>
        <p:spPr>
          <a:xfrm>
            <a:off x="4325075" y="4077575"/>
            <a:ext cx="4521000" cy="81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mfortaa"/>
                <a:ea typeface="Comfortaa"/>
                <a:cs typeface="Comfortaa"/>
                <a:sym typeface="Comfortaa"/>
              </a:rPr>
              <a:t>Learning Curve accuracies become similar with 0.005 difference, indicating the model is not over or under-fitted.</a:t>
            </a:r>
            <a:endParaRPr>
              <a:latin typeface="Comfortaa"/>
              <a:ea typeface="Comfortaa"/>
              <a:cs typeface="Comfortaa"/>
              <a:sym typeface="Comfortaa"/>
            </a:endParaRPr>
          </a:p>
        </p:txBody>
      </p:sp>
      <p:pic>
        <p:nvPicPr>
          <p:cNvPr id="832" name="Google Shape;832;p67"/>
          <p:cNvPicPr preferRelativeResize="0"/>
          <p:nvPr/>
        </p:nvPicPr>
        <p:blipFill>
          <a:blip r:embed="rId4">
            <a:alphaModFix/>
          </a:blip>
          <a:stretch>
            <a:fillRect/>
          </a:stretch>
        </p:blipFill>
        <p:spPr>
          <a:xfrm>
            <a:off x="4325075" y="1274000"/>
            <a:ext cx="4402546" cy="2803575"/>
          </a:xfrm>
          <a:prstGeom prst="rect">
            <a:avLst/>
          </a:prstGeom>
          <a:noFill/>
          <a:ln>
            <a:noFill/>
          </a:ln>
        </p:spPr>
      </p:pic>
      <p:sp>
        <p:nvSpPr>
          <p:cNvPr id="833" name="Google Shape;833;p67"/>
          <p:cNvSpPr txBox="1"/>
          <p:nvPr/>
        </p:nvSpPr>
        <p:spPr>
          <a:xfrm>
            <a:off x="834875" y="474330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omfortaa"/>
                <a:ea typeface="Comfortaa"/>
                <a:cs typeface="Comfortaa"/>
                <a:sym typeface="Comfortaa"/>
              </a:rPr>
              <a:t>AUC_ROC Score = </a:t>
            </a:r>
            <a:r>
              <a:rPr lang="en">
                <a:latin typeface="Comfortaa"/>
                <a:ea typeface="Comfortaa"/>
                <a:cs typeface="Comfortaa"/>
                <a:sym typeface="Comfortaa"/>
              </a:rPr>
              <a:t>0.8169</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3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3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3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3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7" name="Shape 837"/>
        <p:cNvGrpSpPr/>
        <p:nvPr/>
      </p:nvGrpSpPr>
      <p:grpSpPr>
        <a:xfrm>
          <a:off x="0" y="0"/>
          <a:ext cx="0" cy="0"/>
          <a:chOff x="0" y="0"/>
          <a:chExt cx="0" cy="0"/>
        </a:xfrm>
      </p:grpSpPr>
      <p:sp>
        <p:nvSpPr>
          <p:cNvPr id="838" name="Google Shape;838;p68"/>
          <p:cNvSpPr txBox="1"/>
          <p:nvPr>
            <p:ph idx="4294967295" type="title"/>
          </p:nvPr>
        </p:nvSpPr>
        <p:spPr>
          <a:xfrm>
            <a:off x="720000" y="445025"/>
            <a:ext cx="7704000" cy="93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Best Model Explainability</a:t>
            </a:r>
            <a:endParaRPr/>
          </a:p>
        </p:txBody>
      </p:sp>
      <p:sp>
        <p:nvSpPr>
          <p:cNvPr id="839" name="Google Shape;839;p68"/>
          <p:cNvSpPr txBox="1"/>
          <p:nvPr/>
        </p:nvSpPr>
        <p:spPr>
          <a:xfrm>
            <a:off x="834875" y="1109725"/>
            <a:ext cx="3490200" cy="232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mfortaa"/>
                <a:ea typeface="Comfortaa"/>
                <a:cs typeface="Comfortaa"/>
                <a:sym typeface="Comfortaa"/>
              </a:rPr>
              <a:t>Gradient Boosting model explainability with LIME.</a:t>
            </a:r>
            <a:endParaRPr>
              <a:latin typeface="Comfortaa"/>
              <a:ea typeface="Comfortaa"/>
              <a:cs typeface="Comfortaa"/>
              <a:sym typeface="Comfortaa"/>
            </a:endParaRPr>
          </a:p>
        </p:txBody>
      </p:sp>
      <p:pic>
        <p:nvPicPr>
          <p:cNvPr id="840" name="Google Shape;840;p68"/>
          <p:cNvPicPr preferRelativeResize="0"/>
          <p:nvPr/>
        </p:nvPicPr>
        <p:blipFill>
          <a:blip r:embed="rId3">
            <a:alphaModFix/>
          </a:blip>
          <a:stretch>
            <a:fillRect/>
          </a:stretch>
        </p:blipFill>
        <p:spPr>
          <a:xfrm>
            <a:off x="287600" y="2681374"/>
            <a:ext cx="6415428" cy="2264775"/>
          </a:xfrm>
          <a:prstGeom prst="rect">
            <a:avLst/>
          </a:prstGeom>
          <a:noFill/>
          <a:ln>
            <a:noFill/>
          </a:ln>
        </p:spPr>
      </p:pic>
      <p:pic>
        <p:nvPicPr>
          <p:cNvPr id="841" name="Google Shape;841;p68"/>
          <p:cNvPicPr preferRelativeResize="0"/>
          <p:nvPr/>
        </p:nvPicPr>
        <p:blipFill>
          <a:blip r:embed="rId4">
            <a:alphaModFix/>
          </a:blip>
          <a:stretch>
            <a:fillRect/>
          </a:stretch>
        </p:blipFill>
        <p:spPr>
          <a:xfrm>
            <a:off x="287600" y="1796350"/>
            <a:ext cx="3818650" cy="466400"/>
          </a:xfrm>
          <a:prstGeom prst="rect">
            <a:avLst/>
          </a:prstGeom>
          <a:noFill/>
          <a:ln>
            <a:noFill/>
          </a:ln>
        </p:spPr>
      </p:pic>
      <p:pic>
        <p:nvPicPr>
          <p:cNvPr id="842" name="Google Shape;842;p68"/>
          <p:cNvPicPr preferRelativeResize="0"/>
          <p:nvPr/>
        </p:nvPicPr>
        <p:blipFill>
          <a:blip r:embed="rId5">
            <a:alphaModFix/>
          </a:blip>
          <a:stretch>
            <a:fillRect/>
          </a:stretch>
        </p:blipFill>
        <p:spPr>
          <a:xfrm>
            <a:off x="4924625" y="1109725"/>
            <a:ext cx="4146000" cy="1751325"/>
          </a:xfrm>
          <a:prstGeom prst="rect">
            <a:avLst/>
          </a:prstGeom>
          <a:noFill/>
          <a:ln>
            <a:noFill/>
          </a:ln>
        </p:spPr>
      </p:pic>
      <p:sp>
        <p:nvSpPr>
          <p:cNvPr id="843" name="Google Shape;843;p68"/>
          <p:cNvSpPr/>
          <p:nvPr/>
        </p:nvSpPr>
        <p:spPr>
          <a:xfrm>
            <a:off x="6656975" y="3096475"/>
            <a:ext cx="1854900" cy="1126500"/>
          </a:xfrm>
          <a:prstGeom prst="wedgeRectCallout">
            <a:avLst>
              <a:gd fmla="val 31592" name="adj1"/>
              <a:gd fmla="val -74245"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Comfortaa"/>
                <a:ea typeface="Comfortaa"/>
                <a:cs typeface="Comfortaa"/>
                <a:sym typeface="Comfortaa"/>
              </a:rPr>
              <a:t>P</a:t>
            </a:r>
            <a:r>
              <a:rPr lang="en">
                <a:latin typeface="Comfortaa"/>
                <a:ea typeface="Comfortaa"/>
                <a:cs typeface="Comfortaa"/>
                <a:sym typeface="Comfortaa"/>
              </a:rPr>
              <a:t>ositive scores are for class 1</a:t>
            </a:r>
            <a:endParaRPr>
              <a:latin typeface="Comfortaa"/>
              <a:ea typeface="Comfortaa"/>
              <a:cs typeface="Comfortaa"/>
              <a:sym typeface="Comfortaa"/>
            </a:endParaRPr>
          </a:p>
          <a:p>
            <a:pPr indent="0" lvl="0" marL="0" rtl="0" algn="l">
              <a:spcBef>
                <a:spcPts val="0"/>
              </a:spcBef>
              <a:spcAft>
                <a:spcPts val="0"/>
              </a:spcAft>
              <a:buNone/>
            </a:pPr>
            <a:r>
              <a:rPr lang="en">
                <a:latin typeface="Comfortaa"/>
                <a:ea typeface="Comfortaa"/>
                <a:cs typeface="Comfortaa"/>
                <a:sym typeface="Comfortaa"/>
              </a:rPr>
              <a:t>Negative scores are for class 0</a:t>
            </a:r>
            <a:endParaRPr>
              <a:latin typeface="Comfortaa"/>
              <a:ea typeface="Comfortaa"/>
              <a:cs typeface="Comfortaa"/>
              <a:sym typeface="Comforta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4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4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4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4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7" name="Shape 847"/>
        <p:cNvGrpSpPr/>
        <p:nvPr/>
      </p:nvGrpSpPr>
      <p:grpSpPr>
        <a:xfrm>
          <a:off x="0" y="0"/>
          <a:ext cx="0" cy="0"/>
          <a:chOff x="0" y="0"/>
          <a:chExt cx="0" cy="0"/>
        </a:xfrm>
      </p:grpSpPr>
      <p:sp>
        <p:nvSpPr>
          <p:cNvPr id="848" name="Google Shape;848;p69"/>
          <p:cNvSpPr txBox="1"/>
          <p:nvPr>
            <p:ph idx="4294967295" type="title"/>
          </p:nvPr>
        </p:nvSpPr>
        <p:spPr>
          <a:xfrm>
            <a:off x="720000" y="445025"/>
            <a:ext cx="7704000" cy="93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Feature Impact on Prediction</a:t>
            </a:r>
            <a:endParaRPr/>
          </a:p>
        </p:txBody>
      </p:sp>
      <p:sp>
        <p:nvSpPr>
          <p:cNvPr id="849" name="Google Shape;849;p69"/>
          <p:cNvSpPr txBox="1"/>
          <p:nvPr/>
        </p:nvSpPr>
        <p:spPr>
          <a:xfrm>
            <a:off x="834875" y="1109725"/>
            <a:ext cx="3490200" cy="232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mfortaa"/>
                <a:ea typeface="Comfortaa"/>
                <a:cs typeface="Comfortaa"/>
                <a:sym typeface="Comfortaa"/>
              </a:rPr>
              <a:t>Partial Dependency of each feature</a:t>
            </a:r>
            <a:endParaRPr>
              <a:latin typeface="Comfortaa"/>
              <a:ea typeface="Comfortaa"/>
              <a:cs typeface="Comfortaa"/>
              <a:sym typeface="Comfortaa"/>
            </a:endParaRPr>
          </a:p>
        </p:txBody>
      </p:sp>
      <p:pic>
        <p:nvPicPr>
          <p:cNvPr id="850" name="Google Shape;850;p69"/>
          <p:cNvPicPr preferRelativeResize="0"/>
          <p:nvPr/>
        </p:nvPicPr>
        <p:blipFill>
          <a:blip r:embed="rId3">
            <a:alphaModFix/>
          </a:blip>
          <a:stretch>
            <a:fillRect/>
          </a:stretch>
        </p:blipFill>
        <p:spPr>
          <a:xfrm>
            <a:off x="240475" y="1506725"/>
            <a:ext cx="3139301" cy="3460975"/>
          </a:xfrm>
          <a:prstGeom prst="rect">
            <a:avLst/>
          </a:prstGeom>
          <a:noFill/>
          <a:ln>
            <a:noFill/>
          </a:ln>
        </p:spPr>
      </p:pic>
      <p:pic>
        <p:nvPicPr>
          <p:cNvPr id="851" name="Google Shape;851;p69"/>
          <p:cNvPicPr preferRelativeResize="0"/>
          <p:nvPr/>
        </p:nvPicPr>
        <p:blipFill>
          <a:blip r:embed="rId4">
            <a:alphaModFix/>
          </a:blip>
          <a:stretch>
            <a:fillRect/>
          </a:stretch>
        </p:blipFill>
        <p:spPr>
          <a:xfrm>
            <a:off x="3546771" y="1506726"/>
            <a:ext cx="3139300" cy="3202977"/>
          </a:xfrm>
          <a:prstGeom prst="rect">
            <a:avLst/>
          </a:prstGeom>
          <a:noFill/>
          <a:ln>
            <a:noFill/>
          </a:ln>
        </p:spPr>
      </p:pic>
      <p:pic>
        <p:nvPicPr>
          <p:cNvPr id="852" name="Google Shape;852;p69"/>
          <p:cNvPicPr preferRelativeResize="0"/>
          <p:nvPr/>
        </p:nvPicPr>
        <p:blipFill>
          <a:blip r:embed="rId5">
            <a:alphaModFix/>
          </a:blip>
          <a:stretch>
            <a:fillRect/>
          </a:stretch>
        </p:blipFill>
        <p:spPr>
          <a:xfrm>
            <a:off x="6838475" y="1530125"/>
            <a:ext cx="2216299" cy="295462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5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5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6" name="Shape 856"/>
        <p:cNvGrpSpPr/>
        <p:nvPr/>
      </p:nvGrpSpPr>
      <p:grpSpPr>
        <a:xfrm>
          <a:off x="0" y="0"/>
          <a:ext cx="0" cy="0"/>
          <a:chOff x="0" y="0"/>
          <a:chExt cx="0" cy="0"/>
        </a:xfrm>
      </p:grpSpPr>
      <p:sp>
        <p:nvSpPr>
          <p:cNvPr id="857" name="Google Shape;857;p70"/>
          <p:cNvSpPr txBox="1"/>
          <p:nvPr/>
        </p:nvSpPr>
        <p:spPr>
          <a:xfrm>
            <a:off x="879600" y="1102675"/>
            <a:ext cx="7384800" cy="232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mfortaa"/>
                <a:ea typeface="Comfortaa"/>
                <a:cs typeface="Comfortaa"/>
                <a:sym typeface="Comfortaa"/>
              </a:rPr>
              <a:t>The original hypothesis: </a:t>
            </a:r>
            <a:r>
              <a:rPr lang="en" sz="1450">
                <a:solidFill>
                  <a:schemeClr val="dk1"/>
                </a:solidFill>
                <a:highlight>
                  <a:schemeClr val="dk2"/>
                </a:highlight>
                <a:latin typeface="Comfortaa Medium"/>
                <a:ea typeface="Comfortaa Medium"/>
                <a:cs typeface="Comfortaa Medium"/>
                <a:sym typeface="Comfortaa Medium"/>
              </a:rPr>
              <a:t>"There is a positive correlation between a patient's BMI (Body Mass Index) and their likelihood of developing heart disease."</a:t>
            </a:r>
            <a:endParaRPr sz="1450">
              <a:solidFill>
                <a:schemeClr val="dk1"/>
              </a:solidFill>
              <a:highlight>
                <a:schemeClr val="dk2"/>
              </a:highlight>
              <a:latin typeface="Comfortaa Medium"/>
              <a:ea typeface="Comfortaa Medium"/>
              <a:cs typeface="Comfortaa Medium"/>
              <a:sym typeface="Comfortaa Medium"/>
            </a:endParaRPr>
          </a:p>
          <a:p>
            <a:pPr indent="0" lvl="0" marL="0" rtl="0" algn="l">
              <a:spcBef>
                <a:spcPts val="0"/>
              </a:spcBef>
              <a:spcAft>
                <a:spcPts val="0"/>
              </a:spcAft>
              <a:buNone/>
            </a:pPr>
            <a:r>
              <a:t/>
            </a:r>
            <a:endParaRPr sz="1450">
              <a:solidFill>
                <a:schemeClr val="dk1"/>
              </a:solidFill>
              <a:highlight>
                <a:schemeClr val="dk2"/>
              </a:highlight>
              <a:latin typeface="Comfortaa Medium"/>
              <a:ea typeface="Comfortaa Medium"/>
              <a:cs typeface="Comfortaa Medium"/>
              <a:sym typeface="Comfortaa Medium"/>
            </a:endParaRPr>
          </a:p>
          <a:p>
            <a:pPr indent="0" lvl="0" marL="0" rtl="0" algn="l">
              <a:spcBef>
                <a:spcPts val="0"/>
              </a:spcBef>
              <a:spcAft>
                <a:spcPts val="0"/>
              </a:spcAft>
              <a:buNone/>
            </a:pPr>
            <a:r>
              <a:t/>
            </a:r>
            <a:endParaRPr sz="1450">
              <a:solidFill>
                <a:schemeClr val="dk1"/>
              </a:solidFill>
              <a:highlight>
                <a:schemeClr val="dk2"/>
              </a:highlight>
              <a:latin typeface="Comfortaa Medium"/>
              <a:ea typeface="Comfortaa Medium"/>
              <a:cs typeface="Comfortaa Medium"/>
              <a:sym typeface="Comfortaa Medium"/>
            </a:endParaRPr>
          </a:p>
          <a:p>
            <a:pPr indent="0" lvl="0" marL="0" rtl="0" algn="l">
              <a:spcBef>
                <a:spcPts val="0"/>
              </a:spcBef>
              <a:spcAft>
                <a:spcPts val="0"/>
              </a:spcAft>
              <a:buNone/>
            </a:pPr>
            <a:r>
              <a:t/>
            </a:r>
            <a:endParaRPr>
              <a:latin typeface="Comfortaa"/>
              <a:ea typeface="Comfortaa"/>
              <a:cs typeface="Comfortaa"/>
              <a:sym typeface="Comfortaa"/>
            </a:endParaRPr>
          </a:p>
        </p:txBody>
      </p:sp>
      <p:pic>
        <p:nvPicPr>
          <p:cNvPr id="858" name="Google Shape;858;p70"/>
          <p:cNvPicPr preferRelativeResize="0"/>
          <p:nvPr/>
        </p:nvPicPr>
        <p:blipFill>
          <a:blip r:embed="rId3">
            <a:alphaModFix/>
          </a:blip>
          <a:stretch>
            <a:fillRect/>
          </a:stretch>
        </p:blipFill>
        <p:spPr>
          <a:xfrm>
            <a:off x="345825" y="2163900"/>
            <a:ext cx="2603426" cy="2625275"/>
          </a:xfrm>
          <a:prstGeom prst="rect">
            <a:avLst/>
          </a:prstGeom>
          <a:noFill/>
          <a:ln>
            <a:noFill/>
          </a:ln>
        </p:spPr>
      </p:pic>
      <p:pic>
        <p:nvPicPr>
          <p:cNvPr id="859" name="Google Shape;859;p70"/>
          <p:cNvPicPr preferRelativeResize="0"/>
          <p:nvPr/>
        </p:nvPicPr>
        <p:blipFill>
          <a:blip r:embed="rId4">
            <a:alphaModFix/>
          </a:blip>
          <a:stretch>
            <a:fillRect/>
          </a:stretch>
        </p:blipFill>
        <p:spPr>
          <a:xfrm>
            <a:off x="5619625" y="2016750"/>
            <a:ext cx="3314700" cy="1400175"/>
          </a:xfrm>
          <a:prstGeom prst="rect">
            <a:avLst/>
          </a:prstGeom>
          <a:noFill/>
          <a:ln>
            <a:noFill/>
          </a:ln>
        </p:spPr>
      </p:pic>
      <p:pic>
        <p:nvPicPr>
          <p:cNvPr id="860" name="Google Shape;860;p70"/>
          <p:cNvPicPr preferRelativeResize="0"/>
          <p:nvPr/>
        </p:nvPicPr>
        <p:blipFill>
          <a:blip r:embed="rId5">
            <a:alphaModFix/>
          </a:blip>
          <a:stretch>
            <a:fillRect/>
          </a:stretch>
        </p:blipFill>
        <p:spPr>
          <a:xfrm>
            <a:off x="5619625" y="3496025"/>
            <a:ext cx="3314700" cy="1293150"/>
          </a:xfrm>
          <a:prstGeom prst="rect">
            <a:avLst/>
          </a:prstGeom>
          <a:noFill/>
          <a:ln>
            <a:noFill/>
          </a:ln>
        </p:spPr>
      </p:pic>
      <p:sp>
        <p:nvSpPr>
          <p:cNvPr id="861" name="Google Shape;861;p70"/>
          <p:cNvSpPr/>
          <p:nvPr/>
        </p:nvSpPr>
        <p:spPr>
          <a:xfrm>
            <a:off x="6143900" y="2739450"/>
            <a:ext cx="2321400" cy="141000"/>
          </a:xfrm>
          <a:prstGeom prst="rect">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70"/>
          <p:cNvSpPr/>
          <p:nvPr/>
        </p:nvSpPr>
        <p:spPr>
          <a:xfrm>
            <a:off x="6077054" y="4278188"/>
            <a:ext cx="2659500" cy="132000"/>
          </a:xfrm>
          <a:prstGeom prst="rect">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70"/>
          <p:cNvSpPr/>
          <p:nvPr/>
        </p:nvSpPr>
        <p:spPr>
          <a:xfrm>
            <a:off x="1370200" y="3985725"/>
            <a:ext cx="196200" cy="393600"/>
          </a:xfrm>
          <a:prstGeom prst="rect">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64" name="Google Shape;864;p70"/>
          <p:cNvPicPr preferRelativeResize="0"/>
          <p:nvPr/>
        </p:nvPicPr>
        <p:blipFill>
          <a:blip r:embed="rId6">
            <a:alphaModFix/>
          </a:blip>
          <a:stretch>
            <a:fillRect/>
          </a:stretch>
        </p:blipFill>
        <p:spPr>
          <a:xfrm>
            <a:off x="3095250" y="1814750"/>
            <a:ext cx="2378375" cy="3170700"/>
          </a:xfrm>
          <a:prstGeom prst="rect">
            <a:avLst/>
          </a:prstGeom>
          <a:noFill/>
          <a:ln>
            <a:noFill/>
          </a:ln>
        </p:spPr>
      </p:pic>
      <p:sp>
        <p:nvSpPr>
          <p:cNvPr id="865" name="Google Shape;865;p70"/>
          <p:cNvSpPr/>
          <p:nvPr/>
        </p:nvSpPr>
        <p:spPr>
          <a:xfrm rot="1236100">
            <a:off x="6186430" y="582073"/>
            <a:ext cx="2857234" cy="1787903"/>
          </a:xfrm>
          <a:prstGeom prst="irregularSeal1">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750">
                <a:solidFill>
                  <a:schemeClr val="dk1"/>
                </a:solidFill>
                <a:latin typeface="Comfortaa"/>
                <a:ea typeface="Comfortaa"/>
                <a:cs typeface="Comfortaa"/>
                <a:sym typeface="Comfortaa"/>
              </a:rPr>
              <a:t>False!</a:t>
            </a:r>
            <a:endParaRPr b="1" sz="1700"/>
          </a:p>
        </p:txBody>
      </p:sp>
      <p:sp>
        <p:nvSpPr>
          <p:cNvPr id="866" name="Google Shape;866;p70"/>
          <p:cNvSpPr txBox="1"/>
          <p:nvPr>
            <p:ph idx="4294967295" type="title"/>
          </p:nvPr>
        </p:nvSpPr>
        <p:spPr>
          <a:xfrm>
            <a:off x="720000" y="445025"/>
            <a:ext cx="7704000" cy="93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Is the Hypothesis correct?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6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5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6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6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5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6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6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6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0" name="Shape 870"/>
        <p:cNvGrpSpPr/>
        <p:nvPr/>
      </p:nvGrpSpPr>
      <p:grpSpPr>
        <a:xfrm>
          <a:off x="0" y="0"/>
          <a:ext cx="0" cy="0"/>
          <a:chOff x="0" y="0"/>
          <a:chExt cx="0" cy="0"/>
        </a:xfrm>
      </p:grpSpPr>
      <p:sp>
        <p:nvSpPr>
          <p:cNvPr id="871" name="Google Shape;871;p71"/>
          <p:cNvSpPr txBox="1"/>
          <p:nvPr>
            <p:ph idx="4294967295" type="title"/>
          </p:nvPr>
        </p:nvSpPr>
        <p:spPr>
          <a:xfrm>
            <a:off x="720000" y="445025"/>
            <a:ext cx="7704000" cy="93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Recommendations</a:t>
            </a:r>
            <a:endParaRPr/>
          </a:p>
        </p:txBody>
      </p:sp>
      <p:sp>
        <p:nvSpPr>
          <p:cNvPr id="872" name="Google Shape;872;p71"/>
          <p:cNvSpPr txBox="1"/>
          <p:nvPr/>
        </p:nvSpPr>
        <p:spPr>
          <a:xfrm>
            <a:off x="879600" y="1102675"/>
            <a:ext cx="7384800" cy="232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mfortaa"/>
                <a:ea typeface="Comfortaa"/>
                <a:cs typeface="Comfortaa"/>
                <a:sym typeface="Comfortaa"/>
              </a:rPr>
              <a:t>Here are my recommendations to HCA in </a:t>
            </a:r>
            <a:r>
              <a:rPr lang="en">
                <a:latin typeface="Comfortaa"/>
                <a:ea typeface="Comfortaa"/>
                <a:cs typeface="Comfortaa"/>
                <a:sym typeface="Comfortaa"/>
              </a:rPr>
              <a:t>identifying</a:t>
            </a:r>
            <a:r>
              <a:rPr lang="en">
                <a:latin typeface="Comfortaa"/>
                <a:ea typeface="Comfortaa"/>
                <a:cs typeface="Comfortaa"/>
                <a:sym typeface="Comfortaa"/>
              </a:rPr>
              <a:t> patients who are likely to develop heart disease:</a:t>
            </a:r>
            <a:endParaRPr>
              <a:latin typeface="Comfortaa"/>
              <a:ea typeface="Comfortaa"/>
              <a:cs typeface="Comfortaa"/>
              <a:sym typeface="Comfortaa"/>
            </a:endParaRPr>
          </a:p>
          <a:p>
            <a:pPr indent="-317500" lvl="0" marL="457200" rtl="0" algn="l">
              <a:spcBef>
                <a:spcPts val="1000"/>
              </a:spcBef>
              <a:spcAft>
                <a:spcPts val="0"/>
              </a:spcAft>
              <a:buSzPts val="1400"/>
              <a:buFont typeface="Comfortaa"/>
              <a:buAutoNum type="arabicPeriod"/>
            </a:pPr>
            <a:r>
              <a:rPr lang="en">
                <a:latin typeface="Comfortaa"/>
                <a:ea typeface="Comfortaa"/>
                <a:cs typeface="Comfortaa"/>
                <a:sym typeface="Comfortaa"/>
              </a:rPr>
              <a:t>Pay more attention to patients of a higher age category (45 years old and above) and patients with a poorer stated general health (Poor/Fair/Good).</a:t>
            </a:r>
            <a:endParaRPr>
              <a:latin typeface="Comfortaa"/>
              <a:ea typeface="Comfortaa"/>
              <a:cs typeface="Comfortaa"/>
              <a:sym typeface="Comfortaa"/>
            </a:endParaRPr>
          </a:p>
          <a:p>
            <a:pPr indent="-317500" lvl="0" marL="457200" rtl="0" algn="l">
              <a:spcBef>
                <a:spcPts val="1000"/>
              </a:spcBef>
              <a:spcAft>
                <a:spcPts val="1000"/>
              </a:spcAft>
              <a:buSzPts val="1400"/>
              <a:buFont typeface="Comfortaa"/>
              <a:buAutoNum type="arabicPeriod"/>
            </a:pPr>
            <a:r>
              <a:rPr lang="en">
                <a:latin typeface="Comfortaa"/>
                <a:ea typeface="Comfortaa"/>
                <a:cs typeface="Comfortaa"/>
                <a:sym typeface="Comfortaa"/>
              </a:rPr>
              <a:t>Integration of the Gradient Boosting model to your electronic health records system for automation of detection.</a:t>
            </a:r>
            <a:endParaRPr>
              <a:latin typeface="Comfortaa"/>
              <a:ea typeface="Comfortaa"/>
              <a:cs typeface="Comfortaa"/>
              <a:sym typeface="Comforta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326" name="Shape 326"/>
        <p:cNvGrpSpPr/>
        <p:nvPr/>
      </p:nvGrpSpPr>
      <p:grpSpPr>
        <a:xfrm>
          <a:off x="0" y="0"/>
          <a:ext cx="0" cy="0"/>
          <a:chOff x="0" y="0"/>
          <a:chExt cx="0" cy="0"/>
        </a:xfrm>
      </p:grpSpPr>
      <p:sp>
        <p:nvSpPr>
          <p:cNvPr id="327" name="Google Shape;327;p18"/>
          <p:cNvSpPr/>
          <p:nvPr/>
        </p:nvSpPr>
        <p:spPr>
          <a:xfrm rot="-5400000">
            <a:off x="5011829" y="1016887"/>
            <a:ext cx="5149259" cy="3115067"/>
          </a:xfrm>
          <a:custGeom>
            <a:rect b="b" l="l" r="r" t="t"/>
            <a:pathLst>
              <a:path extrusionOk="0" h="115437" w="285317">
                <a:moveTo>
                  <a:pt x="1114" y="1"/>
                </a:moveTo>
                <a:cubicBezTo>
                  <a:pt x="743" y="1"/>
                  <a:pt x="371" y="4"/>
                  <a:pt x="0" y="10"/>
                </a:cubicBezTo>
                <a:lnTo>
                  <a:pt x="0" y="115437"/>
                </a:lnTo>
                <a:lnTo>
                  <a:pt x="285316" y="115437"/>
                </a:lnTo>
                <a:lnTo>
                  <a:pt x="285316" y="16649"/>
                </a:lnTo>
                <a:cubicBezTo>
                  <a:pt x="275981" y="17517"/>
                  <a:pt x="266737" y="22219"/>
                  <a:pt x="260505" y="29363"/>
                </a:cubicBezTo>
                <a:cubicBezTo>
                  <a:pt x="255233" y="35366"/>
                  <a:pt x="250873" y="43355"/>
                  <a:pt x="243067" y="45021"/>
                </a:cubicBezTo>
                <a:cubicBezTo>
                  <a:pt x="241949" y="45253"/>
                  <a:pt x="240817" y="45339"/>
                  <a:pt x="239680" y="45339"/>
                </a:cubicBezTo>
                <a:cubicBezTo>
                  <a:pt x="237914" y="45339"/>
                  <a:pt x="236134" y="45133"/>
                  <a:pt x="234370" y="44952"/>
                </a:cubicBezTo>
                <a:cubicBezTo>
                  <a:pt x="231734" y="44685"/>
                  <a:pt x="229019" y="44498"/>
                  <a:pt x="226316" y="44498"/>
                </a:cubicBezTo>
                <a:cubicBezTo>
                  <a:pt x="219329" y="44498"/>
                  <a:pt x="212416" y="45750"/>
                  <a:pt x="207117" y="50111"/>
                </a:cubicBezTo>
                <a:cubicBezTo>
                  <a:pt x="200087" y="55886"/>
                  <a:pt x="197850" y="65495"/>
                  <a:pt x="194997" y="74169"/>
                </a:cubicBezTo>
                <a:cubicBezTo>
                  <a:pt x="192166" y="82842"/>
                  <a:pt x="187168" y="92178"/>
                  <a:pt x="178288" y="94255"/>
                </a:cubicBezTo>
                <a:cubicBezTo>
                  <a:pt x="177041" y="94543"/>
                  <a:pt x="175796" y="94669"/>
                  <a:pt x="174551" y="94669"/>
                </a:cubicBezTo>
                <a:cubicBezTo>
                  <a:pt x="165708" y="94669"/>
                  <a:pt x="156917" y="88301"/>
                  <a:pt x="148045" y="88301"/>
                </a:cubicBezTo>
                <a:cubicBezTo>
                  <a:pt x="146875" y="88301"/>
                  <a:pt x="145703" y="88412"/>
                  <a:pt x="144530" y="88663"/>
                </a:cubicBezTo>
                <a:cubicBezTo>
                  <a:pt x="141060" y="89393"/>
                  <a:pt x="137956" y="91333"/>
                  <a:pt x="134646" y="92612"/>
                </a:cubicBezTo>
                <a:cubicBezTo>
                  <a:pt x="131720" y="93737"/>
                  <a:pt x="128631" y="94264"/>
                  <a:pt x="125532" y="94264"/>
                </a:cubicBezTo>
                <a:cubicBezTo>
                  <a:pt x="113985" y="94264"/>
                  <a:pt x="102305" y="86940"/>
                  <a:pt x="98400" y="75926"/>
                </a:cubicBezTo>
                <a:cubicBezTo>
                  <a:pt x="97190" y="72525"/>
                  <a:pt x="96642" y="68873"/>
                  <a:pt x="94930" y="65678"/>
                </a:cubicBezTo>
                <a:cubicBezTo>
                  <a:pt x="90993" y="58324"/>
                  <a:pt x="81998" y="55419"/>
                  <a:pt x="73534" y="55419"/>
                </a:cubicBezTo>
                <a:cubicBezTo>
                  <a:pt x="72724" y="55419"/>
                  <a:pt x="71919" y="55446"/>
                  <a:pt x="71124" y="55498"/>
                </a:cubicBezTo>
                <a:cubicBezTo>
                  <a:pt x="62016" y="56114"/>
                  <a:pt x="53160" y="59195"/>
                  <a:pt x="44030" y="59264"/>
                </a:cubicBezTo>
                <a:cubicBezTo>
                  <a:pt x="43906" y="59265"/>
                  <a:pt x="43782" y="59266"/>
                  <a:pt x="43658" y="59266"/>
                </a:cubicBezTo>
                <a:cubicBezTo>
                  <a:pt x="41834" y="59266"/>
                  <a:pt x="39970" y="59093"/>
                  <a:pt x="38347" y="58260"/>
                </a:cubicBezTo>
                <a:cubicBezTo>
                  <a:pt x="34261" y="56205"/>
                  <a:pt x="33120" y="50727"/>
                  <a:pt x="33964" y="46208"/>
                </a:cubicBezTo>
                <a:cubicBezTo>
                  <a:pt x="34809" y="41688"/>
                  <a:pt x="37091" y="37557"/>
                  <a:pt x="37958" y="33038"/>
                </a:cubicBezTo>
                <a:cubicBezTo>
                  <a:pt x="40241" y="21169"/>
                  <a:pt x="31864" y="9117"/>
                  <a:pt x="20908" y="3981"/>
                </a:cubicBezTo>
                <a:cubicBezTo>
                  <a:pt x="14632" y="1016"/>
                  <a:pt x="7904" y="1"/>
                  <a:pt x="1114" y="1"/>
                </a:cubicBezTo>
                <a:close/>
              </a:path>
            </a:pathLst>
          </a:custGeom>
          <a:solidFill>
            <a:srgbClr val="FFFCF2">
              <a:alpha val="402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18"/>
          <p:cNvSpPr txBox="1"/>
          <p:nvPr>
            <p:ph type="ctrTitle"/>
          </p:nvPr>
        </p:nvSpPr>
        <p:spPr>
          <a:xfrm>
            <a:off x="1807375" y="1602693"/>
            <a:ext cx="5281500" cy="904200"/>
          </a:xfrm>
          <a:prstGeom prst="rect">
            <a:avLst/>
          </a:prstGeom>
        </p:spPr>
        <p:txBody>
          <a:bodyPr anchorCtr="0" anchor="t" bIns="91425" lIns="91425" spcFirstLastPara="1" rIns="91425" wrap="square" tIns="91425">
            <a:noAutofit/>
          </a:bodyPr>
          <a:lstStyle/>
          <a:p>
            <a:pPr indent="0" lvl="0" marL="0" rtl="0" algn="ctr">
              <a:spcBef>
                <a:spcPts val="0"/>
              </a:spcBef>
              <a:spcAft>
                <a:spcPts val="200"/>
              </a:spcAft>
              <a:buNone/>
            </a:pPr>
            <a:r>
              <a:rPr lang="en" sz="3000"/>
              <a:t>Joseph</a:t>
            </a:r>
            <a:endParaRPr sz="3000"/>
          </a:p>
        </p:txBody>
      </p:sp>
      <p:sp>
        <p:nvSpPr>
          <p:cNvPr id="329" name="Google Shape;329;p18"/>
          <p:cNvSpPr txBox="1"/>
          <p:nvPr>
            <p:ph idx="1" type="subTitle"/>
          </p:nvPr>
        </p:nvSpPr>
        <p:spPr>
          <a:xfrm>
            <a:off x="1451850" y="2584350"/>
            <a:ext cx="6240300" cy="1281900"/>
          </a:xfrm>
          <a:prstGeom prst="rect">
            <a:avLst/>
          </a:prstGeom>
        </p:spPr>
        <p:txBody>
          <a:bodyPr anchorCtr="0" anchor="t" bIns="91425" lIns="91425" spcFirstLastPara="1" rIns="91425" wrap="square" tIns="91425">
            <a:noAutofit/>
          </a:bodyPr>
          <a:lstStyle/>
          <a:p>
            <a:pPr indent="0" lvl="0" marL="0" rtl="0" algn="ctr">
              <a:lnSpc>
                <a:spcPct val="100000"/>
              </a:lnSpc>
              <a:spcBef>
                <a:spcPts val="2200"/>
              </a:spcBef>
              <a:spcAft>
                <a:spcPts val="0"/>
              </a:spcAft>
              <a:buNone/>
            </a:pPr>
            <a:r>
              <a:rPr lang="en" sz="1450">
                <a:highlight>
                  <a:schemeClr val="dk2"/>
                </a:highlight>
                <a:latin typeface="Comfortaa Medium"/>
                <a:ea typeface="Comfortaa Medium"/>
                <a:cs typeface="Comfortaa Medium"/>
                <a:sym typeface="Comfortaa Medium"/>
              </a:rPr>
              <a:t>Hypothesis: "There is a positive association between shorter sleep duration and the risk of experiencing a stroke."</a:t>
            </a:r>
            <a:endParaRPr sz="1450">
              <a:highlight>
                <a:schemeClr val="dk2"/>
              </a:highlight>
              <a:latin typeface="Comfortaa Medium"/>
              <a:ea typeface="Comfortaa Medium"/>
              <a:cs typeface="Comfortaa Medium"/>
              <a:sym typeface="Comfortaa Medium"/>
            </a:endParaRPr>
          </a:p>
          <a:p>
            <a:pPr indent="0" lvl="0" marL="0" rtl="0" algn="ctr">
              <a:spcBef>
                <a:spcPts val="0"/>
              </a:spcBef>
              <a:spcAft>
                <a:spcPts val="0"/>
              </a:spcAft>
              <a:buNone/>
            </a:pPr>
            <a:r>
              <a:t/>
            </a:r>
            <a:endParaRPr/>
          </a:p>
        </p:txBody>
      </p:sp>
      <p:grpSp>
        <p:nvGrpSpPr>
          <p:cNvPr id="330" name="Google Shape;330;p18"/>
          <p:cNvGrpSpPr/>
          <p:nvPr/>
        </p:nvGrpSpPr>
        <p:grpSpPr>
          <a:xfrm>
            <a:off x="5452632" y="4136818"/>
            <a:ext cx="355216" cy="305683"/>
            <a:chOff x="2581492" y="1663973"/>
            <a:chExt cx="447094" cy="384748"/>
          </a:xfrm>
        </p:grpSpPr>
        <p:sp>
          <p:nvSpPr>
            <p:cNvPr id="331" name="Google Shape;331;p18"/>
            <p:cNvSpPr/>
            <p:nvPr/>
          </p:nvSpPr>
          <p:spPr>
            <a:xfrm flipH="1">
              <a:off x="2581492" y="1663973"/>
              <a:ext cx="447094" cy="384748"/>
            </a:xfrm>
            <a:custGeom>
              <a:rect b="b" l="l" r="r" t="t"/>
              <a:pathLst>
                <a:path extrusionOk="0" h="19211" w="22324">
                  <a:moveTo>
                    <a:pt x="17667" y="1"/>
                  </a:moveTo>
                  <a:cubicBezTo>
                    <a:pt x="17065" y="1"/>
                    <a:pt x="16463" y="115"/>
                    <a:pt x="15909" y="347"/>
                  </a:cubicBezTo>
                  <a:cubicBezTo>
                    <a:pt x="14973" y="735"/>
                    <a:pt x="14197" y="1443"/>
                    <a:pt x="13444" y="2105"/>
                  </a:cubicBezTo>
                  <a:cubicBezTo>
                    <a:pt x="10020" y="5140"/>
                    <a:pt x="6505" y="8085"/>
                    <a:pt x="2944" y="10938"/>
                  </a:cubicBezTo>
                  <a:cubicBezTo>
                    <a:pt x="2283" y="11440"/>
                    <a:pt x="1643" y="11965"/>
                    <a:pt x="1164" y="12627"/>
                  </a:cubicBezTo>
                  <a:cubicBezTo>
                    <a:pt x="0" y="14293"/>
                    <a:pt x="297" y="16827"/>
                    <a:pt x="1826" y="18174"/>
                  </a:cubicBezTo>
                  <a:cubicBezTo>
                    <a:pt x="2610" y="18875"/>
                    <a:pt x="3686" y="19211"/>
                    <a:pt x="4730" y="19211"/>
                  </a:cubicBezTo>
                  <a:cubicBezTo>
                    <a:pt x="5690" y="19211"/>
                    <a:pt x="6625" y="18926"/>
                    <a:pt x="7281" y="18379"/>
                  </a:cubicBezTo>
                  <a:cubicBezTo>
                    <a:pt x="11230" y="15115"/>
                    <a:pt x="15179" y="11874"/>
                    <a:pt x="19128" y="8610"/>
                  </a:cubicBezTo>
                  <a:cubicBezTo>
                    <a:pt x="20178" y="7742"/>
                    <a:pt x="21273" y="6829"/>
                    <a:pt x="21753" y="5551"/>
                  </a:cubicBezTo>
                  <a:cubicBezTo>
                    <a:pt x="22323" y="4022"/>
                    <a:pt x="21821" y="2127"/>
                    <a:pt x="20566" y="1055"/>
                  </a:cubicBezTo>
                  <a:cubicBezTo>
                    <a:pt x="19780" y="356"/>
                    <a:pt x="18725" y="1"/>
                    <a:pt x="1766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18"/>
            <p:cNvSpPr/>
            <p:nvPr/>
          </p:nvSpPr>
          <p:spPr>
            <a:xfrm flipH="1">
              <a:off x="2584239" y="1703363"/>
              <a:ext cx="418294" cy="345354"/>
            </a:xfrm>
            <a:custGeom>
              <a:rect b="b" l="l" r="r" t="t"/>
              <a:pathLst>
                <a:path extrusionOk="0" h="17244" w="20886">
                  <a:moveTo>
                    <a:pt x="20041" y="1"/>
                  </a:moveTo>
                  <a:cubicBezTo>
                    <a:pt x="20041" y="23"/>
                    <a:pt x="20223" y="1827"/>
                    <a:pt x="17370" y="4360"/>
                  </a:cubicBezTo>
                  <a:cubicBezTo>
                    <a:pt x="14494" y="6917"/>
                    <a:pt x="5661" y="13924"/>
                    <a:pt x="4337" y="14677"/>
                  </a:cubicBezTo>
                  <a:cubicBezTo>
                    <a:pt x="3328" y="15251"/>
                    <a:pt x="2002" y="15785"/>
                    <a:pt x="923" y="15785"/>
                  </a:cubicBezTo>
                  <a:cubicBezTo>
                    <a:pt x="585" y="15785"/>
                    <a:pt x="272" y="15733"/>
                    <a:pt x="0" y="15613"/>
                  </a:cubicBezTo>
                  <a:lnTo>
                    <a:pt x="0" y="15613"/>
                  </a:lnTo>
                  <a:cubicBezTo>
                    <a:pt x="137" y="15819"/>
                    <a:pt x="320" y="16024"/>
                    <a:pt x="525" y="16207"/>
                  </a:cubicBezTo>
                  <a:cubicBezTo>
                    <a:pt x="1309" y="16908"/>
                    <a:pt x="2385" y="17244"/>
                    <a:pt x="3429" y="17244"/>
                  </a:cubicBezTo>
                  <a:cubicBezTo>
                    <a:pt x="4389" y="17244"/>
                    <a:pt x="5324" y="16959"/>
                    <a:pt x="5980" y="16412"/>
                  </a:cubicBezTo>
                  <a:cubicBezTo>
                    <a:pt x="9929" y="13148"/>
                    <a:pt x="13878" y="9907"/>
                    <a:pt x="17827" y="6643"/>
                  </a:cubicBezTo>
                  <a:cubicBezTo>
                    <a:pt x="18877" y="5775"/>
                    <a:pt x="19972" y="4862"/>
                    <a:pt x="20452" y="3584"/>
                  </a:cubicBezTo>
                  <a:cubicBezTo>
                    <a:pt x="20885" y="2420"/>
                    <a:pt x="20703" y="1051"/>
                    <a:pt x="2004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18"/>
            <p:cNvSpPr/>
            <p:nvPr/>
          </p:nvSpPr>
          <p:spPr>
            <a:xfrm flipH="1">
              <a:off x="2754289" y="1801187"/>
              <a:ext cx="274297" cy="247520"/>
            </a:xfrm>
            <a:custGeom>
              <a:rect b="b" l="l" r="r" t="t"/>
              <a:pathLst>
                <a:path extrusionOk="0" h="12359" w="13696">
                  <a:moveTo>
                    <a:pt x="7920" y="0"/>
                  </a:moveTo>
                  <a:cubicBezTo>
                    <a:pt x="6277" y="1370"/>
                    <a:pt x="4611" y="2739"/>
                    <a:pt x="2944" y="4086"/>
                  </a:cubicBezTo>
                  <a:cubicBezTo>
                    <a:pt x="2283" y="4588"/>
                    <a:pt x="1643" y="5113"/>
                    <a:pt x="1164" y="5775"/>
                  </a:cubicBezTo>
                  <a:cubicBezTo>
                    <a:pt x="0" y="7441"/>
                    <a:pt x="297" y="9975"/>
                    <a:pt x="1826" y="11322"/>
                  </a:cubicBezTo>
                  <a:cubicBezTo>
                    <a:pt x="2610" y="12023"/>
                    <a:pt x="3686" y="12359"/>
                    <a:pt x="4730" y="12359"/>
                  </a:cubicBezTo>
                  <a:cubicBezTo>
                    <a:pt x="5690" y="12359"/>
                    <a:pt x="6625" y="12074"/>
                    <a:pt x="7281" y="11527"/>
                  </a:cubicBezTo>
                  <a:cubicBezTo>
                    <a:pt x="9381" y="9792"/>
                    <a:pt x="11481" y="8080"/>
                    <a:pt x="13581" y="6346"/>
                  </a:cubicBezTo>
                  <a:cubicBezTo>
                    <a:pt x="13695" y="4771"/>
                    <a:pt x="13170" y="3150"/>
                    <a:pt x="12120" y="1986"/>
                  </a:cubicBezTo>
                  <a:cubicBezTo>
                    <a:pt x="11070" y="799"/>
                    <a:pt x="9518" y="69"/>
                    <a:pt x="792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18"/>
            <p:cNvSpPr/>
            <p:nvPr/>
          </p:nvSpPr>
          <p:spPr>
            <a:xfrm flipH="1">
              <a:off x="2755214" y="1880708"/>
              <a:ext cx="247320" cy="167991"/>
            </a:xfrm>
            <a:custGeom>
              <a:rect b="b" l="l" r="r" t="t"/>
              <a:pathLst>
                <a:path extrusionOk="0" h="8388" w="12349">
                  <a:moveTo>
                    <a:pt x="11961" y="1"/>
                  </a:moveTo>
                  <a:cubicBezTo>
                    <a:pt x="8651" y="2649"/>
                    <a:pt x="5136" y="5365"/>
                    <a:pt x="4337" y="5821"/>
                  </a:cubicBezTo>
                  <a:cubicBezTo>
                    <a:pt x="3328" y="6395"/>
                    <a:pt x="2002" y="6929"/>
                    <a:pt x="923" y="6929"/>
                  </a:cubicBezTo>
                  <a:cubicBezTo>
                    <a:pt x="585" y="6929"/>
                    <a:pt x="272" y="6877"/>
                    <a:pt x="0" y="6757"/>
                  </a:cubicBezTo>
                  <a:lnTo>
                    <a:pt x="0" y="6757"/>
                  </a:lnTo>
                  <a:cubicBezTo>
                    <a:pt x="69" y="6871"/>
                    <a:pt x="160" y="6963"/>
                    <a:pt x="228" y="7054"/>
                  </a:cubicBezTo>
                  <a:lnTo>
                    <a:pt x="251" y="7077"/>
                  </a:lnTo>
                  <a:cubicBezTo>
                    <a:pt x="320" y="7168"/>
                    <a:pt x="411" y="7259"/>
                    <a:pt x="525" y="7351"/>
                  </a:cubicBezTo>
                  <a:cubicBezTo>
                    <a:pt x="1309" y="8052"/>
                    <a:pt x="2385" y="8388"/>
                    <a:pt x="3429" y="8388"/>
                  </a:cubicBezTo>
                  <a:cubicBezTo>
                    <a:pt x="4389" y="8388"/>
                    <a:pt x="5324" y="8103"/>
                    <a:pt x="5980" y="7556"/>
                  </a:cubicBezTo>
                  <a:cubicBezTo>
                    <a:pt x="8080" y="5821"/>
                    <a:pt x="10180" y="4109"/>
                    <a:pt x="12280" y="2375"/>
                  </a:cubicBezTo>
                  <a:cubicBezTo>
                    <a:pt x="12349" y="1576"/>
                    <a:pt x="12234" y="754"/>
                    <a:pt x="11961" y="1"/>
                  </a:cubicBezTo>
                  <a:close/>
                </a:path>
              </a:pathLst>
            </a:custGeom>
            <a:solidFill>
              <a:srgbClr val="191919">
                <a:alpha val="297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5" name="Google Shape;335;p18"/>
          <p:cNvGrpSpPr/>
          <p:nvPr/>
        </p:nvGrpSpPr>
        <p:grpSpPr>
          <a:xfrm flipH="1" rot="2519054">
            <a:off x="948009" y="798401"/>
            <a:ext cx="406843" cy="401382"/>
            <a:chOff x="8167224" y="612742"/>
            <a:chExt cx="406859" cy="401398"/>
          </a:xfrm>
        </p:grpSpPr>
        <p:sp>
          <p:nvSpPr>
            <p:cNvPr id="336" name="Google Shape;336;p18"/>
            <p:cNvSpPr/>
            <p:nvPr/>
          </p:nvSpPr>
          <p:spPr>
            <a:xfrm flipH="1">
              <a:off x="8198311" y="612742"/>
              <a:ext cx="336021" cy="356970"/>
            </a:xfrm>
            <a:custGeom>
              <a:rect b="b" l="l" r="r" t="t"/>
              <a:pathLst>
                <a:path extrusionOk="0" h="17824" w="16778">
                  <a:moveTo>
                    <a:pt x="8757" y="0"/>
                  </a:moveTo>
                  <a:cubicBezTo>
                    <a:pt x="7465" y="0"/>
                    <a:pt x="6167" y="257"/>
                    <a:pt x="4954" y="710"/>
                  </a:cubicBezTo>
                  <a:cubicBezTo>
                    <a:pt x="3448" y="1281"/>
                    <a:pt x="1987" y="2171"/>
                    <a:pt x="1142" y="3541"/>
                  </a:cubicBezTo>
                  <a:cubicBezTo>
                    <a:pt x="663" y="4317"/>
                    <a:pt x="389" y="5207"/>
                    <a:pt x="229" y="6120"/>
                  </a:cubicBezTo>
                  <a:cubicBezTo>
                    <a:pt x="1" y="7489"/>
                    <a:pt x="1" y="8904"/>
                    <a:pt x="24" y="10297"/>
                  </a:cubicBezTo>
                  <a:cubicBezTo>
                    <a:pt x="47" y="12556"/>
                    <a:pt x="69" y="14839"/>
                    <a:pt x="115" y="17099"/>
                  </a:cubicBezTo>
                  <a:cubicBezTo>
                    <a:pt x="2742" y="17595"/>
                    <a:pt x="5402" y="17824"/>
                    <a:pt x="8063" y="17824"/>
                  </a:cubicBezTo>
                  <a:cubicBezTo>
                    <a:pt x="10789" y="17824"/>
                    <a:pt x="13515" y="17583"/>
                    <a:pt x="16207" y="17144"/>
                  </a:cubicBezTo>
                  <a:cubicBezTo>
                    <a:pt x="16298" y="17144"/>
                    <a:pt x="16390" y="17122"/>
                    <a:pt x="16458" y="17053"/>
                  </a:cubicBezTo>
                  <a:cubicBezTo>
                    <a:pt x="16526" y="16985"/>
                    <a:pt x="16526" y="16870"/>
                    <a:pt x="16526" y="16779"/>
                  </a:cubicBezTo>
                  <a:cubicBezTo>
                    <a:pt x="16709" y="13721"/>
                    <a:pt x="16778" y="10639"/>
                    <a:pt x="16481" y="7603"/>
                  </a:cubicBezTo>
                  <a:cubicBezTo>
                    <a:pt x="16367" y="6302"/>
                    <a:pt x="16161" y="5001"/>
                    <a:pt x="15568" y="3837"/>
                  </a:cubicBezTo>
                  <a:cubicBezTo>
                    <a:pt x="14655" y="2034"/>
                    <a:pt x="12874" y="756"/>
                    <a:pt x="10911" y="254"/>
                  </a:cubicBezTo>
                  <a:cubicBezTo>
                    <a:pt x="10206" y="81"/>
                    <a:pt x="9482" y="0"/>
                    <a:pt x="87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18"/>
            <p:cNvSpPr/>
            <p:nvPr/>
          </p:nvSpPr>
          <p:spPr>
            <a:xfrm flipH="1">
              <a:off x="8284258" y="712889"/>
              <a:ext cx="165507" cy="165507"/>
            </a:xfrm>
            <a:custGeom>
              <a:rect b="b" l="l" r="r" t="t"/>
              <a:pathLst>
                <a:path extrusionOk="0" h="8264" w="8264">
                  <a:moveTo>
                    <a:pt x="2101" y="0"/>
                  </a:moveTo>
                  <a:lnTo>
                    <a:pt x="2101" y="2100"/>
                  </a:lnTo>
                  <a:lnTo>
                    <a:pt x="1" y="2100"/>
                  </a:lnTo>
                  <a:lnTo>
                    <a:pt x="1" y="6140"/>
                  </a:lnTo>
                  <a:lnTo>
                    <a:pt x="2101" y="6140"/>
                  </a:lnTo>
                  <a:lnTo>
                    <a:pt x="2101" y="8263"/>
                  </a:lnTo>
                  <a:lnTo>
                    <a:pt x="6141" y="8263"/>
                  </a:lnTo>
                  <a:lnTo>
                    <a:pt x="6141" y="6140"/>
                  </a:lnTo>
                  <a:lnTo>
                    <a:pt x="8263" y="6140"/>
                  </a:lnTo>
                  <a:lnTo>
                    <a:pt x="8263" y="2100"/>
                  </a:lnTo>
                  <a:lnTo>
                    <a:pt x="6141" y="2100"/>
                  </a:lnTo>
                  <a:lnTo>
                    <a:pt x="614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18"/>
            <p:cNvSpPr/>
            <p:nvPr/>
          </p:nvSpPr>
          <p:spPr>
            <a:xfrm flipH="1">
              <a:off x="8167224" y="940057"/>
              <a:ext cx="406859" cy="74082"/>
            </a:xfrm>
            <a:custGeom>
              <a:rect b="b" l="l" r="r" t="t"/>
              <a:pathLst>
                <a:path extrusionOk="0" h="3699" w="20315">
                  <a:moveTo>
                    <a:pt x="17325" y="0"/>
                  </a:moveTo>
                  <a:cubicBezTo>
                    <a:pt x="12554" y="69"/>
                    <a:pt x="7806" y="160"/>
                    <a:pt x="3059" y="229"/>
                  </a:cubicBezTo>
                  <a:cubicBezTo>
                    <a:pt x="2237" y="229"/>
                    <a:pt x="1461" y="411"/>
                    <a:pt x="845" y="868"/>
                  </a:cubicBezTo>
                  <a:cubicBezTo>
                    <a:pt x="548" y="1073"/>
                    <a:pt x="297" y="1370"/>
                    <a:pt x="183" y="1712"/>
                  </a:cubicBezTo>
                  <a:cubicBezTo>
                    <a:pt x="0" y="2374"/>
                    <a:pt x="479" y="3082"/>
                    <a:pt x="1073" y="3379"/>
                  </a:cubicBezTo>
                  <a:cubicBezTo>
                    <a:pt x="1689" y="3675"/>
                    <a:pt x="2420" y="3698"/>
                    <a:pt x="3104" y="3698"/>
                  </a:cubicBezTo>
                  <a:lnTo>
                    <a:pt x="14905" y="3675"/>
                  </a:lnTo>
                  <a:cubicBezTo>
                    <a:pt x="15955" y="3675"/>
                    <a:pt x="17005" y="3675"/>
                    <a:pt x="18078" y="3630"/>
                  </a:cubicBezTo>
                  <a:cubicBezTo>
                    <a:pt x="18420" y="3630"/>
                    <a:pt x="18763" y="3607"/>
                    <a:pt x="19082" y="3493"/>
                  </a:cubicBezTo>
                  <a:cubicBezTo>
                    <a:pt x="19676" y="3287"/>
                    <a:pt x="20109" y="2740"/>
                    <a:pt x="20201" y="2123"/>
                  </a:cubicBezTo>
                  <a:cubicBezTo>
                    <a:pt x="20315" y="1507"/>
                    <a:pt x="20041" y="868"/>
                    <a:pt x="19561" y="480"/>
                  </a:cubicBezTo>
                  <a:cubicBezTo>
                    <a:pt x="18945" y="0"/>
                    <a:pt x="18101" y="0"/>
                    <a:pt x="1732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9" name="Google Shape;339;p18"/>
          <p:cNvGrpSpPr/>
          <p:nvPr/>
        </p:nvGrpSpPr>
        <p:grpSpPr>
          <a:xfrm flipH="1" rot="4030587">
            <a:off x="91117" y="1759929"/>
            <a:ext cx="1140315" cy="595189"/>
            <a:chOff x="1362021" y="1108808"/>
            <a:chExt cx="986885" cy="515106"/>
          </a:xfrm>
        </p:grpSpPr>
        <p:sp>
          <p:nvSpPr>
            <p:cNvPr id="340" name="Google Shape;340;p18"/>
            <p:cNvSpPr/>
            <p:nvPr/>
          </p:nvSpPr>
          <p:spPr>
            <a:xfrm flipH="1">
              <a:off x="1362021" y="1108808"/>
              <a:ext cx="147683" cy="70196"/>
            </a:xfrm>
            <a:custGeom>
              <a:rect b="b" l="l" r="r" t="t"/>
              <a:pathLst>
                <a:path extrusionOk="0" h="3505" w="7374">
                  <a:moveTo>
                    <a:pt x="7141" y="0"/>
                  </a:moveTo>
                  <a:cubicBezTo>
                    <a:pt x="7112" y="0"/>
                    <a:pt x="7083" y="6"/>
                    <a:pt x="7054" y="18"/>
                  </a:cubicBezTo>
                  <a:cubicBezTo>
                    <a:pt x="4748" y="999"/>
                    <a:pt x="2420" y="2026"/>
                    <a:pt x="137" y="3099"/>
                  </a:cubicBezTo>
                  <a:cubicBezTo>
                    <a:pt x="46" y="3145"/>
                    <a:pt x="1" y="3282"/>
                    <a:pt x="46" y="3373"/>
                  </a:cubicBezTo>
                  <a:cubicBezTo>
                    <a:pt x="69" y="3442"/>
                    <a:pt x="115" y="3464"/>
                    <a:pt x="160" y="3487"/>
                  </a:cubicBezTo>
                  <a:cubicBezTo>
                    <a:pt x="183" y="3499"/>
                    <a:pt x="212" y="3504"/>
                    <a:pt x="240" y="3504"/>
                  </a:cubicBezTo>
                  <a:cubicBezTo>
                    <a:pt x="269" y="3504"/>
                    <a:pt x="297" y="3499"/>
                    <a:pt x="320" y="3487"/>
                  </a:cubicBezTo>
                  <a:cubicBezTo>
                    <a:pt x="2603" y="2414"/>
                    <a:pt x="4908" y="1387"/>
                    <a:pt x="7236" y="406"/>
                  </a:cubicBezTo>
                  <a:cubicBezTo>
                    <a:pt x="7327" y="360"/>
                    <a:pt x="7373" y="223"/>
                    <a:pt x="7327" y="132"/>
                  </a:cubicBezTo>
                  <a:cubicBezTo>
                    <a:pt x="7294" y="47"/>
                    <a:pt x="7222" y="0"/>
                    <a:pt x="71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18"/>
            <p:cNvSpPr/>
            <p:nvPr/>
          </p:nvSpPr>
          <p:spPr>
            <a:xfrm flipH="1">
              <a:off x="1486309" y="1129214"/>
              <a:ext cx="604350" cy="382245"/>
            </a:xfrm>
            <a:custGeom>
              <a:rect b="b" l="l" r="r" t="t"/>
              <a:pathLst>
                <a:path extrusionOk="0" h="19086" w="30176">
                  <a:moveTo>
                    <a:pt x="25094" y="1"/>
                  </a:moveTo>
                  <a:cubicBezTo>
                    <a:pt x="25068" y="1"/>
                    <a:pt x="25043" y="1"/>
                    <a:pt x="25017" y="3"/>
                  </a:cubicBezTo>
                  <a:cubicBezTo>
                    <a:pt x="24698" y="26"/>
                    <a:pt x="24401" y="140"/>
                    <a:pt x="24127" y="254"/>
                  </a:cubicBezTo>
                  <a:cubicBezTo>
                    <a:pt x="16092" y="3655"/>
                    <a:pt x="8058" y="7056"/>
                    <a:pt x="1" y="10457"/>
                  </a:cubicBezTo>
                  <a:cubicBezTo>
                    <a:pt x="754" y="13333"/>
                    <a:pt x="1941" y="16278"/>
                    <a:pt x="3402" y="19085"/>
                  </a:cubicBezTo>
                  <a:cubicBezTo>
                    <a:pt x="11619" y="15136"/>
                    <a:pt x="19950" y="11461"/>
                    <a:pt x="28395" y="8015"/>
                  </a:cubicBezTo>
                  <a:cubicBezTo>
                    <a:pt x="28578" y="7946"/>
                    <a:pt x="28783" y="7855"/>
                    <a:pt x="28920" y="7718"/>
                  </a:cubicBezTo>
                  <a:cubicBezTo>
                    <a:pt x="29057" y="7535"/>
                    <a:pt x="29103" y="7330"/>
                    <a:pt x="29148" y="7125"/>
                  </a:cubicBezTo>
                  <a:cubicBezTo>
                    <a:pt x="29582" y="5367"/>
                    <a:pt x="29902" y="3587"/>
                    <a:pt x="30176" y="1806"/>
                  </a:cubicBezTo>
                  <a:cubicBezTo>
                    <a:pt x="28783" y="1281"/>
                    <a:pt x="27414" y="756"/>
                    <a:pt x="26044" y="231"/>
                  </a:cubicBezTo>
                  <a:cubicBezTo>
                    <a:pt x="25727" y="126"/>
                    <a:pt x="25411" y="1"/>
                    <a:pt x="250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18"/>
            <p:cNvSpPr/>
            <p:nvPr/>
          </p:nvSpPr>
          <p:spPr>
            <a:xfrm flipH="1">
              <a:off x="2048095" y="1364212"/>
              <a:ext cx="277501" cy="230416"/>
            </a:xfrm>
            <a:custGeom>
              <a:rect b="b" l="l" r="r" t="t"/>
              <a:pathLst>
                <a:path extrusionOk="0" h="11505" w="13856">
                  <a:moveTo>
                    <a:pt x="11253" y="0"/>
                  </a:moveTo>
                  <a:cubicBezTo>
                    <a:pt x="7510" y="1667"/>
                    <a:pt x="3744" y="3310"/>
                    <a:pt x="0" y="4976"/>
                  </a:cubicBezTo>
                  <a:cubicBezTo>
                    <a:pt x="639" y="7282"/>
                    <a:pt x="1621" y="9473"/>
                    <a:pt x="2853" y="11504"/>
                  </a:cubicBezTo>
                  <a:cubicBezTo>
                    <a:pt x="6528" y="9838"/>
                    <a:pt x="10203" y="8149"/>
                    <a:pt x="13855" y="6483"/>
                  </a:cubicBezTo>
                  <a:cubicBezTo>
                    <a:pt x="13467" y="4086"/>
                    <a:pt x="12554" y="1781"/>
                    <a:pt x="112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18"/>
            <p:cNvSpPr/>
            <p:nvPr/>
          </p:nvSpPr>
          <p:spPr>
            <a:xfrm flipH="1">
              <a:off x="1585522" y="1247464"/>
              <a:ext cx="350641" cy="192084"/>
            </a:xfrm>
            <a:custGeom>
              <a:rect b="b" l="l" r="r" t="t"/>
              <a:pathLst>
                <a:path extrusionOk="0" h="9591" w="17508">
                  <a:moveTo>
                    <a:pt x="16201" y="1"/>
                  </a:moveTo>
                  <a:cubicBezTo>
                    <a:pt x="16187" y="1"/>
                    <a:pt x="16173" y="4"/>
                    <a:pt x="16161" y="10"/>
                  </a:cubicBezTo>
                  <a:cubicBezTo>
                    <a:pt x="16115" y="33"/>
                    <a:pt x="16070" y="101"/>
                    <a:pt x="16115" y="147"/>
                  </a:cubicBezTo>
                  <a:lnTo>
                    <a:pt x="17302" y="2795"/>
                  </a:lnTo>
                  <a:cubicBezTo>
                    <a:pt x="17302" y="2817"/>
                    <a:pt x="17325" y="2840"/>
                    <a:pt x="17348" y="2840"/>
                  </a:cubicBezTo>
                  <a:cubicBezTo>
                    <a:pt x="17359" y="2852"/>
                    <a:pt x="17376" y="2857"/>
                    <a:pt x="17393" y="2857"/>
                  </a:cubicBezTo>
                  <a:cubicBezTo>
                    <a:pt x="17410" y="2857"/>
                    <a:pt x="17428" y="2852"/>
                    <a:pt x="17439" y="2840"/>
                  </a:cubicBezTo>
                  <a:cubicBezTo>
                    <a:pt x="17485" y="2817"/>
                    <a:pt x="17508" y="2772"/>
                    <a:pt x="17485" y="2703"/>
                  </a:cubicBezTo>
                  <a:lnTo>
                    <a:pt x="16298" y="56"/>
                  </a:lnTo>
                  <a:cubicBezTo>
                    <a:pt x="16281" y="22"/>
                    <a:pt x="16240" y="1"/>
                    <a:pt x="16201" y="1"/>
                  </a:cubicBezTo>
                  <a:close/>
                  <a:moveTo>
                    <a:pt x="11858" y="1503"/>
                  </a:moveTo>
                  <a:cubicBezTo>
                    <a:pt x="11838" y="1503"/>
                    <a:pt x="11818" y="1508"/>
                    <a:pt x="11801" y="1516"/>
                  </a:cubicBezTo>
                  <a:cubicBezTo>
                    <a:pt x="11756" y="1539"/>
                    <a:pt x="11733" y="1608"/>
                    <a:pt x="11778" y="1653"/>
                  </a:cubicBezTo>
                  <a:cubicBezTo>
                    <a:pt x="12281" y="2498"/>
                    <a:pt x="12691" y="3365"/>
                    <a:pt x="13011" y="4301"/>
                  </a:cubicBezTo>
                  <a:cubicBezTo>
                    <a:pt x="13011" y="4324"/>
                    <a:pt x="13034" y="4347"/>
                    <a:pt x="13057" y="4369"/>
                  </a:cubicBezTo>
                  <a:lnTo>
                    <a:pt x="13148" y="4369"/>
                  </a:lnTo>
                  <a:cubicBezTo>
                    <a:pt x="13194" y="4347"/>
                    <a:pt x="13216" y="4278"/>
                    <a:pt x="13194" y="4233"/>
                  </a:cubicBezTo>
                  <a:cubicBezTo>
                    <a:pt x="12897" y="3297"/>
                    <a:pt x="12463" y="2384"/>
                    <a:pt x="11961" y="1562"/>
                  </a:cubicBezTo>
                  <a:cubicBezTo>
                    <a:pt x="11932" y="1519"/>
                    <a:pt x="11894" y="1503"/>
                    <a:pt x="11858" y="1503"/>
                  </a:cubicBezTo>
                  <a:close/>
                  <a:moveTo>
                    <a:pt x="8052" y="3265"/>
                  </a:moveTo>
                  <a:cubicBezTo>
                    <a:pt x="8038" y="3265"/>
                    <a:pt x="8024" y="3268"/>
                    <a:pt x="8012" y="3274"/>
                  </a:cubicBezTo>
                  <a:cubicBezTo>
                    <a:pt x="7944" y="3297"/>
                    <a:pt x="7921" y="3365"/>
                    <a:pt x="7944" y="3411"/>
                  </a:cubicBezTo>
                  <a:lnTo>
                    <a:pt x="9199" y="5967"/>
                  </a:lnTo>
                  <a:cubicBezTo>
                    <a:pt x="9199" y="5990"/>
                    <a:pt x="9222" y="6013"/>
                    <a:pt x="9245" y="6036"/>
                  </a:cubicBezTo>
                  <a:cubicBezTo>
                    <a:pt x="9268" y="6036"/>
                    <a:pt x="9313" y="6036"/>
                    <a:pt x="9336" y="6013"/>
                  </a:cubicBezTo>
                  <a:cubicBezTo>
                    <a:pt x="9382" y="5990"/>
                    <a:pt x="9405" y="5944"/>
                    <a:pt x="9382" y="5876"/>
                  </a:cubicBezTo>
                  <a:lnTo>
                    <a:pt x="8149" y="3320"/>
                  </a:lnTo>
                  <a:cubicBezTo>
                    <a:pt x="8132" y="3286"/>
                    <a:pt x="8091" y="3265"/>
                    <a:pt x="8052" y="3265"/>
                  </a:cubicBezTo>
                  <a:close/>
                  <a:moveTo>
                    <a:pt x="4068" y="4888"/>
                  </a:moveTo>
                  <a:cubicBezTo>
                    <a:pt x="4058" y="4888"/>
                    <a:pt x="4049" y="4890"/>
                    <a:pt x="4041" y="4894"/>
                  </a:cubicBezTo>
                  <a:cubicBezTo>
                    <a:pt x="3972" y="4917"/>
                    <a:pt x="3949" y="4986"/>
                    <a:pt x="3972" y="5031"/>
                  </a:cubicBezTo>
                  <a:lnTo>
                    <a:pt x="4976" y="7885"/>
                  </a:lnTo>
                  <a:cubicBezTo>
                    <a:pt x="4999" y="7907"/>
                    <a:pt x="5022" y="7930"/>
                    <a:pt x="5045" y="7953"/>
                  </a:cubicBezTo>
                  <a:lnTo>
                    <a:pt x="5113" y="7953"/>
                  </a:lnTo>
                  <a:cubicBezTo>
                    <a:pt x="5182" y="7930"/>
                    <a:pt x="5205" y="7862"/>
                    <a:pt x="5182" y="7816"/>
                  </a:cubicBezTo>
                  <a:lnTo>
                    <a:pt x="4178" y="4963"/>
                  </a:lnTo>
                  <a:cubicBezTo>
                    <a:pt x="4159" y="4926"/>
                    <a:pt x="4110" y="4888"/>
                    <a:pt x="4068" y="4888"/>
                  </a:cubicBezTo>
                  <a:close/>
                  <a:moveTo>
                    <a:pt x="119" y="6392"/>
                  </a:moveTo>
                  <a:cubicBezTo>
                    <a:pt x="104" y="6392"/>
                    <a:pt x="87" y="6395"/>
                    <a:pt x="69" y="6401"/>
                  </a:cubicBezTo>
                  <a:cubicBezTo>
                    <a:pt x="23" y="6424"/>
                    <a:pt x="0" y="6469"/>
                    <a:pt x="23" y="6538"/>
                  </a:cubicBezTo>
                  <a:cubicBezTo>
                    <a:pt x="434" y="7565"/>
                    <a:pt x="936" y="8569"/>
                    <a:pt x="1507" y="9528"/>
                  </a:cubicBezTo>
                  <a:cubicBezTo>
                    <a:pt x="1507" y="9551"/>
                    <a:pt x="1530" y="9574"/>
                    <a:pt x="1553" y="9574"/>
                  </a:cubicBezTo>
                  <a:cubicBezTo>
                    <a:pt x="1564" y="9585"/>
                    <a:pt x="1581" y="9591"/>
                    <a:pt x="1598" y="9591"/>
                  </a:cubicBezTo>
                  <a:cubicBezTo>
                    <a:pt x="1615" y="9591"/>
                    <a:pt x="1632" y="9585"/>
                    <a:pt x="1644" y="9574"/>
                  </a:cubicBezTo>
                  <a:cubicBezTo>
                    <a:pt x="1690" y="9551"/>
                    <a:pt x="1712" y="9482"/>
                    <a:pt x="1690" y="9437"/>
                  </a:cubicBezTo>
                  <a:cubicBezTo>
                    <a:pt x="1119" y="8478"/>
                    <a:pt x="640" y="7474"/>
                    <a:pt x="206" y="6447"/>
                  </a:cubicBezTo>
                  <a:cubicBezTo>
                    <a:pt x="189" y="6413"/>
                    <a:pt x="160" y="6392"/>
                    <a:pt x="119" y="639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18"/>
            <p:cNvSpPr/>
            <p:nvPr/>
          </p:nvSpPr>
          <p:spPr>
            <a:xfrm flipH="1">
              <a:off x="2048099" y="1437806"/>
              <a:ext cx="245497" cy="156815"/>
            </a:xfrm>
            <a:custGeom>
              <a:rect b="b" l="l" r="r" t="t"/>
              <a:pathLst>
                <a:path extrusionOk="0" h="7830" w="12258">
                  <a:moveTo>
                    <a:pt x="11550" y="0"/>
                  </a:moveTo>
                  <a:cubicBezTo>
                    <a:pt x="7647" y="1712"/>
                    <a:pt x="3789" y="3561"/>
                    <a:pt x="0" y="5524"/>
                  </a:cubicBezTo>
                  <a:cubicBezTo>
                    <a:pt x="388" y="6300"/>
                    <a:pt x="799" y="7076"/>
                    <a:pt x="1255" y="7829"/>
                  </a:cubicBezTo>
                  <a:cubicBezTo>
                    <a:pt x="4930" y="6163"/>
                    <a:pt x="8605" y="4474"/>
                    <a:pt x="12257" y="2808"/>
                  </a:cubicBezTo>
                  <a:cubicBezTo>
                    <a:pt x="12098" y="1849"/>
                    <a:pt x="11846" y="890"/>
                    <a:pt x="1155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18"/>
            <p:cNvSpPr/>
            <p:nvPr/>
          </p:nvSpPr>
          <p:spPr>
            <a:xfrm flipH="1">
              <a:off x="2011522" y="1314049"/>
              <a:ext cx="337383" cy="309865"/>
            </a:xfrm>
            <a:custGeom>
              <a:rect b="b" l="l" r="r" t="t"/>
              <a:pathLst>
                <a:path extrusionOk="0" h="15472" w="16846">
                  <a:moveTo>
                    <a:pt x="12200" y="1"/>
                  </a:moveTo>
                  <a:cubicBezTo>
                    <a:pt x="12159" y="1"/>
                    <a:pt x="12117" y="6"/>
                    <a:pt x="12075" y="17"/>
                  </a:cubicBezTo>
                  <a:cubicBezTo>
                    <a:pt x="11801" y="109"/>
                    <a:pt x="11641" y="428"/>
                    <a:pt x="11664" y="725"/>
                  </a:cubicBezTo>
                  <a:cubicBezTo>
                    <a:pt x="11687" y="999"/>
                    <a:pt x="11732" y="1296"/>
                    <a:pt x="11801" y="1478"/>
                  </a:cubicBezTo>
                  <a:cubicBezTo>
                    <a:pt x="12988" y="4423"/>
                    <a:pt x="14175" y="7390"/>
                    <a:pt x="15339" y="10334"/>
                  </a:cubicBezTo>
                  <a:cubicBezTo>
                    <a:pt x="15453" y="10608"/>
                    <a:pt x="15590" y="10928"/>
                    <a:pt x="15841" y="11110"/>
                  </a:cubicBezTo>
                  <a:cubicBezTo>
                    <a:pt x="15952" y="11199"/>
                    <a:pt x="16106" y="11250"/>
                    <a:pt x="16257" y="11250"/>
                  </a:cubicBezTo>
                  <a:cubicBezTo>
                    <a:pt x="16415" y="11250"/>
                    <a:pt x="16569" y="11194"/>
                    <a:pt x="16663" y="11065"/>
                  </a:cubicBezTo>
                  <a:cubicBezTo>
                    <a:pt x="16845" y="10859"/>
                    <a:pt x="16754" y="10540"/>
                    <a:pt x="16663" y="10266"/>
                  </a:cubicBezTo>
                  <a:cubicBezTo>
                    <a:pt x="15613" y="7070"/>
                    <a:pt x="14403" y="3920"/>
                    <a:pt x="13056" y="816"/>
                  </a:cubicBezTo>
                  <a:cubicBezTo>
                    <a:pt x="12892" y="446"/>
                    <a:pt x="12578" y="1"/>
                    <a:pt x="12200" y="1"/>
                  </a:cubicBezTo>
                  <a:close/>
                  <a:moveTo>
                    <a:pt x="636" y="5970"/>
                  </a:moveTo>
                  <a:cubicBezTo>
                    <a:pt x="615" y="5970"/>
                    <a:pt x="593" y="5971"/>
                    <a:pt x="571" y="5975"/>
                  </a:cubicBezTo>
                  <a:cubicBezTo>
                    <a:pt x="251" y="6020"/>
                    <a:pt x="46" y="6340"/>
                    <a:pt x="23" y="6637"/>
                  </a:cubicBezTo>
                  <a:cubicBezTo>
                    <a:pt x="0" y="6956"/>
                    <a:pt x="137" y="7253"/>
                    <a:pt x="251" y="7550"/>
                  </a:cubicBezTo>
                  <a:cubicBezTo>
                    <a:pt x="662" y="8486"/>
                    <a:pt x="1050" y="9421"/>
                    <a:pt x="1461" y="10380"/>
                  </a:cubicBezTo>
                  <a:cubicBezTo>
                    <a:pt x="1803" y="11179"/>
                    <a:pt x="2146" y="12001"/>
                    <a:pt x="2488" y="12799"/>
                  </a:cubicBezTo>
                  <a:cubicBezTo>
                    <a:pt x="2808" y="13598"/>
                    <a:pt x="3150" y="14397"/>
                    <a:pt x="3675" y="15082"/>
                  </a:cubicBezTo>
                  <a:cubicBezTo>
                    <a:pt x="3812" y="15265"/>
                    <a:pt x="3995" y="15447"/>
                    <a:pt x="4223" y="15470"/>
                  </a:cubicBezTo>
                  <a:cubicBezTo>
                    <a:pt x="4235" y="15471"/>
                    <a:pt x="4246" y="15471"/>
                    <a:pt x="4258" y="15471"/>
                  </a:cubicBezTo>
                  <a:cubicBezTo>
                    <a:pt x="4562" y="15471"/>
                    <a:pt x="4817" y="15185"/>
                    <a:pt x="4839" y="14877"/>
                  </a:cubicBezTo>
                  <a:cubicBezTo>
                    <a:pt x="4885" y="14557"/>
                    <a:pt x="4748" y="14237"/>
                    <a:pt x="4634" y="13941"/>
                  </a:cubicBezTo>
                  <a:cubicBezTo>
                    <a:pt x="3675" y="11727"/>
                    <a:pt x="2716" y="9490"/>
                    <a:pt x="1735" y="7276"/>
                  </a:cubicBezTo>
                  <a:cubicBezTo>
                    <a:pt x="1621" y="7025"/>
                    <a:pt x="1461" y="6751"/>
                    <a:pt x="1301" y="6477"/>
                  </a:cubicBezTo>
                  <a:cubicBezTo>
                    <a:pt x="1153" y="6223"/>
                    <a:pt x="908" y="5970"/>
                    <a:pt x="636" y="597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6" name="Google Shape;346;p18"/>
          <p:cNvSpPr/>
          <p:nvPr/>
        </p:nvSpPr>
        <p:spPr>
          <a:xfrm>
            <a:off x="6392050" y="791737"/>
            <a:ext cx="205140" cy="205140"/>
          </a:xfrm>
          <a:custGeom>
            <a:rect b="b" l="l" r="r" t="t"/>
            <a:pathLst>
              <a:path extrusionOk="0" h="7602" w="7602">
                <a:moveTo>
                  <a:pt x="2648" y="1"/>
                </a:moveTo>
                <a:cubicBezTo>
                  <a:pt x="2420" y="1"/>
                  <a:pt x="2237" y="183"/>
                  <a:pt x="2237" y="434"/>
                </a:cubicBezTo>
                <a:lnTo>
                  <a:pt x="2237" y="1804"/>
                </a:lnTo>
                <a:cubicBezTo>
                  <a:pt x="2237" y="2032"/>
                  <a:pt x="2032" y="2215"/>
                  <a:pt x="1804" y="2215"/>
                </a:cubicBezTo>
                <a:lnTo>
                  <a:pt x="434" y="2215"/>
                </a:lnTo>
                <a:cubicBezTo>
                  <a:pt x="206" y="2215"/>
                  <a:pt x="0" y="2420"/>
                  <a:pt x="0" y="2648"/>
                </a:cubicBezTo>
                <a:lnTo>
                  <a:pt x="0" y="4954"/>
                </a:lnTo>
                <a:cubicBezTo>
                  <a:pt x="0" y="5182"/>
                  <a:pt x="206" y="5387"/>
                  <a:pt x="434" y="5387"/>
                </a:cubicBezTo>
                <a:lnTo>
                  <a:pt x="1804" y="5387"/>
                </a:lnTo>
                <a:cubicBezTo>
                  <a:pt x="2032" y="5387"/>
                  <a:pt x="2237" y="5570"/>
                  <a:pt x="2237" y="5798"/>
                </a:cubicBezTo>
                <a:lnTo>
                  <a:pt x="2237" y="7168"/>
                </a:lnTo>
                <a:cubicBezTo>
                  <a:pt x="2237" y="7419"/>
                  <a:pt x="2420" y="7601"/>
                  <a:pt x="2648" y="7601"/>
                </a:cubicBezTo>
                <a:lnTo>
                  <a:pt x="4976" y="7601"/>
                </a:lnTo>
                <a:cubicBezTo>
                  <a:pt x="5205" y="7601"/>
                  <a:pt x="5387" y="7419"/>
                  <a:pt x="5387" y="7168"/>
                </a:cubicBezTo>
                <a:lnTo>
                  <a:pt x="5387" y="5798"/>
                </a:lnTo>
                <a:cubicBezTo>
                  <a:pt x="5387" y="5570"/>
                  <a:pt x="5570" y="5387"/>
                  <a:pt x="5798" y="5387"/>
                </a:cubicBezTo>
                <a:lnTo>
                  <a:pt x="7190" y="5387"/>
                </a:lnTo>
                <a:cubicBezTo>
                  <a:pt x="7419" y="5387"/>
                  <a:pt x="7601" y="5182"/>
                  <a:pt x="7601" y="4954"/>
                </a:cubicBezTo>
                <a:lnTo>
                  <a:pt x="7601" y="2648"/>
                </a:lnTo>
                <a:cubicBezTo>
                  <a:pt x="7601" y="2420"/>
                  <a:pt x="7419" y="2215"/>
                  <a:pt x="7190" y="2215"/>
                </a:cubicBezTo>
                <a:lnTo>
                  <a:pt x="5798" y="2215"/>
                </a:lnTo>
                <a:cubicBezTo>
                  <a:pt x="5570" y="2215"/>
                  <a:pt x="5387" y="2032"/>
                  <a:pt x="5387" y="1804"/>
                </a:cubicBezTo>
                <a:lnTo>
                  <a:pt x="5387" y="434"/>
                </a:lnTo>
                <a:cubicBezTo>
                  <a:pt x="5387" y="183"/>
                  <a:pt x="5205" y="1"/>
                  <a:pt x="497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18"/>
          <p:cNvSpPr/>
          <p:nvPr/>
        </p:nvSpPr>
        <p:spPr>
          <a:xfrm>
            <a:off x="2886462" y="4130139"/>
            <a:ext cx="204519" cy="204519"/>
          </a:xfrm>
          <a:custGeom>
            <a:rect b="b" l="l" r="r" t="t"/>
            <a:pathLst>
              <a:path extrusionOk="0" h="7579" w="7579">
                <a:moveTo>
                  <a:pt x="2625" y="1"/>
                </a:moveTo>
                <a:cubicBezTo>
                  <a:pt x="2397" y="1"/>
                  <a:pt x="2214" y="183"/>
                  <a:pt x="2214" y="412"/>
                </a:cubicBezTo>
                <a:lnTo>
                  <a:pt x="2214" y="1781"/>
                </a:lnTo>
                <a:cubicBezTo>
                  <a:pt x="2214" y="2032"/>
                  <a:pt x="2032" y="2215"/>
                  <a:pt x="1804" y="2215"/>
                </a:cubicBezTo>
                <a:lnTo>
                  <a:pt x="411" y="2215"/>
                </a:lnTo>
                <a:cubicBezTo>
                  <a:pt x="183" y="2215"/>
                  <a:pt x="0" y="2397"/>
                  <a:pt x="0" y="2626"/>
                </a:cubicBezTo>
                <a:lnTo>
                  <a:pt x="0" y="4954"/>
                </a:lnTo>
                <a:cubicBezTo>
                  <a:pt x="0" y="5182"/>
                  <a:pt x="183" y="5365"/>
                  <a:pt x="411" y="5365"/>
                </a:cubicBezTo>
                <a:lnTo>
                  <a:pt x="1804" y="5365"/>
                </a:lnTo>
                <a:cubicBezTo>
                  <a:pt x="2032" y="5365"/>
                  <a:pt x="2214" y="5547"/>
                  <a:pt x="2214" y="5775"/>
                </a:cubicBezTo>
                <a:lnTo>
                  <a:pt x="2214" y="7168"/>
                </a:lnTo>
                <a:cubicBezTo>
                  <a:pt x="2214" y="7396"/>
                  <a:pt x="2397" y="7579"/>
                  <a:pt x="2625" y="7579"/>
                </a:cubicBezTo>
                <a:lnTo>
                  <a:pt x="4953" y="7579"/>
                </a:lnTo>
                <a:cubicBezTo>
                  <a:pt x="5182" y="7579"/>
                  <a:pt x="5364" y="7396"/>
                  <a:pt x="5364" y="7168"/>
                </a:cubicBezTo>
                <a:lnTo>
                  <a:pt x="5364" y="5775"/>
                </a:lnTo>
                <a:cubicBezTo>
                  <a:pt x="5364" y="5547"/>
                  <a:pt x="5570" y="5365"/>
                  <a:pt x="5798" y="5365"/>
                </a:cubicBezTo>
                <a:lnTo>
                  <a:pt x="7168" y="5365"/>
                </a:lnTo>
                <a:cubicBezTo>
                  <a:pt x="7396" y="5365"/>
                  <a:pt x="7578" y="5182"/>
                  <a:pt x="7578" y="4954"/>
                </a:cubicBezTo>
                <a:lnTo>
                  <a:pt x="7578" y="2626"/>
                </a:lnTo>
                <a:cubicBezTo>
                  <a:pt x="7578" y="2397"/>
                  <a:pt x="7396" y="2215"/>
                  <a:pt x="7168" y="2215"/>
                </a:cubicBezTo>
                <a:lnTo>
                  <a:pt x="5798" y="2215"/>
                </a:lnTo>
                <a:cubicBezTo>
                  <a:pt x="5570" y="2215"/>
                  <a:pt x="5364" y="2032"/>
                  <a:pt x="5364" y="1781"/>
                </a:cubicBezTo>
                <a:lnTo>
                  <a:pt x="5364" y="412"/>
                </a:lnTo>
                <a:cubicBezTo>
                  <a:pt x="5364" y="183"/>
                  <a:pt x="5182" y="1"/>
                  <a:pt x="495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18"/>
          <p:cNvSpPr/>
          <p:nvPr/>
        </p:nvSpPr>
        <p:spPr>
          <a:xfrm>
            <a:off x="822164" y="1505053"/>
            <a:ext cx="93044" cy="97659"/>
          </a:xfrm>
          <a:custGeom>
            <a:rect b="b" l="l" r="r" t="t"/>
            <a:pathLst>
              <a:path extrusionOk="0" h="3619" w="3448">
                <a:moveTo>
                  <a:pt x="1607" y="0"/>
                </a:moveTo>
                <a:cubicBezTo>
                  <a:pt x="977" y="0"/>
                  <a:pt x="331" y="380"/>
                  <a:pt x="115" y="985"/>
                </a:cubicBezTo>
                <a:cubicBezTo>
                  <a:pt x="1" y="1282"/>
                  <a:pt x="1" y="1602"/>
                  <a:pt x="24" y="1921"/>
                </a:cubicBezTo>
                <a:cubicBezTo>
                  <a:pt x="69" y="2195"/>
                  <a:pt x="115" y="2469"/>
                  <a:pt x="252" y="2720"/>
                </a:cubicBezTo>
                <a:cubicBezTo>
                  <a:pt x="525" y="3266"/>
                  <a:pt x="1145" y="3618"/>
                  <a:pt x="1758" y="3618"/>
                </a:cubicBezTo>
                <a:cubicBezTo>
                  <a:pt x="1811" y="3618"/>
                  <a:pt x="1865" y="3616"/>
                  <a:pt x="1918" y="3610"/>
                </a:cubicBezTo>
                <a:cubicBezTo>
                  <a:pt x="2580" y="3519"/>
                  <a:pt x="3151" y="2994"/>
                  <a:pt x="3310" y="2332"/>
                </a:cubicBezTo>
                <a:cubicBezTo>
                  <a:pt x="3425" y="1898"/>
                  <a:pt x="3447" y="1305"/>
                  <a:pt x="3128" y="826"/>
                </a:cubicBezTo>
                <a:cubicBezTo>
                  <a:pt x="2831" y="346"/>
                  <a:pt x="2283" y="27"/>
                  <a:pt x="1713" y="4"/>
                </a:cubicBezTo>
                <a:cubicBezTo>
                  <a:pt x="1677" y="1"/>
                  <a:pt x="1642" y="0"/>
                  <a:pt x="160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18"/>
          <p:cNvSpPr/>
          <p:nvPr/>
        </p:nvSpPr>
        <p:spPr>
          <a:xfrm>
            <a:off x="522198" y="1513850"/>
            <a:ext cx="278431" cy="272818"/>
          </a:xfrm>
          <a:custGeom>
            <a:rect b="b" l="l" r="r" t="t"/>
            <a:pathLst>
              <a:path extrusionOk="0" h="10110" w="10318">
                <a:moveTo>
                  <a:pt x="5025" y="1"/>
                </a:moveTo>
                <a:cubicBezTo>
                  <a:pt x="4724" y="1"/>
                  <a:pt x="4425" y="35"/>
                  <a:pt x="4132" y="111"/>
                </a:cubicBezTo>
                <a:cubicBezTo>
                  <a:pt x="3562" y="271"/>
                  <a:pt x="3014" y="568"/>
                  <a:pt x="2534" y="956"/>
                </a:cubicBezTo>
                <a:cubicBezTo>
                  <a:pt x="914" y="2234"/>
                  <a:pt x="1" y="4425"/>
                  <a:pt x="434" y="6434"/>
                </a:cubicBezTo>
                <a:cubicBezTo>
                  <a:pt x="865" y="8452"/>
                  <a:pt x="2737" y="10109"/>
                  <a:pt x="4775" y="10109"/>
                </a:cubicBezTo>
                <a:cubicBezTo>
                  <a:pt x="4789" y="10109"/>
                  <a:pt x="4803" y="10109"/>
                  <a:pt x="4817" y="10109"/>
                </a:cubicBezTo>
                <a:cubicBezTo>
                  <a:pt x="5958" y="10109"/>
                  <a:pt x="7054" y="9630"/>
                  <a:pt x="7921" y="8899"/>
                </a:cubicBezTo>
                <a:cubicBezTo>
                  <a:pt x="8789" y="8169"/>
                  <a:pt x="9428" y="7187"/>
                  <a:pt x="9884" y="6160"/>
                </a:cubicBezTo>
                <a:cubicBezTo>
                  <a:pt x="10318" y="5156"/>
                  <a:pt x="10181" y="3490"/>
                  <a:pt x="9428" y="2234"/>
                </a:cubicBezTo>
                <a:cubicBezTo>
                  <a:pt x="8903" y="1367"/>
                  <a:pt x="7990" y="796"/>
                  <a:pt x="7054" y="431"/>
                </a:cubicBezTo>
                <a:cubicBezTo>
                  <a:pt x="6404" y="177"/>
                  <a:pt x="5709" y="1"/>
                  <a:pt x="502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0" name="Google Shape;350;p18"/>
          <p:cNvGrpSpPr/>
          <p:nvPr/>
        </p:nvGrpSpPr>
        <p:grpSpPr>
          <a:xfrm>
            <a:off x="68864" y="3096390"/>
            <a:ext cx="1299652" cy="2651951"/>
            <a:chOff x="8154826" y="3096390"/>
            <a:chExt cx="1299652" cy="2651951"/>
          </a:xfrm>
        </p:grpSpPr>
        <p:sp>
          <p:nvSpPr>
            <p:cNvPr id="351" name="Google Shape;351;p18"/>
            <p:cNvSpPr/>
            <p:nvPr/>
          </p:nvSpPr>
          <p:spPr>
            <a:xfrm>
              <a:off x="8761530" y="3096390"/>
              <a:ext cx="692948" cy="785102"/>
            </a:xfrm>
            <a:custGeom>
              <a:rect b="b" l="l" r="r" t="t"/>
              <a:pathLst>
                <a:path extrusionOk="0" h="29094" w="25679">
                  <a:moveTo>
                    <a:pt x="15362" y="0"/>
                  </a:moveTo>
                  <a:cubicBezTo>
                    <a:pt x="14997" y="0"/>
                    <a:pt x="14631" y="16"/>
                    <a:pt x="14266" y="43"/>
                  </a:cubicBezTo>
                  <a:cubicBezTo>
                    <a:pt x="13581" y="112"/>
                    <a:pt x="12897" y="203"/>
                    <a:pt x="12280" y="500"/>
                  </a:cubicBezTo>
                  <a:cubicBezTo>
                    <a:pt x="11504" y="888"/>
                    <a:pt x="10911" y="1550"/>
                    <a:pt x="10409" y="2234"/>
                  </a:cubicBezTo>
                  <a:cubicBezTo>
                    <a:pt x="8080" y="5498"/>
                    <a:pt x="7533" y="9653"/>
                    <a:pt x="6254" y="13464"/>
                  </a:cubicBezTo>
                  <a:cubicBezTo>
                    <a:pt x="6232" y="13533"/>
                    <a:pt x="6186" y="13624"/>
                    <a:pt x="6140" y="13693"/>
                  </a:cubicBezTo>
                  <a:cubicBezTo>
                    <a:pt x="6088" y="13737"/>
                    <a:pt x="6021" y="13758"/>
                    <a:pt x="5951" y="13758"/>
                  </a:cubicBezTo>
                  <a:cubicBezTo>
                    <a:pt x="5806" y="13758"/>
                    <a:pt x="5647" y="13671"/>
                    <a:pt x="5570" y="13533"/>
                  </a:cubicBezTo>
                  <a:cubicBezTo>
                    <a:pt x="5456" y="13350"/>
                    <a:pt x="5478" y="13099"/>
                    <a:pt x="5501" y="12871"/>
                  </a:cubicBezTo>
                  <a:cubicBezTo>
                    <a:pt x="5752" y="10383"/>
                    <a:pt x="6277" y="7941"/>
                    <a:pt x="7053" y="5544"/>
                  </a:cubicBezTo>
                  <a:cubicBezTo>
                    <a:pt x="7259" y="4928"/>
                    <a:pt x="7464" y="4289"/>
                    <a:pt x="7487" y="3627"/>
                  </a:cubicBezTo>
                  <a:cubicBezTo>
                    <a:pt x="7510" y="2965"/>
                    <a:pt x="7282" y="2257"/>
                    <a:pt x="6734" y="1869"/>
                  </a:cubicBezTo>
                  <a:cubicBezTo>
                    <a:pt x="6438" y="1663"/>
                    <a:pt x="6097" y="1577"/>
                    <a:pt x="5742" y="1577"/>
                  </a:cubicBezTo>
                  <a:cubicBezTo>
                    <a:pt x="5195" y="1577"/>
                    <a:pt x="4617" y="1784"/>
                    <a:pt x="4132" y="2075"/>
                  </a:cubicBezTo>
                  <a:cubicBezTo>
                    <a:pt x="3196" y="2622"/>
                    <a:pt x="2443" y="3467"/>
                    <a:pt x="1872" y="4403"/>
                  </a:cubicBezTo>
                  <a:cubicBezTo>
                    <a:pt x="0" y="7461"/>
                    <a:pt x="137" y="11296"/>
                    <a:pt x="662" y="14834"/>
                  </a:cubicBezTo>
                  <a:cubicBezTo>
                    <a:pt x="1233" y="18509"/>
                    <a:pt x="2169" y="22138"/>
                    <a:pt x="3470" y="25608"/>
                  </a:cubicBezTo>
                  <a:cubicBezTo>
                    <a:pt x="3903" y="26772"/>
                    <a:pt x="4588" y="28164"/>
                    <a:pt x="5958" y="28735"/>
                  </a:cubicBezTo>
                  <a:cubicBezTo>
                    <a:pt x="6548" y="28997"/>
                    <a:pt x="7176" y="29093"/>
                    <a:pt x="7811" y="29093"/>
                  </a:cubicBezTo>
                  <a:cubicBezTo>
                    <a:pt x="8281" y="29093"/>
                    <a:pt x="8756" y="29041"/>
                    <a:pt x="9222" y="28963"/>
                  </a:cubicBezTo>
                  <a:cubicBezTo>
                    <a:pt x="13673" y="28255"/>
                    <a:pt x="17485" y="25379"/>
                    <a:pt x="20657" y="22161"/>
                  </a:cubicBezTo>
                  <a:cubicBezTo>
                    <a:pt x="22050" y="20746"/>
                    <a:pt x="23351" y="19216"/>
                    <a:pt x="24264" y="17459"/>
                  </a:cubicBezTo>
                  <a:cubicBezTo>
                    <a:pt x="25177" y="15701"/>
                    <a:pt x="25679" y="13670"/>
                    <a:pt x="25382" y="11730"/>
                  </a:cubicBezTo>
                  <a:cubicBezTo>
                    <a:pt x="25291" y="11182"/>
                    <a:pt x="25108" y="10611"/>
                    <a:pt x="24652" y="10337"/>
                  </a:cubicBezTo>
                  <a:cubicBezTo>
                    <a:pt x="24472" y="10236"/>
                    <a:pt x="24273" y="10190"/>
                    <a:pt x="24071" y="10190"/>
                  </a:cubicBezTo>
                  <a:cubicBezTo>
                    <a:pt x="23686" y="10190"/>
                    <a:pt x="23293" y="10356"/>
                    <a:pt x="23008" y="10611"/>
                  </a:cubicBezTo>
                  <a:cubicBezTo>
                    <a:pt x="22552" y="10999"/>
                    <a:pt x="22278" y="11524"/>
                    <a:pt x="22004" y="12049"/>
                  </a:cubicBezTo>
                  <a:cubicBezTo>
                    <a:pt x="20885" y="14241"/>
                    <a:pt x="19516" y="16295"/>
                    <a:pt x="17918" y="18166"/>
                  </a:cubicBezTo>
                  <a:cubicBezTo>
                    <a:pt x="19288" y="15222"/>
                    <a:pt x="20657" y="12255"/>
                    <a:pt x="21639" y="9173"/>
                  </a:cubicBezTo>
                  <a:cubicBezTo>
                    <a:pt x="22232" y="7347"/>
                    <a:pt x="22643" y="5316"/>
                    <a:pt x="21913" y="3558"/>
                  </a:cubicBezTo>
                  <a:cubicBezTo>
                    <a:pt x="21342" y="2166"/>
                    <a:pt x="20087" y="1116"/>
                    <a:pt x="18694" y="568"/>
                  </a:cubicBezTo>
                  <a:cubicBezTo>
                    <a:pt x="17639" y="153"/>
                    <a:pt x="16505" y="0"/>
                    <a:pt x="153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18"/>
            <p:cNvSpPr/>
            <p:nvPr/>
          </p:nvSpPr>
          <p:spPr>
            <a:xfrm>
              <a:off x="8154826" y="3623515"/>
              <a:ext cx="1186935" cy="2124826"/>
            </a:xfrm>
            <a:custGeom>
              <a:rect b="b" l="l" r="r" t="t"/>
              <a:pathLst>
                <a:path extrusionOk="0" h="78741" w="43985">
                  <a:moveTo>
                    <a:pt x="15204" y="1"/>
                  </a:moveTo>
                  <a:cubicBezTo>
                    <a:pt x="14564" y="1"/>
                    <a:pt x="13931" y="314"/>
                    <a:pt x="13467" y="755"/>
                  </a:cubicBezTo>
                  <a:cubicBezTo>
                    <a:pt x="12303" y="1805"/>
                    <a:pt x="11938" y="3517"/>
                    <a:pt x="12098" y="5092"/>
                  </a:cubicBezTo>
                  <a:cubicBezTo>
                    <a:pt x="12280" y="6644"/>
                    <a:pt x="12874" y="8105"/>
                    <a:pt x="13376" y="9611"/>
                  </a:cubicBezTo>
                  <a:cubicBezTo>
                    <a:pt x="15727" y="16824"/>
                    <a:pt x="15248" y="24653"/>
                    <a:pt x="13833" y="32140"/>
                  </a:cubicBezTo>
                  <a:cubicBezTo>
                    <a:pt x="12098" y="36226"/>
                    <a:pt x="10957" y="40585"/>
                    <a:pt x="10432" y="44991"/>
                  </a:cubicBezTo>
                  <a:cubicBezTo>
                    <a:pt x="9929" y="41224"/>
                    <a:pt x="8811" y="37435"/>
                    <a:pt x="8583" y="33601"/>
                  </a:cubicBezTo>
                  <a:cubicBezTo>
                    <a:pt x="8332" y="29538"/>
                    <a:pt x="9062" y="25407"/>
                    <a:pt x="8103" y="21458"/>
                  </a:cubicBezTo>
                  <a:cubicBezTo>
                    <a:pt x="7838" y="20331"/>
                    <a:pt x="7124" y="19034"/>
                    <a:pt x="6003" y="19034"/>
                  </a:cubicBezTo>
                  <a:cubicBezTo>
                    <a:pt x="5966" y="19034"/>
                    <a:pt x="5928" y="19035"/>
                    <a:pt x="5889" y="19038"/>
                  </a:cubicBezTo>
                  <a:cubicBezTo>
                    <a:pt x="5364" y="19084"/>
                    <a:pt x="4908" y="19426"/>
                    <a:pt x="4565" y="19814"/>
                  </a:cubicBezTo>
                  <a:cubicBezTo>
                    <a:pt x="3516" y="21001"/>
                    <a:pt x="3264" y="22645"/>
                    <a:pt x="3173" y="24197"/>
                  </a:cubicBezTo>
                  <a:cubicBezTo>
                    <a:pt x="2945" y="28465"/>
                    <a:pt x="3607" y="32756"/>
                    <a:pt x="5136" y="36751"/>
                  </a:cubicBezTo>
                  <a:cubicBezTo>
                    <a:pt x="6711" y="40836"/>
                    <a:pt x="9199" y="44671"/>
                    <a:pt x="10135" y="48871"/>
                  </a:cubicBezTo>
                  <a:cubicBezTo>
                    <a:pt x="9929" y="55947"/>
                    <a:pt x="11482" y="63182"/>
                    <a:pt x="14905" y="69254"/>
                  </a:cubicBezTo>
                  <a:cubicBezTo>
                    <a:pt x="11938" y="66560"/>
                    <a:pt x="9678" y="63228"/>
                    <a:pt x="8240" y="59553"/>
                  </a:cubicBezTo>
                  <a:cubicBezTo>
                    <a:pt x="6985" y="56358"/>
                    <a:pt x="6346" y="52934"/>
                    <a:pt x="4976" y="49784"/>
                  </a:cubicBezTo>
                  <a:cubicBezTo>
                    <a:pt x="4680" y="49168"/>
                    <a:pt x="4337" y="48506"/>
                    <a:pt x="3698" y="48232"/>
                  </a:cubicBezTo>
                  <a:cubicBezTo>
                    <a:pt x="3521" y="48163"/>
                    <a:pt x="3337" y="48132"/>
                    <a:pt x="3153" y="48132"/>
                  </a:cubicBezTo>
                  <a:cubicBezTo>
                    <a:pt x="2600" y="48132"/>
                    <a:pt x="2043" y="48414"/>
                    <a:pt x="1667" y="48825"/>
                  </a:cubicBezTo>
                  <a:cubicBezTo>
                    <a:pt x="1164" y="49396"/>
                    <a:pt x="936" y="50149"/>
                    <a:pt x="799" y="50880"/>
                  </a:cubicBezTo>
                  <a:cubicBezTo>
                    <a:pt x="0" y="55148"/>
                    <a:pt x="1781" y="59599"/>
                    <a:pt x="4702" y="62794"/>
                  </a:cubicBezTo>
                  <a:cubicBezTo>
                    <a:pt x="7510" y="65899"/>
                    <a:pt x="11253" y="67998"/>
                    <a:pt x="15111" y="69619"/>
                  </a:cubicBezTo>
                  <a:cubicBezTo>
                    <a:pt x="17051" y="72952"/>
                    <a:pt x="19539" y="75919"/>
                    <a:pt x="22620" y="78293"/>
                  </a:cubicBezTo>
                  <a:cubicBezTo>
                    <a:pt x="22926" y="78526"/>
                    <a:pt x="23344" y="78740"/>
                    <a:pt x="23701" y="78740"/>
                  </a:cubicBezTo>
                  <a:cubicBezTo>
                    <a:pt x="23903" y="78740"/>
                    <a:pt x="24086" y="78671"/>
                    <a:pt x="24218" y="78498"/>
                  </a:cubicBezTo>
                  <a:cubicBezTo>
                    <a:pt x="19288" y="74960"/>
                    <a:pt x="15818" y="69665"/>
                    <a:pt x="13673" y="63981"/>
                  </a:cubicBezTo>
                  <a:cubicBezTo>
                    <a:pt x="13330" y="63045"/>
                    <a:pt x="13011" y="62087"/>
                    <a:pt x="12737" y="61128"/>
                  </a:cubicBezTo>
                  <a:cubicBezTo>
                    <a:pt x="12303" y="55148"/>
                    <a:pt x="13764" y="49122"/>
                    <a:pt x="17416" y="44534"/>
                  </a:cubicBezTo>
                  <a:cubicBezTo>
                    <a:pt x="19813" y="41476"/>
                    <a:pt x="23077" y="39170"/>
                    <a:pt x="25451" y="36089"/>
                  </a:cubicBezTo>
                  <a:cubicBezTo>
                    <a:pt x="26090" y="35244"/>
                    <a:pt x="26683" y="34103"/>
                    <a:pt x="26135" y="33190"/>
                  </a:cubicBezTo>
                  <a:cubicBezTo>
                    <a:pt x="25784" y="32575"/>
                    <a:pt x="25085" y="32364"/>
                    <a:pt x="24346" y="32364"/>
                  </a:cubicBezTo>
                  <a:cubicBezTo>
                    <a:pt x="23933" y="32364"/>
                    <a:pt x="23507" y="32430"/>
                    <a:pt x="23122" y="32528"/>
                  </a:cubicBezTo>
                  <a:cubicBezTo>
                    <a:pt x="19105" y="33624"/>
                    <a:pt x="15978" y="36910"/>
                    <a:pt x="13969" y="40563"/>
                  </a:cubicBezTo>
                  <a:cubicBezTo>
                    <a:pt x="12372" y="43507"/>
                    <a:pt x="11390" y="46771"/>
                    <a:pt x="11048" y="50081"/>
                  </a:cubicBezTo>
                  <a:cubicBezTo>
                    <a:pt x="10934" y="43986"/>
                    <a:pt x="12098" y="37846"/>
                    <a:pt x="14494" y="32231"/>
                  </a:cubicBezTo>
                  <a:cubicBezTo>
                    <a:pt x="17895" y="28077"/>
                    <a:pt x="22529" y="24904"/>
                    <a:pt x="27665" y="23147"/>
                  </a:cubicBezTo>
                  <a:cubicBezTo>
                    <a:pt x="32595" y="21481"/>
                    <a:pt x="38096" y="21047"/>
                    <a:pt x="42319" y="18011"/>
                  </a:cubicBezTo>
                  <a:cubicBezTo>
                    <a:pt x="42844" y="17623"/>
                    <a:pt x="43368" y="17189"/>
                    <a:pt x="43665" y="16596"/>
                  </a:cubicBezTo>
                  <a:cubicBezTo>
                    <a:pt x="43962" y="16003"/>
                    <a:pt x="43985" y="15226"/>
                    <a:pt x="43551" y="14724"/>
                  </a:cubicBezTo>
                  <a:cubicBezTo>
                    <a:pt x="43277" y="14428"/>
                    <a:pt x="42889" y="14245"/>
                    <a:pt x="42524" y="14108"/>
                  </a:cubicBezTo>
                  <a:cubicBezTo>
                    <a:pt x="41374" y="13717"/>
                    <a:pt x="40169" y="13560"/>
                    <a:pt x="38953" y="13560"/>
                  </a:cubicBezTo>
                  <a:cubicBezTo>
                    <a:pt x="37827" y="13560"/>
                    <a:pt x="36693" y="13694"/>
                    <a:pt x="35585" y="13903"/>
                  </a:cubicBezTo>
                  <a:cubicBezTo>
                    <a:pt x="30153" y="14884"/>
                    <a:pt x="25085" y="17623"/>
                    <a:pt x="21114" y="21458"/>
                  </a:cubicBezTo>
                  <a:cubicBezTo>
                    <a:pt x="21548" y="20864"/>
                    <a:pt x="22004" y="20294"/>
                    <a:pt x="22461" y="19723"/>
                  </a:cubicBezTo>
                  <a:cubicBezTo>
                    <a:pt x="24241" y="17463"/>
                    <a:pt x="25998" y="15204"/>
                    <a:pt x="27779" y="12967"/>
                  </a:cubicBezTo>
                  <a:cubicBezTo>
                    <a:pt x="28190" y="12419"/>
                    <a:pt x="28646" y="11848"/>
                    <a:pt x="29194" y="11437"/>
                  </a:cubicBezTo>
                  <a:cubicBezTo>
                    <a:pt x="30175" y="10730"/>
                    <a:pt x="31431" y="10502"/>
                    <a:pt x="32572" y="10114"/>
                  </a:cubicBezTo>
                  <a:cubicBezTo>
                    <a:pt x="33736" y="9748"/>
                    <a:pt x="34946" y="9086"/>
                    <a:pt x="35357" y="7945"/>
                  </a:cubicBezTo>
                  <a:cubicBezTo>
                    <a:pt x="34923" y="7788"/>
                    <a:pt x="34458" y="7710"/>
                    <a:pt x="33993" y="7710"/>
                  </a:cubicBezTo>
                  <a:cubicBezTo>
                    <a:pt x="33309" y="7710"/>
                    <a:pt x="32622" y="7879"/>
                    <a:pt x="32024" y="8219"/>
                  </a:cubicBezTo>
                  <a:cubicBezTo>
                    <a:pt x="32892" y="7215"/>
                    <a:pt x="33531" y="6051"/>
                    <a:pt x="33896" y="4772"/>
                  </a:cubicBezTo>
                  <a:cubicBezTo>
                    <a:pt x="33987" y="4499"/>
                    <a:pt x="34033" y="4179"/>
                    <a:pt x="33873" y="3951"/>
                  </a:cubicBezTo>
                  <a:cubicBezTo>
                    <a:pt x="33753" y="3779"/>
                    <a:pt x="33580" y="3710"/>
                    <a:pt x="33389" y="3710"/>
                  </a:cubicBezTo>
                  <a:cubicBezTo>
                    <a:pt x="33073" y="3710"/>
                    <a:pt x="32705" y="3897"/>
                    <a:pt x="32435" y="4111"/>
                  </a:cubicBezTo>
                  <a:cubicBezTo>
                    <a:pt x="31522" y="4864"/>
                    <a:pt x="30746" y="5777"/>
                    <a:pt x="30153" y="6827"/>
                  </a:cubicBezTo>
                  <a:cubicBezTo>
                    <a:pt x="30563" y="5343"/>
                    <a:pt x="30700" y="3768"/>
                    <a:pt x="30495" y="2239"/>
                  </a:cubicBezTo>
                  <a:cubicBezTo>
                    <a:pt x="30449" y="1897"/>
                    <a:pt x="30335" y="1508"/>
                    <a:pt x="30016" y="1417"/>
                  </a:cubicBezTo>
                  <a:cubicBezTo>
                    <a:pt x="29975" y="1406"/>
                    <a:pt x="29935" y="1401"/>
                    <a:pt x="29896" y="1401"/>
                  </a:cubicBezTo>
                  <a:cubicBezTo>
                    <a:pt x="29605" y="1401"/>
                    <a:pt x="29352" y="1683"/>
                    <a:pt x="29171" y="1965"/>
                  </a:cubicBezTo>
                  <a:cubicBezTo>
                    <a:pt x="28190" y="3517"/>
                    <a:pt x="27596" y="5343"/>
                    <a:pt x="27505" y="7215"/>
                  </a:cubicBezTo>
                  <a:cubicBezTo>
                    <a:pt x="27414" y="6165"/>
                    <a:pt x="27003" y="5161"/>
                    <a:pt x="26364" y="4339"/>
                  </a:cubicBezTo>
                  <a:cubicBezTo>
                    <a:pt x="26139" y="4045"/>
                    <a:pt x="25783" y="3764"/>
                    <a:pt x="25455" y="3764"/>
                  </a:cubicBezTo>
                  <a:cubicBezTo>
                    <a:pt x="25350" y="3764"/>
                    <a:pt x="25248" y="3793"/>
                    <a:pt x="25154" y="3859"/>
                  </a:cubicBezTo>
                  <a:cubicBezTo>
                    <a:pt x="24834" y="4065"/>
                    <a:pt x="24834" y="4499"/>
                    <a:pt x="24880" y="4864"/>
                  </a:cubicBezTo>
                  <a:cubicBezTo>
                    <a:pt x="25108" y="7192"/>
                    <a:pt x="25930" y="9474"/>
                    <a:pt x="27528" y="11346"/>
                  </a:cubicBezTo>
                  <a:cubicBezTo>
                    <a:pt x="24720" y="15820"/>
                    <a:pt x="21068" y="19700"/>
                    <a:pt x="18124" y="24105"/>
                  </a:cubicBezTo>
                  <a:cubicBezTo>
                    <a:pt x="17256" y="25429"/>
                    <a:pt x="16435" y="26776"/>
                    <a:pt x="15704" y="28191"/>
                  </a:cubicBezTo>
                  <a:cubicBezTo>
                    <a:pt x="16982" y="24562"/>
                    <a:pt x="17918" y="20819"/>
                    <a:pt x="18512" y="17030"/>
                  </a:cubicBezTo>
                  <a:cubicBezTo>
                    <a:pt x="19196" y="12602"/>
                    <a:pt x="19402" y="8059"/>
                    <a:pt x="18420" y="3723"/>
                  </a:cubicBezTo>
                  <a:cubicBezTo>
                    <a:pt x="18010" y="2011"/>
                    <a:pt x="17028" y="25"/>
                    <a:pt x="15271" y="2"/>
                  </a:cubicBezTo>
                  <a:cubicBezTo>
                    <a:pt x="15248" y="1"/>
                    <a:pt x="15226" y="1"/>
                    <a:pt x="1520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3" name="Google Shape;353;p18"/>
          <p:cNvSpPr/>
          <p:nvPr/>
        </p:nvSpPr>
        <p:spPr>
          <a:xfrm flipH="1" rot="-570776">
            <a:off x="691949" y="4249414"/>
            <a:ext cx="904250" cy="1339752"/>
          </a:xfrm>
          <a:custGeom>
            <a:rect b="b" l="l" r="r" t="t"/>
            <a:pathLst>
              <a:path extrusionOk="0" h="49646" w="33508">
                <a:moveTo>
                  <a:pt x="12973" y="0"/>
                </a:moveTo>
                <a:cubicBezTo>
                  <a:pt x="11302" y="0"/>
                  <a:pt x="9993" y="1496"/>
                  <a:pt x="9427" y="3059"/>
                </a:cubicBezTo>
                <a:cubicBezTo>
                  <a:pt x="8103" y="6574"/>
                  <a:pt x="9359" y="10729"/>
                  <a:pt x="11915" y="13468"/>
                </a:cubicBezTo>
                <a:cubicBezTo>
                  <a:pt x="13033" y="14654"/>
                  <a:pt x="14449" y="15796"/>
                  <a:pt x="14631" y="17416"/>
                </a:cubicBezTo>
                <a:cubicBezTo>
                  <a:pt x="14700" y="18078"/>
                  <a:pt x="14540" y="18740"/>
                  <a:pt x="14517" y="19402"/>
                </a:cubicBezTo>
                <a:cubicBezTo>
                  <a:pt x="14471" y="20794"/>
                  <a:pt x="14974" y="22232"/>
                  <a:pt x="15955" y="23282"/>
                </a:cubicBezTo>
                <a:cubicBezTo>
                  <a:pt x="17233" y="24675"/>
                  <a:pt x="19242" y="25382"/>
                  <a:pt x="20201" y="27026"/>
                </a:cubicBezTo>
                <a:cubicBezTo>
                  <a:pt x="21410" y="29103"/>
                  <a:pt x="20497" y="31910"/>
                  <a:pt x="21684" y="34010"/>
                </a:cubicBezTo>
                <a:cubicBezTo>
                  <a:pt x="23031" y="36407"/>
                  <a:pt x="26432" y="36749"/>
                  <a:pt x="28281" y="38781"/>
                </a:cubicBezTo>
                <a:cubicBezTo>
                  <a:pt x="29285" y="39831"/>
                  <a:pt x="29742" y="41269"/>
                  <a:pt x="30404" y="42570"/>
                </a:cubicBezTo>
                <a:cubicBezTo>
                  <a:pt x="31043" y="43871"/>
                  <a:pt x="32070" y="45172"/>
                  <a:pt x="33508" y="45400"/>
                </a:cubicBezTo>
                <a:cubicBezTo>
                  <a:pt x="32024" y="44487"/>
                  <a:pt x="31454" y="42501"/>
                  <a:pt x="31202" y="40744"/>
                </a:cubicBezTo>
                <a:cubicBezTo>
                  <a:pt x="30951" y="38986"/>
                  <a:pt x="30746" y="37046"/>
                  <a:pt x="29468" y="35814"/>
                </a:cubicBezTo>
                <a:cubicBezTo>
                  <a:pt x="28737" y="35106"/>
                  <a:pt x="27733" y="34764"/>
                  <a:pt x="26934" y="34147"/>
                </a:cubicBezTo>
                <a:cubicBezTo>
                  <a:pt x="26112" y="33485"/>
                  <a:pt x="25496" y="32549"/>
                  <a:pt x="25245" y="31522"/>
                </a:cubicBezTo>
                <a:cubicBezTo>
                  <a:pt x="24789" y="29582"/>
                  <a:pt x="25565" y="27437"/>
                  <a:pt x="24720" y="25656"/>
                </a:cubicBezTo>
                <a:cubicBezTo>
                  <a:pt x="23921" y="23967"/>
                  <a:pt x="21844" y="23054"/>
                  <a:pt x="21296" y="21251"/>
                </a:cubicBezTo>
                <a:cubicBezTo>
                  <a:pt x="20817" y="19745"/>
                  <a:pt x="21570" y="18124"/>
                  <a:pt x="21273" y="16572"/>
                </a:cubicBezTo>
                <a:cubicBezTo>
                  <a:pt x="20863" y="14312"/>
                  <a:pt x="18443" y="13011"/>
                  <a:pt x="17416" y="10934"/>
                </a:cubicBezTo>
                <a:cubicBezTo>
                  <a:pt x="16777" y="9656"/>
                  <a:pt x="16708" y="8195"/>
                  <a:pt x="16686" y="6757"/>
                </a:cubicBezTo>
                <a:cubicBezTo>
                  <a:pt x="16663" y="5319"/>
                  <a:pt x="16686" y="3858"/>
                  <a:pt x="16161" y="2534"/>
                </a:cubicBezTo>
                <a:cubicBezTo>
                  <a:pt x="15636" y="1188"/>
                  <a:pt x="14449" y="23"/>
                  <a:pt x="13011" y="1"/>
                </a:cubicBezTo>
                <a:cubicBezTo>
                  <a:pt x="12998" y="0"/>
                  <a:pt x="12985" y="0"/>
                  <a:pt x="12973" y="0"/>
                </a:cubicBezTo>
                <a:close/>
                <a:moveTo>
                  <a:pt x="4392" y="14708"/>
                </a:moveTo>
                <a:cubicBezTo>
                  <a:pt x="3463" y="14708"/>
                  <a:pt x="2560" y="14973"/>
                  <a:pt x="1826" y="15567"/>
                </a:cubicBezTo>
                <a:cubicBezTo>
                  <a:pt x="434" y="16686"/>
                  <a:pt x="0" y="18763"/>
                  <a:pt x="571" y="20452"/>
                </a:cubicBezTo>
                <a:cubicBezTo>
                  <a:pt x="1142" y="22141"/>
                  <a:pt x="2602" y="23442"/>
                  <a:pt x="4269" y="24127"/>
                </a:cubicBezTo>
                <a:cubicBezTo>
                  <a:pt x="5455" y="24629"/>
                  <a:pt x="6916" y="24926"/>
                  <a:pt x="7555" y="26067"/>
                </a:cubicBezTo>
                <a:cubicBezTo>
                  <a:pt x="8080" y="27026"/>
                  <a:pt x="7829" y="28236"/>
                  <a:pt x="8263" y="29263"/>
                </a:cubicBezTo>
                <a:cubicBezTo>
                  <a:pt x="9222" y="31454"/>
                  <a:pt x="12554" y="31203"/>
                  <a:pt x="14243" y="32892"/>
                </a:cubicBezTo>
                <a:cubicBezTo>
                  <a:pt x="15430" y="34102"/>
                  <a:pt x="15544" y="35996"/>
                  <a:pt x="16434" y="37434"/>
                </a:cubicBezTo>
                <a:cubicBezTo>
                  <a:pt x="17279" y="38804"/>
                  <a:pt x="18763" y="39648"/>
                  <a:pt x="20269" y="40242"/>
                </a:cubicBezTo>
                <a:cubicBezTo>
                  <a:pt x="21296" y="40652"/>
                  <a:pt x="22369" y="40972"/>
                  <a:pt x="23282" y="41565"/>
                </a:cubicBezTo>
                <a:cubicBezTo>
                  <a:pt x="25907" y="43186"/>
                  <a:pt x="27094" y="46678"/>
                  <a:pt x="29947" y="47865"/>
                </a:cubicBezTo>
                <a:cubicBezTo>
                  <a:pt x="27025" y="46176"/>
                  <a:pt x="27048" y="42068"/>
                  <a:pt x="24811" y="40082"/>
                </a:cubicBezTo>
                <a:cubicBezTo>
                  <a:pt x="23487" y="38895"/>
                  <a:pt x="21479" y="38621"/>
                  <a:pt x="20292" y="37320"/>
                </a:cubicBezTo>
                <a:cubicBezTo>
                  <a:pt x="18375" y="35243"/>
                  <a:pt x="19310" y="31568"/>
                  <a:pt x="17393" y="29491"/>
                </a:cubicBezTo>
                <a:cubicBezTo>
                  <a:pt x="16161" y="28167"/>
                  <a:pt x="14083" y="27893"/>
                  <a:pt x="12828" y="26592"/>
                </a:cubicBezTo>
                <a:cubicBezTo>
                  <a:pt x="11755" y="25474"/>
                  <a:pt x="11504" y="23853"/>
                  <a:pt x="11162" y="22347"/>
                </a:cubicBezTo>
                <a:cubicBezTo>
                  <a:pt x="10682" y="20087"/>
                  <a:pt x="9884" y="17759"/>
                  <a:pt x="8172" y="16207"/>
                </a:cubicBezTo>
                <a:cubicBezTo>
                  <a:pt x="7156" y="15272"/>
                  <a:pt x="5747" y="14708"/>
                  <a:pt x="4392" y="14708"/>
                </a:cubicBezTo>
                <a:close/>
                <a:moveTo>
                  <a:pt x="5136" y="34284"/>
                </a:moveTo>
                <a:cubicBezTo>
                  <a:pt x="2876" y="34307"/>
                  <a:pt x="1210" y="36955"/>
                  <a:pt x="1826" y="39123"/>
                </a:cubicBezTo>
                <a:cubicBezTo>
                  <a:pt x="2433" y="41257"/>
                  <a:pt x="4719" y="42639"/>
                  <a:pt x="6945" y="42639"/>
                </a:cubicBezTo>
                <a:cubicBezTo>
                  <a:pt x="6981" y="42639"/>
                  <a:pt x="7017" y="42639"/>
                  <a:pt x="7053" y="42638"/>
                </a:cubicBezTo>
                <a:cubicBezTo>
                  <a:pt x="7470" y="42623"/>
                  <a:pt x="7888" y="42566"/>
                  <a:pt x="8305" y="42566"/>
                </a:cubicBezTo>
                <a:cubicBezTo>
                  <a:pt x="8504" y="42566"/>
                  <a:pt x="8703" y="42579"/>
                  <a:pt x="8902" y="42615"/>
                </a:cubicBezTo>
                <a:cubicBezTo>
                  <a:pt x="10591" y="42889"/>
                  <a:pt x="11755" y="44647"/>
                  <a:pt x="13444" y="44966"/>
                </a:cubicBezTo>
                <a:cubicBezTo>
                  <a:pt x="13658" y="45009"/>
                  <a:pt x="13873" y="45027"/>
                  <a:pt x="14088" y="45027"/>
                </a:cubicBezTo>
                <a:cubicBezTo>
                  <a:pt x="15090" y="45027"/>
                  <a:pt x="16104" y="44644"/>
                  <a:pt x="17118" y="44644"/>
                </a:cubicBezTo>
                <a:cubicBezTo>
                  <a:pt x="17164" y="44644"/>
                  <a:pt x="17210" y="44645"/>
                  <a:pt x="17256" y="44647"/>
                </a:cubicBezTo>
                <a:cubicBezTo>
                  <a:pt x="20877" y="44738"/>
                  <a:pt x="23021" y="49646"/>
                  <a:pt x="26658" y="49646"/>
                </a:cubicBezTo>
                <a:cubicBezTo>
                  <a:pt x="26666" y="49646"/>
                  <a:pt x="26675" y="49646"/>
                  <a:pt x="26683" y="49646"/>
                </a:cubicBezTo>
                <a:cubicBezTo>
                  <a:pt x="25450" y="48550"/>
                  <a:pt x="24400" y="47363"/>
                  <a:pt x="23716" y="45994"/>
                </a:cubicBezTo>
                <a:cubicBezTo>
                  <a:pt x="23236" y="45058"/>
                  <a:pt x="22894" y="43939"/>
                  <a:pt x="21981" y="43414"/>
                </a:cubicBezTo>
                <a:cubicBezTo>
                  <a:pt x="21342" y="43026"/>
                  <a:pt x="20543" y="43003"/>
                  <a:pt x="19881" y="42684"/>
                </a:cubicBezTo>
                <a:cubicBezTo>
                  <a:pt x="18397" y="41999"/>
                  <a:pt x="17895" y="40036"/>
                  <a:pt x="16503" y="39169"/>
                </a:cubicBezTo>
                <a:cubicBezTo>
                  <a:pt x="15225" y="38393"/>
                  <a:pt x="13558" y="38712"/>
                  <a:pt x="12120" y="38279"/>
                </a:cubicBezTo>
                <a:cubicBezTo>
                  <a:pt x="9496" y="37480"/>
                  <a:pt x="7852" y="34284"/>
                  <a:pt x="5136" y="34284"/>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54" name="Google Shape;354;p18"/>
          <p:cNvCxnSpPr/>
          <p:nvPr/>
        </p:nvCxnSpPr>
        <p:spPr>
          <a:xfrm>
            <a:off x="2343925" y="2312728"/>
            <a:ext cx="4208400" cy="0"/>
          </a:xfrm>
          <a:prstGeom prst="straightConnector1">
            <a:avLst/>
          </a:prstGeom>
          <a:noFill/>
          <a:ln cap="flat" cmpd="sng" w="9525">
            <a:solidFill>
              <a:schemeClr val="dk1"/>
            </a:solidFill>
            <a:prstDash val="solid"/>
            <a:round/>
            <a:headEnd len="med" w="med" type="none"/>
            <a:tailEnd len="med" w="med" type="none"/>
          </a:ln>
        </p:spPr>
      </p:cxnSp>
      <p:grpSp>
        <p:nvGrpSpPr>
          <p:cNvPr id="355" name="Google Shape;355;p18"/>
          <p:cNvGrpSpPr/>
          <p:nvPr/>
        </p:nvGrpSpPr>
        <p:grpSpPr>
          <a:xfrm>
            <a:off x="4095115" y="822549"/>
            <a:ext cx="150927" cy="143533"/>
            <a:chOff x="3716290" y="4256524"/>
            <a:chExt cx="150927" cy="143533"/>
          </a:xfrm>
        </p:grpSpPr>
        <p:sp>
          <p:nvSpPr>
            <p:cNvPr id="356" name="Google Shape;356;p18"/>
            <p:cNvSpPr/>
            <p:nvPr/>
          </p:nvSpPr>
          <p:spPr>
            <a:xfrm>
              <a:off x="3723063" y="4256524"/>
              <a:ext cx="144154" cy="125102"/>
            </a:xfrm>
            <a:custGeom>
              <a:rect b="b" l="l" r="r" t="t"/>
              <a:pathLst>
                <a:path extrusionOk="0" h="4636" w="5342">
                  <a:moveTo>
                    <a:pt x="2617" y="1"/>
                  </a:moveTo>
                  <a:cubicBezTo>
                    <a:pt x="1907" y="1"/>
                    <a:pt x="1193" y="283"/>
                    <a:pt x="731" y="824"/>
                  </a:cubicBezTo>
                  <a:cubicBezTo>
                    <a:pt x="412" y="1189"/>
                    <a:pt x="1" y="2011"/>
                    <a:pt x="138" y="2810"/>
                  </a:cubicBezTo>
                  <a:cubicBezTo>
                    <a:pt x="252" y="3403"/>
                    <a:pt x="663" y="3905"/>
                    <a:pt x="1188" y="4202"/>
                  </a:cubicBezTo>
                  <a:cubicBezTo>
                    <a:pt x="1713" y="4499"/>
                    <a:pt x="2306" y="4613"/>
                    <a:pt x="2900" y="4636"/>
                  </a:cubicBezTo>
                  <a:cubicBezTo>
                    <a:pt x="3242" y="4636"/>
                    <a:pt x="3584" y="4613"/>
                    <a:pt x="3881" y="4476"/>
                  </a:cubicBezTo>
                  <a:cubicBezTo>
                    <a:pt x="4201" y="4339"/>
                    <a:pt x="4475" y="4065"/>
                    <a:pt x="4680" y="3768"/>
                  </a:cubicBezTo>
                  <a:cubicBezTo>
                    <a:pt x="5342" y="2741"/>
                    <a:pt x="5068" y="1212"/>
                    <a:pt x="4064" y="459"/>
                  </a:cubicBezTo>
                  <a:cubicBezTo>
                    <a:pt x="3650" y="151"/>
                    <a:pt x="3135" y="1"/>
                    <a:pt x="261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18"/>
            <p:cNvSpPr/>
            <p:nvPr/>
          </p:nvSpPr>
          <p:spPr>
            <a:xfrm>
              <a:off x="3752018" y="4279812"/>
              <a:ext cx="83195" cy="76610"/>
            </a:xfrm>
            <a:custGeom>
              <a:rect b="b" l="l" r="r" t="t"/>
              <a:pathLst>
                <a:path extrusionOk="0" h="2839" w="3083">
                  <a:moveTo>
                    <a:pt x="1286" y="1"/>
                  </a:moveTo>
                  <a:cubicBezTo>
                    <a:pt x="1219" y="1"/>
                    <a:pt x="1134" y="45"/>
                    <a:pt x="1096" y="121"/>
                  </a:cubicBezTo>
                  <a:cubicBezTo>
                    <a:pt x="1051" y="189"/>
                    <a:pt x="1028" y="280"/>
                    <a:pt x="1028" y="372"/>
                  </a:cubicBezTo>
                  <a:cubicBezTo>
                    <a:pt x="1005" y="668"/>
                    <a:pt x="1028" y="965"/>
                    <a:pt x="1073" y="1239"/>
                  </a:cubicBezTo>
                  <a:cubicBezTo>
                    <a:pt x="1073" y="1262"/>
                    <a:pt x="1073" y="1307"/>
                    <a:pt x="1073" y="1353"/>
                  </a:cubicBezTo>
                  <a:cubicBezTo>
                    <a:pt x="1005" y="1376"/>
                    <a:pt x="914" y="1376"/>
                    <a:pt x="822" y="1399"/>
                  </a:cubicBezTo>
                  <a:cubicBezTo>
                    <a:pt x="754" y="1422"/>
                    <a:pt x="503" y="1513"/>
                    <a:pt x="229" y="1604"/>
                  </a:cubicBezTo>
                  <a:cubicBezTo>
                    <a:pt x="138" y="1627"/>
                    <a:pt x="1" y="1741"/>
                    <a:pt x="69" y="1832"/>
                  </a:cubicBezTo>
                  <a:cubicBezTo>
                    <a:pt x="92" y="1878"/>
                    <a:pt x="160" y="1878"/>
                    <a:pt x="229" y="1878"/>
                  </a:cubicBezTo>
                  <a:cubicBezTo>
                    <a:pt x="548" y="1878"/>
                    <a:pt x="868" y="1855"/>
                    <a:pt x="1188" y="1810"/>
                  </a:cubicBezTo>
                  <a:cubicBezTo>
                    <a:pt x="1279" y="2084"/>
                    <a:pt x="1416" y="2403"/>
                    <a:pt x="1576" y="2700"/>
                  </a:cubicBezTo>
                  <a:cubicBezTo>
                    <a:pt x="1621" y="2745"/>
                    <a:pt x="1644" y="2814"/>
                    <a:pt x="1713" y="2837"/>
                  </a:cubicBezTo>
                  <a:cubicBezTo>
                    <a:pt x="1720" y="2838"/>
                    <a:pt x="1728" y="2839"/>
                    <a:pt x="1735" y="2839"/>
                  </a:cubicBezTo>
                  <a:cubicBezTo>
                    <a:pt x="1857" y="2839"/>
                    <a:pt x="1918" y="2669"/>
                    <a:pt x="1918" y="2540"/>
                  </a:cubicBezTo>
                  <a:cubicBezTo>
                    <a:pt x="1941" y="2243"/>
                    <a:pt x="1918" y="1969"/>
                    <a:pt x="1872" y="1673"/>
                  </a:cubicBezTo>
                  <a:cubicBezTo>
                    <a:pt x="2283" y="1581"/>
                    <a:pt x="2694" y="1467"/>
                    <a:pt x="3082" y="1307"/>
                  </a:cubicBezTo>
                  <a:cubicBezTo>
                    <a:pt x="3036" y="1170"/>
                    <a:pt x="2854" y="1148"/>
                    <a:pt x="2694" y="1148"/>
                  </a:cubicBezTo>
                  <a:cubicBezTo>
                    <a:pt x="2397" y="1148"/>
                    <a:pt x="2101" y="1170"/>
                    <a:pt x="1781" y="1216"/>
                  </a:cubicBezTo>
                  <a:cubicBezTo>
                    <a:pt x="1690" y="805"/>
                    <a:pt x="1530" y="394"/>
                    <a:pt x="1324" y="6"/>
                  </a:cubicBezTo>
                  <a:cubicBezTo>
                    <a:pt x="1313" y="2"/>
                    <a:pt x="1300" y="1"/>
                    <a:pt x="128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18"/>
            <p:cNvSpPr/>
            <p:nvPr/>
          </p:nvSpPr>
          <p:spPr>
            <a:xfrm>
              <a:off x="3716290" y="4291065"/>
              <a:ext cx="138001" cy="108992"/>
            </a:xfrm>
            <a:custGeom>
              <a:rect b="b" l="l" r="r" t="t"/>
              <a:pathLst>
                <a:path extrusionOk="0" h="4039" w="5114">
                  <a:moveTo>
                    <a:pt x="686" y="0"/>
                  </a:moveTo>
                  <a:lnTo>
                    <a:pt x="686" y="0"/>
                  </a:lnTo>
                  <a:cubicBezTo>
                    <a:pt x="1" y="959"/>
                    <a:pt x="115" y="2397"/>
                    <a:pt x="914" y="3241"/>
                  </a:cubicBezTo>
                  <a:cubicBezTo>
                    <a:pt x="1396" y="3764"/>
                    <a:pt x="2101" y="4039"/>
                    <a:pt x="2806" y="4039"/>
                  </a:cubicBezTo>
                  <a:cubicBezTo>
                    <a:pt x="3270" y="4039"/>
                    <a:pt x="3733" y="3920"/>
                    <a:pt x="4132" y="3675"/>
                  </a:cubicBezTo>
                  <a:cubicBezTo>
                    <a:pt x="4360" y="3538"/>
                    <a:pt x="4566" y="3356"/>
                    <a:pt x="4726" y="3150"/>
                  </a:cubicBezTo>
                  <a:cubicBezTo>
                    <a:pt x="4931" y="2876"/>
                    <a:pt x="5022" y="2580"/>
                    <a:pt x="5091" y="2260"/>
                  </a:cubicBezTo>
                  <a:cubicBezTo>
                    <a:pt x="5091" y="2214"/>
                    <a:pt x="5114" y="2169"/>
                    <a:pt x="5114" y="2123"/>
                  </a:cubicBezTo>
                  <a:lnTo>
                    <a:pt x="5114" y="2123"/>
                  </a:lnTo>
                  <a:cubicBezTo>
                    <a:pt x="5068" y="2237"/>
                    <a:pt x="4999" y="2374"/>
                    <a:pt x="4931" y="2488"/>
                  </a:cubicBezTo>
                  <a:cubicBezTo>
                    <a:pt x="4726" y="2785"/>
                    <a:pt x="4475" y="3059"/>
                    <a:pt x="4132" y="3196"/>
                  </a:cubicBezTo>
                  <a:cubicBezTo>
                    <a:pt x="3835" y="3333"/>
                    <a:pt x="3493" y="3356"/>
                    <a:pt x="3151" y="3356"/>
                  </a:cubicBezTo>
                  <a:cubicBezTo>
                    <a:pt x="2557" y="3333"/>
                    <a:pt x="1964" y="3219"/>
                    <a:pt x="1439" y="2922"/>
                  </a:cubicBezTo>
                  <a:cubicBezTo>
                    <a:pt x="914" y="2625"/>
                    <a:pt x="503" y="2123"/>
                    <a:pt x="389" y="1530"/>
                  </a:cubicBezTo>
                  <a:cubicBezTo>
                    <a:pt x="297" y="982"/>
                    <a:pt x="457" y="411"/>
                    <a:pt x="68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9" name="Google Shape;359;p18"/>
          <p:cNvGrpSpPr/>
          <p:nvPr/>
        </p:nvGrpSpPr>
        <p:grpSpPr>
          <a:xfrm flipH="1">
            <a:off x="1321928" y="1602689"/>
            <a:ext cx="444119" cy="550116"/>
            <a:chOff x="7443422" y="3653739"/>
            <a:chExt cx="444119" cy="550116"/>
          </a:xfrm>
        </p:grpSpPr>
        <p:sp>
          <p:nvSpPr>
            <p:cNvPr id="360" name="Google Shape;360;p18"/>
            <p:cNvSpPr/>
            <p:nvPr/>
          </p:nvSpPr>
          <p:spPr>
            <a:xfrm>
              <a:off x="7443422" y="3653739"/>
              <a:ext cx="101652" cy="110288"/>
            </a:xfrm>
            <a:custGeom>
              <a:rect b="b" l="l" r="r" t="t"/>
              <a:pathLst>
                <a:path extrusionOk="0" h="4087" w="3767">
                  <a:moveTo>
                    <a:pt x="1735" y="0"/>
                  </a:moveTo>
                  <a:cubicBezTo>
                    <a:pt x="1666" y="0"/>
                    <a:pt x="1598" y="46"/>
                    <a:pt x="1529" y="69"/>
                  </a:cubicBezTo>
                  <a:cubicBezTo>
                    <a:pt x="959" y="366"/>
                    <a:pt x="479" y="799"/>
                    <a:pt x="137" y="1347"/>
                  </a:cubicBezTo>
                  <a:cubicBezTo>
                    <a:pt x="69" y="1461"/>
                    <a:pt x="0" y="1598"/>
                    <a:pt x="0" y="1735"/>
                  </a:cubicBezTo>
                  <a:cubicBezTo>
                    <a:pt x="23" y="1849"/>
                    <a:pt x="114" y="1941"/>
                    <a:pt x="183" y="2032"/>
                  </a:cubicBezTo>
                  <a:cubicBezTo>
                    <a:pt x="753" y="2739"/>
                    <a:pt x="1324" y="3424"/>
                    <a:pt x="1917" y="4086"/>
                  </a:cubicBezTo>
                  <a:cubicBezTo>
                    <a:pt x="2602" y="3698"/>
                    <a:pt x="3196" y="3173"/>
                    <a:pt x="3652" y="2534"/>
                  </a:cubicBezTo>
                  <a:cubicBezTo>
                    <a:pt x="3721" y="2466"/>
                    <a:pt x="3766" y="2374"/>
                    <a:pt x="3766" y="2283"/>
                  </a:cubicBezTo>
                  <a:cubicBezTo>
                    <a:pt x="3766" y="2215"/>
                    <a:pt x="3721" y="2146"/>
                    <a:pt x="3675" y="2078"/>
                  </a:cubicBezTo>
                  <a:cubicBezTo>
                    <a:pt x="3219" y="1370"/>
                    <a:pt x="2648" y="708"/>
                    <a:pt x="2009" y="160"/>
                  </a:cubicBezTo>
                  <a:cubicBezTo>
                    <a:pt x="1917" y="92"/>
                    <a:pt x="1849" y="23"/>
                    <a:pt x="173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18"/>
            <p:cNvSpPr/>
            <p:nvPr/>
          </p:nvSpPr>
          <p:spPr>
            <a:xfrm>
              <a:off x="7465576" y="3698372"/>
              <a:ext cx="404100" cy="479901"/>
            </a:xfrm>
            <a:custGeom>
              <a:rect b="b" l="l" r="r" t="t"/>
              <a:pathLst>
                <a:path extrusionOk="0" h="17784" w="14975">
                  <a:moveTo>
                    <a:pt x="3685" y="0"/>
                  </a:moveTo>
                  <a:cubicBezTo>
                    <a:pt x="3531" y="0"/>
                    <a:pt x="3368" y="71"/>
                    <a:pt x="3219" y="127"/>
                  </a:cubicBezTo>
                  <a:cubicBezTo>
                    <a:pt x="2192" y="561"/>
                    <a:pt x="1233" y="1200"/>
                    <a:pt x="435" y="1998"/>
                  </a:cubicBezTo>
                  <a:cubicBezTo>
                    <a:pt x="183" y="2227"/>
                    <a:pt x="1" y="2432"/>
                    <a:pt x="1" y="2683"/>
                  </a:cubicBezTo>
                  <a:cubicBezTo>
                    <a:pt x="24" y="2934"/>
                    <a:pt x="138" y="3163"/>
                    <a:pt x="252" y="3391"/>
                  </a:cubicBezTo>
                  <a:cubicBezTo>
                    <a:pt x="2649" y="8138"/>
                    <a:pt x="5045" y="12909"/>
                    <a:pt x="7761" y="17497"/>
                  </a:cubicBezTo>
                  <a:cubicBezTo>
                    <a:pt x="7830" y="17611"/>
                    <a:pt x="7898" y="17725"/>
                    <a:pt x="8035" y="17771"/>
                  </a:cubicBezTo>
                  <a:cubicBezTo>
                    <a:pt x="8057" y="17779"/>
                    <a:pt x="8080" y="17783"/>
                    <a:pt x="8104" y="17783"/>
                  </a:cubicBezTo>
                  <a:cubicBezTo>
                    <a:pt x="8208" y="17783"/>
                    <a:pt x="8331" y="17712"/>
                    <a:pt x="8423" y="17657"/>
                  </a:cubicBezTo>
                  <a:cubicBezTo>
                    <a:pt x="10683" y="16378"/>
                    <a:pt x="12966" y="15055"/>
                    <a:pt x="14723" y="13137"/>
                  </a:cubicBezTo>
                  <a:cubicBezTo>
                    <a:pt x="14814" y="13023"/>
                    <a:pt x="14929" y="12909"/>
                    <a:pt x="14951" y="12749"/>
                  </a:cubicBezTo>
                  <a:cubicBezTo>
                    <a:pt x="14974" y="12521"/>
                    <a:pt x="14837" y="12338"/>
                    <a:pt x="14700" y="12156"/>
                  </a:cubicBezTo>
                  <a:cubicBezTo>
                    <a:pt x="11391" y="8093"/>
                    <a:pt x="7921" y="4167"/>
                    <a:pt x="4292" y="355"/>
                  </a:cubicBezTo>
                  <a:cubicBezTo>
                    <a:pt x="4155" y="218"/>
                    <a:pt x="3995" y="58"/>
                    <a:pt x="3790" y="13"/>
                  </a:cubicBezTo>
                  <a:cubicBezTo>
                    <a:pt x="3756" y="4"/>
                    <a:pt x="3721" y="0"/>
                    <a:pt x="368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18"/>
            <p:cNvSpPr/>
            <p:nvPr/>
          </p:nvSpPr>
          <p:spPr>
            <a:xfrm>
              <a:off x="7559835" y="3811358"/>
              <a:ext cx="177399" cy="223058"/>
            </a:xfrm>
            <a:custGeom>
              <a:rect b="b" l="l" r="r" t="t"/>
              <a:pathLst>
                <a:path extrusionOk="0" h="8266" w="6574">
                  <a:moveTo>
                    <a:pt x="1046" y="1"/>
                  </a:moveTo>
                  <a:cubicBezTo>
                    <a:pt x="859" y="1"/>
                    <a:pt x="678" y="44"/>
                    <a:pt x="525" y="140"/>
                  </a:cubicBezTo>
                  <a:cubicBezTo>
                    <a:pt x="137" y="391"/>
                    <a:pt x="0" y="893"/>
                    <a:pt x="69" y="1327"/>
                  </a:cubicBezTo>
                  <a:cubicBezTo>
                    <a:pt x="137" y="1783"/>
                    <a:pt x="388" y="2171"/>
                    <a:pt x="639" y="2536"/>
                  </a:cubicBezTo>
                  <a:cubicBezTo>
                    <a:pt x="1689" y="4203"/>
                    <a:pt x="2922" y="5732"/>
                    <a:pt x="4132" y="7261"/>
                  </a:cubicBezTo>
                  <a:cubicBezTo>
                    <a:pt x="4428" y="7626"/>
                    <a:pt x="4725" y="8014"/>
                    <a:pt x="5159" y="8174"/>
                  </a:cubicBezTo>
                  <a:cubicBezTo>
                    <a:pt x="5280" y="8235"/>
                    <a:pt x="5422" y="8265"/>
                    <a:pt x="5564" y="8265"/>
                  </a:cubicBezTo>
                  <a:cubicBezTo>
                    <a:pt x="5635" y="8265"/>
                    <a:pt x="5706" y="8258"/>
                    <a:pt x="5775" y="8243"/>
                  </a:cubicBezTo>
                  <a:cubicBezTo>
                    <a:pt x="6186" y="8129"/>
                    <a:pt x="6437" y="7695"/>
                    <a:pt x="6483" y="7261"/>
                  </a:cubicBezTo>
                  <a:cubicBezTo>
                    <a:pt x="6574" y="6417"/>
                    <a:pt x="6026" y="5618"/>
                    <a:pt x="5524" y="4933"/>
                  </a:cubicBezTo>
                  <a:cubicBezTo>
                    <a:pt x="4475" y="3542"/>
                    <a:pt x="3427" y="2175"/>
                    <a:pt x="2378" y="784"/>
                  </a:cubicBezTo>
                  <a:lnTo>
                    <a:pt x="2378" y="784"/>
                  </a:lnTo>
                  <a:cubicBezTo>
                    <a:pt x="2382" y="790"/>
                    <a:pt x="2384" y="792"/>
                    <a:pt x="2384" y="792"/>
                  </a:cubicBezTo>
                  <a:cubicBezTo>
                    <a:pt x="2386" y="792"/>
                    <a:pt x="2131" y="456"/>
                    <a:pt x="1803" y="231"/>
                  </a:cubicBezTo>
                  <a:cubicBezTo>
                    <a:pt x="1578" y="85"/>
                    <a:pt x="1306" y="1"/>
                    <a:pt x="104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18"/>
            <p:cNvSpPr/>
            <p:nvPr/>
          </p:nvSpPr>
          <p:spPr>
            <a:xfrm>
              <a:off x="7651611" y="4028830"/>
              <a:ext cx="235930" cy="175025"/>
            </a:xfrm>
            <a:custGeom>
              <a:rect b="b" l="l" r="r" t="t"/>
              <a:pathLst>
                <a:path extrusionOk="0" h="6486" w="8743">
                  <a:moveTo>
                    <a:pt x="8254" y="1"/>
                  </a:moveTo>
                  <a:cubicBezTo>
                    <a:pt x="8050" y="1"/>
                    <a:pt x="7827" y="95"/>
                    <a:pt x="7647" y="206"/>
                  </a:cubicBezTo>
                  <a:cubicBezTo>
                    <a:pt x="6094" y="1074"/>
                    <a:pt x="4656" y="2124"/>
                    <a:pt x="3378" y="3334"/>
                  </a:cubicBezTo>
                  <a:cubicBezTo>
                    <a:pt x="2671" y="3995"/>
                    <a:pt x="1507" y="4361"/>
                    <a:pt x="639" y="5160"/>
                  </a:cubicBezTo>
                  <a:cubicBezTo>
                    <a:pt x="320" y="5433"/>
                    <a:pt x="0" y="5890"/>
                    <a:pt x="228" y="6232"/>
                  </a:cubicBezTo>
                  <a:cubicBezTo>
                    <a:pt x="341" y="6415"/>
                    <a:pt x="549" y="6486"/>
                    <a:pt x="773" y="6486"/>
                  </a:cubicBezTo>
                  <a:cubicBezTo>
                    <a:pt x="912" y="6486"/>
                    <a:pt x="1056" y="6459"/>
                    <a:pt x="1187" y="6415"/>
                  </a:cubicBezTo>
                  <a:cubicBezTo>
                    <a:pt x="1826" y="6232"/>
                    <a:pt x="2374" y="5821"/>
                    <a:pt x="2922" y="5433"/>
                  </a:cubicBezTo>
                  <a:cubicBezTo>
                    <a:pt x="4611" y="4224"/>
                    <a:pt x="6277" y="2968"/>
                    <a:pt x="7920" y="1690"/>
                  </a:cubicBezTo>
                  <a:cubicBezTo>
                    <a:pt x="8309" y="1393"/>
                    <a:pt x="8742" y="1005"/>
                    <a:pt x="8742" y="503"/>
                  </a:cubicBezTo>
                  <a:cubicBezTo>
                    <a:pt x="8742" y="366"/>
                    <a:pt x="8697" y="229"/>
                    <a:pt x="8605" y="138"/>
                  </a:cubicBezTo>
                  <a:cubicBezTo>
                    <a:pt x="8507" y="40"/>
                    <a:pt x="8384" y="1"/>
                    <a:pt x="82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4" name="Google Shape;364;p18"/>
          <p:cNvSpPr txBox="1"/>
          <p:nvPr/>
        </p:nvSpPr>
        <p:spPr>
          <a:xfrm>
            <a:off x="3072000" y="2443200"/>
            <a:ext cx="3000000" cy="408000"/>
          </a:xfrm>
          <a:prstGeom prst="rect">
            <a:avLst/>
          </a:prstGeom>
          <a:noFill/>
          <a:ln>
            <a:noFill/>
          </a:ln>
        </p:spPr>
        <p:txBody>
          <a:bodyPr anchorCtr="0" anchor="t" bIns="91425" lIns="91425" spcFirstLastPara="1" rIns="91425" wrap="square" tIns="91425">
            <a:spAutoFit/>
          </a:bodyPr>
          <a:lstStyle/>
          <a:p>
            <a:pPr indent="0" lvl="0" marL="0" rtl="0" algn="ctr">
              <a:spcBef>
                <a:spcPts val="2200"/>
              </a:spcBef>
              <a:spcAft>
                <a:spcPts val="0"/>
              </a:spcAft>
              <a:buNone/>
            </a:pPr>
            <a:r>
              <a:rPr lang="en" sz="1450">
                <a:solidFill>
                  <a:schemeClr val="dk1"/>
                </a:solidFill>
                <a:highlight>
                  <a:schemeClr val="dk2"/>
                </a:highlight>
                <a:latin typeface="Comfortaa Medium"/>
                <a:ea typeface="Comfortaa Medium"/>
                <a:cs typeface="Comfortaa Medium"/>
                <a:sym typeface="Comfortaa Medium"/>
              </a:rPr>
              <a:t>Target Variable: Stroke </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6" name="Shape 876"/>
        <p:cNvGrpSpPr/>
        <p:nvPr/>
      </p:nvGrpSpPr>
      <p:grpSpPr>
        <a:xfrm>
          <a:off x="0" y="0"/>
          <a:ext cx="0" cy="0"/>
          <a:chOff x="0" y="0"/>
          <a:chExt cx="0" cy="0"/>
        </a:xfrm>
      </p:grpSpPr>
      <p:sp>
        <p:nvSpPr>
          <p:cNvPr id="877" name="Google Shape;877;p72"/>
          <p:cNvSpPr txBox="1"/>
          <p:nvPr>
            <p:ph idx="4294967295" type="title"/>
          </p:nvPr>
        </p:nvSpPr>
        <p:spPr>
          <a:xfrm>
            <a:off x="720000" y="1425625"/>
            <a:ext cx="7704000" cy="93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Let’s move on to a live demo of data streaming on Databricks.</a:t>
            </a:r>
            <a:endParaRPr/>
          </a:p>
        </p:txBody>
      </p:sp>
      <p:pic>
        <p:nvPicPr>
          <p:cNvPr id="878" name="Google Shape;878;p72"/>
          <p:cNvPicPr preferRelativeResize="0"/>
          <p:nvPr/>
        </p:nvPicPr>
        <p:blipFill>
          <a:blip r:embed="rId3">
            <a:alphaModFix/>
          </a:blip>
          <a:stretch>
            <a:fillRect/>
          </a:stretch>
        </p:blipFill>
        <p:spPr>
          <a:xfrm>
            <a:off x="4463550" y="2831975"/>
            <a:ext cx="4031286" cy="2116425"/>
          </a:xfrm>
          <a:prstGeom prst="rect">
            <a:avLst/>
          </a:prstGeom>
          <a:noFill/>
          <a:ln>
            <a:noFill/>
          </a:ln>
        </p:spPr>
      </p:pic>
      <p:pic>
        <p:nvPicPr>
          <p:cNvPr id="879" name="Google Shape;879;p72"/>
          <p:cNvPicPr preferRelativeResize="0"/>
          <p:nvPr/>
        </p:nvPicPr>
        <p:blipFill>
          <a:blip r:embed="rId4">
            <a:alphaModFix/>
          </a:blip>
          <a:stretch>
            <a:fillRect/>
          </a:stretch>
        </p:blipFill>
        <p:spPr>
          <a:xfrm>
            <a:off x="540725" y="2843000"/>
            <a:ext cx="4031274" cy="209437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19"/>
          <p:cNvSpPr txBox="1"/>
          <p:nvPr>
            <p:ph type="title"/>
          </p:nvPr>
        </p:nvSpPr>
        <p:spPr>
          <a:xfrm>
            <a:off x="720000" y="305150"/>
            <a:ext cx="7704000" cy="667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Process</a:t>
            </a:r>
            <a:endParaRPr/>
          </a:p>
        </p:txBody>
      </p:sp>
      <p:sp>
        <p:nvSpPr>
          <p:cNvPr id="370" name="Google Shape;370;p19"/>
          <p:cNvSpPr txBox="1"/>
          <p:nvPr/>
        </p:nvSpPr>
        <p:spPr>
          <a:xfrm>
            <a:off x="870150" y="972650"/>
            <a:ext cx="7403700" cy="36774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Comfortaa"/>
              <a:buAutoNum type="arabicPeriod"/>
            </a:pPr>
            <a:r>
              <a:rPr b="1" lang="en">
                <a:latin typeface="Comfortaa"/>
                <a:ea typeface="Comfortaa"/>
                <a:cs typeface="Comfortaa"/>
                <a:sym typeface="Comfortaa"/>
              </a:rPr>
              <a:t>Trained Models (with target variables)</a:t>
            </a:r>
            <a:r>
              <a:rPr lang="en">
                <a:latin typeface="Comfortaa"/>
                <a:ea typeface="Comfortaa"/>
                <a:cs typeface="Comfortaa"/>
                <a:sym typeface="Comfortaa"/>
              </a:rPr>
              <a:t>:</a:t>
            </a:r>
            <a:endParaRPr>
              <a:latin typeface="Comfortaa"/>
              <a:ea typeface="Comfortaa"/>
              <a:cs typeface="Comfortaa"/>
              <a:sym typeface="Comfortaa"/>
            </a:endParaRPr>
          </a:p>
          <a:p>
            <a:pPr indent="-317500" lvl="1" marL="914400" rtl="0" algn="l">
              <a:spcBef>
                <a:spcPts val="0"/>
              </a:spcBef>
              <a:spcAft>
                <a:spcPts val="0"/>
              </a:spcAft>
              <a:buSzPts val="1400"/>
              <a:buFont typeface="Comfortaa"/>
              <a:buAutoNum type="alphaLcPeriod"/>
            </a:pPr>
            <a:r>
              <a:rPr lang="en">
                <a:latin typeface="Comfortaa"/>
                <a:ea typeface="Comfortaa"/>
                <a:cs typeface="Comfortaa"/>
                <a:sym typeface="Comfortaa"/>
              </a:rPr>
              <a:t>Unbalanced dataset </a:t>
            </a:r>
            <a:endParaRPr>
              <a:latin typeface="Comfortaa"/>
              <a:ea typeface="Comfortaa"/>
              <a:cs typeface="Comfortaa"/>
              <a:sym typeface="Comfortaa"/>
            </a:endParaRPr>
          </a:p>
          <a:p>
            <a:pPr indent="-317500" lvl="1" marL="914400" rtl="0" algn="l">
              <a:spcBef>
                <a:spcPts val="0"/>
              </a:spcBef>
              <a:spcAft>
                <a:spcPts val="0"/>
              </a:spcAft>
              <a:buSzPts val="1400"/>
              <a:buFont typeface="Comfortaa"/>
              <a:buAutoNum type="alphaLcPeriod"/>
            </a:pPr>
            <a:r>
              <a:rPr lang="en">
                <a:latin typeface="Comfortaa"/>
                <a:ea typeface="Comfortaa"/>
                <a:cs typeface="Comfortaa"/>
                <a:sym typeface="Comfortaa"/>
              </a:rPr>
              <a:t>Undersampled dataset with a 50-50 split</a:t>
            </a:r>
            <a:endParaRPr>
              <a:latin typeface="Comfortaa"/>
              <a:ea typeface="Comfortaa"/>
              <a:cs typeface="Comfortaa"/>
              <a:sym typeface="Comfortaa"/>
            </a:endParaRPr>
          </a:p>
          <a:p>
            <a:pPr indent="-317500" lvl="1" marL="914400" rtl="0" algn="l">
              <a:spcBef>
                <a:spcPts val="0"/>
              </a:spcBef>
              <a:spcAft>
                <a:spcPts val="0"/>
              </a:spcAft>
              <a:buSzPts val="1400"/>
              <a:buFont typeface="Comfortaa"/>
              <a:buAutoNum type="alphaLcPeriod"/>
            </a:pPr>
            <a:r>
              <a:rPr lang="en">
                <a:latin typeface="Comfortaa"/>
                <a:ea typeface="Comfortaa"/>
                <a:cs typeface="Comfortaa"/>
                <a:sym typeface="Comfortaa"/>
              </a:rPr>
              <a:t>Undersample majority class  with a 60-40 split </a:t>
            </a:r>
            <a:endParaRPr>
              <a:latin typeface="Comfortaa"/>
              <a:ea typeface="Comfortaa"/>
              <a:cs typeface="Comfortaa"/>
              <a:sym typeface="Comfortaa"/>
            </a:endParaRPr>
          </a:p>
          <a:p>
            <a:pPr indent="0" lvl="0" marL="0" rtl="0" algn="l">
              <a:spcBef>
                <a:spcPts val="0"/>
              </a:spcBef>
              <a:spcAft>
                <a:spcPts val="0"/>
              </a:spcAft>
              <a:buNone/>
            </a:pPr>
            <a:r>
              <a:t/>
            </a:r>
            <a:endParaRPr>
              <a:latin typeface="Comfortaa"/>
              <a:ea typeface="Comfortaa"/>
              <a:cs typeface="Comfortaa"/>
              <a:sym typeface="Comfortaa"/>
            </a:endParaRPr>
          </a:p>
          <a:p>
            <a:pPr indent="-317500" lvl="0" marL="457200" rtl="0" algn="l">
              <a:spcBef>
                <a:spcPts val="0"/>
              </a:spcBef>
              <a:spcAft>
                <a:spcPts val="0"/>
              </a:spcAft>
              <a:buSzPts val="1400"/>
              <a:buFont typeface="Comfortaa"/>
              <a:buAutoNum type="arabicPeriod"/>
            </a:pPr>
            <a:r>
              <a:rPr b="1" lang="en">
                <a:latin typeface="Comfortaa"/>
                <a:ea typeface="Comfortaa"/>
                <a:cs typeface="Comfortaa"/>
                <a:sym typeface="Comfortaa"/>
              </a:rPr>
              <a:t>Trained</a:t>
            </a:r>
            <a:r>
              <a:rPr b="1" lang="en">
                <a:latin typeface="Comfortaa"/>
                <a:ea typeface="Comfortaa"/>
                <a:cs typeface="Comfortaa"/>
                <a:sym typeface="Comfortaa"/>
              </a:rPr>
              <a:t> Models (without target variables)</a:t>
            </a:r>
            <a:r>
              <a:rPr lang="en">
                <a:latin typeface="Comfortaa"/>
                <a:ea typeface="Comfortaa"/>
                <a:cs typeface="Comfortaa"/>
                <a:sym typeface="Comfortaa"/>
              </a:rPr>
              <a:t>:</a:t>
            </a:r>
            <a:endParaRPr>
              <a:latin typeface="Comfortaa"/>
              <a:ea typeface="Comfortaa"/>
              <a:cs typeface="Comfortaa"/>
              <a:sym typeface="Comfortaa"/>
            </a:endParaRPr>
          </a:p>
          <a:p>
            <a:pPr indent="-317500" lvl="1" marL="914400" rtl="0" algn="l">
              <a:spcBef>
                <a:spcPts val="0"/>
              </a:spcBef>
              <a:spcAft>
                <a:spcPts val="0"/>
              </a:spcAft>
              <a:buSzPts val="1400"/>
              <a:buFont typeface="Comfortaa"/>
              <a:buAutoNum type="alphaLcPeriod"/>
            </a:pPr>
            <a:r>
              <a:rPr lang="en">
                <a:latin typeface="Comfortaa"/>
                <a:ea typeface="Comfortaa"/>
                <a:cs typeface="Comfortaa"/>
                <a:sym typeface="Comfortaa"/>
              </a:rPr>
              <a:t>Undersample majority class  with a 60-40 split </a:t>
            </a:r>
            <a:endParaRPr>
              <a:latin typeface="Comfortaa"/>
              <a:ea typeface="Comfortaa"/>
              <a:cs typeface="Comfortaa"/>
              <a:sym typeface="Comfortaa"/>
            </a:endParaRPr>
          </a:p>
          <a:p>
            <a:pPr indent="0" lvl="0" marL="0" rtl="0" algn="l">
              <a:spcBef>
                <a:spcPts val="0"/>
              </a:spcBef>
              <a:spcAft>
                <a:spcPts val="0"/>
              </a:spcAft>
              <a:buNone/>
            </a:pPr>
            <a:r>
              <a:t/>
            </a:r>
            <a:endParaRPr>
              <a:latin typeface="Comfortaa"/>
              <a:ea typeface="Comfortaa"/>
              <a:cs typeface="Comfortaa"/>
              <a:sym typeface="Comfortaa"/>
            </a:endParaRPr>
          </a:p>
          <a:p>
            <a:pPr indent="-317500" lvl="0" marL="457200" rtl="0" algn="l">
              <a:spcBef>
                <a:spcPts val="0"/>
              </a:spcBef>
              <a:spcAft>
                <a:spcPts val="0"/>
              </a:spcAft>
              <a:buSzPts val="1400"/>
              <a:buFont typeface="Comfortaa"/>
              <a:buAutoNum type="arabicPeriod"/>
            </a:pPr>
            <a:r>
              <a:rPr b="1" lang="en">
                <a:latin typeface="Comfortaa"/>
                <a:ea typeface="Comfortaa"/>
                <a:cs typeface="Comfortaa"/>
                <a:sym typeface="Comfortaa"/>
              </a:rPr>
              <a:t>Feature Selection</a:t>
            </a:r>
            <a:endParaRPr b="1">
              <a:latin typeface="Comfortaa"/>
              <a:ea typeface="Comfortaa"/>
              <a:cs typeface="Comfortaa"/>
              <a:sym typeface="Comfortaa"/>
            </a:endParaRPr>
          </a:p>
          <a:p>
            <a:pPr indent="0" lvl="0" marL="0" rtl="0" algn="l">
              <a:spcBef>
                <a:spcPts val="0"/>
              </a:spcBef>
              <a:spcAft>
                <a:spcPts val="0"/>
              </a:spcAft>
              <a:buNone/>
            </a:pPr>
            <a:r>
              <a:t/>
            </a:r>
            <a:endParaRPr>
              <a:latin typeface="Comfortaa"/>
              <a:ea typeface="Comfortaa"/>
              <a:cs typeface="Comfortaa"/>
              <a:sym typeface="Comfortaa"/>
            </a:endParaRPr>
          </a:p>
          <a:p>
            <a:pPr indent="-317500" lvl="0" marL="457200" rtl="0" algn="l">
              <a:spcBef>
                <a:spcPts val="0"/>
              </a:spcBef>
              <a:spcAft>
                <a:spcPts val="0"/>
              </a:spcAft>
              <a:buSzPts val="1400"/>
              <a:buFont typeface="Comfortaa"/>
              <a:buAutoNum type="arabicPeriod"/>
            </a:pPr>
            <a:r>
              <a:rPr b="1" lang="en">
                <a:latin typeface="Comfortaa"/>
                <a:ea typeface="Comfortaa"/>
                <a:cs typeface="Comfortaa"/>
                <a:sym typeface="Comfortaa"/>
              </a:rPr>
              <a:t>Best Model Tuning</a:t>
            </a:r>
            <a:endParaRPr b="1">
              <a:latin typeface="Comfortaa"/>
              <a:ea typeface="Comfortaa"/>
              <a:cs typeface="Comfortaa"/>
              <a:sym typeface="Comfortaa"/>
            </a:endParaRPr>
          </a:p>
          <a:p>
            <a:pPr indent="0" lvl="0" marL="0" rtl="0" algn="l">
              <a:spcBef>
                <a:spcPts val="0"/>
              </a:spcBef>
              <a:spcAft>
                <a:spcPts val="0"/>
              </a:spcAft>
              <a:buNone/>
            </a:pPr>
            <a:r>
              <a:t/>
            </a:r>
            <a:endParaRPr>
              <a:latin typeface="Comfortaa"/>
              <a:ea typeface="Comfortaa"/>
              <a:cs typeface="Comfortaa"/>
              <a:sym typeface="Comfortaa"/>
            </a:endParaRPr>
          </a:p>
          <a:p>
            <a:pPr indent="-317500" lvl="0" marL="457200" rtl="0" algn="l">
              <a:spcBef>
                <a:spcPts val="0"/>
              </a:spcBef>
              <a:spcAft>
                <a:spcPts val="0"/>
              </a:spcAft>
              <a:buSzPts val="1400"/>
              <a:buFont typeface="Comfortaa"/>
              <a:buAutoNum type="arabicPeriod"/>
            </a:pPr>
            <a:r>
              <a:rPr b="1" lang="en">
                <a:latin typeface="Comfortaa"/>
                <a:ea typeface="Comfortaa"/>
                <a:cs typeface="Comfortaa"/>
                <a:sym typeface="Comfortaa"/>
              </a:rPr>
              <a:t>Answering the hypothesis</a:t>
            </a:r>
            <a:endParaRPr b="1">
              <a:latin typeface="Comfortaa"/>
              <a:ea typeface="Comfortaa"/>
              <a:cs typeface="Comfortaa"/>
              <a:sym typeface="Comfortaa"/>
            </a:endParaRPr>
          </a:p>
          <a:p>
            <a:pPr indent="0" lvl="0" marL="0" rtl="0" algn="l">
              <a:spcBef>
                <a:spcPts val="0"/>
              </a:spcBef>
              <a:spcAft>
                <a:spcPts val="0"/>
              </a:spcAft>
              <a:buNone/>
            </a:pPr>
            <a:r>
              <a:t/>
            </a:r>
            <a:endParaRPr>
              <a:latin typeface="Comfortaa"/>
              <a:ea typeface="Comfortaa"/>
              <a:cs typeface="Comfortaa"/>
              <a:sym typeface="Comforta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20"/>
          <p:cNvSpPr txBox="1"/>
          <p:nvPr>
            <p:ph type="title"/>
          </p:nvPr>
        </p:nvSpPr>
        <p:spPr>
          <a:xfrm>
            <a:off x="720000" y="305150"/>
            <a:ext cx="7704000" cy="667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Evaluation Metrics</a:t>
            </a:r>
            <a:endParaRPr/>
          </a:p>
        </p:txBody>
      </p:sp>
      <p:sp>
        <p:nvSpPr>
          <p:cNvPr id="376" name="Google Shape;376;p20"/>
          <p:cNvSpPr txBox="1"/>
          <p:nvPr/>
        </p:nvSpPr>
        <p:spPr>
          <a:xfrm>
            <a:off x="870150" y="972650"/>
            <a:ext cx="7403700" cy="3677400"/>
          </a:xfrm>
          <a:prstGeom prst="rect">
            <a:avLst/>
          </a:prstGeom>
          <a:noFill/>
          <a:ln>
            <a:noFill/>
          </a:ln>
        </p:spPr>
        <p:txBody>
          <a:bodyPr anchorCtr="0" anchor="t" bIns="91425" lIns="91425" spcFirstLastPara="1" rIns="91425" wrap="square" tIns="91425">
            <a:noAutofit/>
          </a:bodyPr>
          <a:lstStyle/>
          <a:p>
            <a:pPr indent="-349250" lvl="0" marL="457200" rtl="0" algn="l">
              <a:spcBef>
                <a:spcPts val="0"/>
              </a:spcBef>
              <a:spcAft>
                <a:spcPts val="0"/>
              </a:spcAft>
              <a:buSzPts val="1900"/>
              <a:buFont typeface="Comfortaa"/>
              <a:buChar char="-"/>
            </a:pPr>
            <a:r>
              <a:rPr lang="en" sz="1900">
                <a:latin typeface="Comfortaa"/>
                <a:ea typeface="Comfortaa"/>
                <a:cs typeface="Comfortaa"/>
                <a:sym typeface="Comfortaa"/>
              </a:rPr>
              <a:t>Accuracy, precision, recall, f1-score  and Confusion matrix is used to evaluate the performance of the model.</a:t>
            </a:r>
            <a:endParaRPr sz="1900">
              <a:latin typeface="Comfortaa"/>
              <a:ea typeface="Comfortaa"/>
              <a:cs typeface="Comfortaa"/>
              <a:sym typeface="Comfortaa"/>
            </a:endParaRPr>
          </a:p>
          <a:p>
            <a:pPr indent="0" lvl="0" marL="457200" rtl="0" algn="l">
              <a:spcBef>
                <a:spcPts val="0"/>
              </a:spcBef>
              <a:spcAft>
                <a:spcPts val="0"/>
              </a:spcAft>
              <a:buNone/>
            </a:pPr>
            <a:r>
              <a:t/>
            </a:r>
            <a:endParaRPr sz="1900">
              <a:latin typeface="Comfortaa"/>
              <a:ea typeface="Comfortaa"/>
              <a:cs typeface="Comfortaa"/>
              <a:sym typeface="Comfortaa"/>
            </a:endParaRPr>
          </a:p>
          <a:p>
            <a:pPr indent="-349250" lvl="0" marL="457200" rtl="0" algn="l">
              <a:spcBef>
                <a:spcPts val="0"/>
              </a:spcBef>
              <a:spcAft>
                <a:spcPts val="0"/>
              </a:spcAft>
              <a:buSzPts val="1900"/>
              <a:buFont typeface="Comfortaa"/>
              <a:buChar char="-"/>
            </a:pPr>
            <a:r>
              <a:rPr lang="en" sz="1900">
                <a:highlight>
                  <a:schemeClr val="dk2"/>
                </a:highlight>
                <a:latin typeface="Comfortaa"/>
                <a:ea typeface="Comfortaa"/>
                <a:cs typeface="Comfortaa"/>
                <a:sym typeface="Comfortaa"/>
              </a:rPr>
              <a:t>The aim of the models is to be able to predict patients with stroke better and at the same time not mistake patients that do not have stroke as patients that do. Thus we prioritize increasing the percentage of True </a:t>
            </a:r>
            <a:r>
              <a:rPr lang="en" sz="1900">
                <a:highlight>
                  <a:schemeClr val="dk2"/>
                </a:highlight>
                <a:latin typeface="Comfortaa"/>
                <a:ea typeface="Comfortaa"/>
                <a:cs typeface="Comfortaa"/>
                <a:sym typeface="Comfortaa"/>
              </a:rPr>
              <a:t>positives</a:t>
            </a:r>
            <a:r>
              <a:rPr lang="en" sz="1900">
                <a:highlight>
                  <a:schemeClr val="dk2"/>
                </a:highlight>
                <a:latin typeface="Comfortaa"/>
                <a:ea typeface="Comfortaa"/>
                <a:cs typeface="Comfortaa"/>
                <a:sym typeface="Comfortaa"/>
              </a:rPr>
              <a:t> and decreasing the percentage of False negatives and hopefully be able to reach an equilibrium to find the best model and the best dataset that does both of these</a:t>
            </a:r>
            <a:endParaRPr sz="1900">
              <a:highlight>
                <a:schemeClr val="dk2"/>
              </a:highlight>
              <a:latin typeface="Comfortaa"/>
              <a:ea typeface="Comfortaa"/>
              <a:cs typeface="Comfortaa"/>
              <a:sym typeface="Comfortaa"/>
            </a:endParaRPr>
          </a:p>
          <a:p>
            <a:pPr indent="0" lvl="0" marL="0" rtl="0" algn="l">
              <a:spcBef>
                <a:spcPts val="0"/>
              </a:spcBef>
              <a:spcAft>
                <a:spcPts val="0"/>
              </a:spcAft>
              <a:buNone/>
            </a:pPr>
            <a:r>
              <a:t/>
            </a:r>
            <a:endParaRPr>
              <a:latin typeface="Comfortaa"/>
              <a:ea typeface="Comfortaa"/>
              <a:cs typeface="Comfortaa"/>
              <a:sym typeface="Comforta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21"/>
          <p:cNvSpPr txBox="1"/>
          <p:nvPr>
            <p:ph type="title"/>
          </p:nvPr>
        </p:nvSpPr>
        <p:spPr>
          <a:xfrm>
            <a:off x="720000" y="445025"/>
            <a:ext cx="7704000" cy="625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Models Used</a:t>
            </a:r>
            <a:endParaRPr/>
          </a:p>
        </p:txBody>
      </p:sp>
      <p:sp>
        <p:nvSpPr>
          <p:cNvPr id="382" name="Google Shape;382;p21"/>
          <p:cNvSpPr txBox="1"/>
          <p:nvPr/>
        </p:nvSpPr>
        <p:spPr>
          <a:xfrm>
            <a:off x="3017100" y="1174525"/>
            <a:ext cx="3109800" cy="157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Comfortaa"/>
                <a:ea typeface="Comfortaa"/>
                <a:cs typeface="Comfortaa"/>
                <a:sym typeface="Comfortaa"/>
              </a:rPr>
              <a:t>Models used include</a:t>
            </a:r>
            <a:r>
              <a:rPr lang="en">
                <a:latin typeface="Comfortaa"/>
                <a:ea typeface="Comfortaa"/>
                <a:cs typeface="Comfortaa"/>
                <a:sym typeface="Comfortaa"/>
              </a:rPr>
              <a:t>:</a:t>
            </a:r>
            <a:endParaRPr>
              <a:latin typeface="Comfortaa"/>
              <a:ea typeface="Comfortaa"/>
              <a:cs typeface="Comfortaa"/>
              <a:sym typeface="Comfortaa"/>
            </a:endParaRPr>
          </a:p>
          <a:p>
            <a:pPr indent="-317500" lvl="0" marL="457200" rtl="0" algn="l">
              <a:spcBef>
                <a:spcPts val="0"/>
              </a:spcBef>
              <a:spcAft>
                <a:spcPts val="0"/>
              </a:spcAft>
              <a:buSzPts val="1400"/>
              <a:buFont typeface="Comfortaa"/>
              <a:buChar char="-"/>
            </a:pPr>
            <a:r>
              <a:rPr lang="en">
                <a:latin typeface="Comfortaa"/>
                <a:ea typeface="Comfortaa"/>
                <a:cs typeface="Comfortaa"/>
                <a:sym typeface="Comfortaa"/>
              </a:rPr>
              <a:t>Logistic Regression</a:t>
            </a:r>
            <a:endParaRPr>
              <a:latin typeface="Comfortaa"/>
              <a:ea typeface="Comfortaa"/>
              <a:cs typeface="Comfortaa"/>
              <a:sym typeface="Comfortaa"/>
            </a:endParaRPr>
          </a:p>
          <a:p>
            <a:pPr indent="-317500" lvl="0" marL="457200" rtl="0" algn="l">
              <a:spcBef>
                <a:spcPts val="0"/>
              </a:spcBef>
              <a:spcAft>
                <a:spcPts val="0"/>
              </a:spcAft>
              <a:buSzPts val="1400"/>
              <a:buFont typeface="Comfortaa"/>
              <a:buChar char="-"/>
            </a:pPr>
            <a:r>
              <a:rPr lang="en">
                <a:latin typeface="Comfortaa"/>
                <a:ea typeface="Comfortaa"/>
                <a:cs typeface="Comfortaa"/>
                <a:sym typeface="Comfortaa"/>
              </a:rPr>
              <a:t>SVM</a:t>
            </a:r>
            <a:endParaRPr>
              <a:latin typeface="Comfortaa"/>
              <a:ea typeface="Comfortaa"/>
              <a:cs typeface="Comfortaa"/>
              <a:sym typeface="Comfortaa"/>
            </a:endParaRPr>
          </a:p>
          <a:p>
            <a:pPr indent="-317500" lvl="0" marL="457200" rtl="0" algn="l">
              <a:spcBef>
                <a:spcPts val="0"/>
              </a:spcBef>
              <a:spcAft>
                <a:spcPts val="0"/>
              </a:spcAft>
              <a:buSzPts val="1400"/>
              <a:buFont typeface="Comfortaa"/>
              <a:buChar char="-"/>
            </a:pPr>
            <a:r>
              <a:rPr lang="en">
                <a:latin typeface="Comfortaa"/>
                <a:ea typeface="Comfortaa"/>
                <a:cs typeface="Comfortaa"/>
                <a:sym typeface="Comfortaa"/>
              </a:rPr>
              <a:t>K Neighbours classifier</a:t>
            </a:r>
            <a:endParaRPr>
              <a:latin typeface="Comfortaa"/>
              <a:ea typeface="Comfortaa"/>
              <a:cs typeface="Comfortaa"/>
              <a:sym typeface="Comfortaa"/>
            </a:endParaRPr>
          </a:p>
          <a:p>
            <a:pPr indent="-317500" lvl="0" marL="457200" rtl="0" algn="l">
              <a:spcBef>
                <a:spcPts val="0"/>
              </a:spcBef>
              <a:spcAft>
                <a:spcPts val="0"/>
              </a:spcAft>
              <a:buSzPts val="1400"/>
              <a:buFont typeface="Comfortaa"/>
              <a:buChar char="-"/>
            </a:pPr>
            <a:r>
              <a:rPr lang="en">
                <a:latin typeface="Comfortaa"/>
                <a:ea typeface="Comfortaa"/>
                <a:cs typeface="Comfortaa"/>
                <a:sym typeface="Comfortaa"/>
              </a:rPr>
              <a:t>Decision Tree</a:t>
            </a:r>
            <a:endParaRPr>
              <a:latin typeface="Comfortaa"/>
              <a:ea typeface="Comfortaa"/>
              <a:cs typeface="Comfortaa"/>
              <a:sym typeface="Comfortaa"/>
            </a:endParaRPr>
          </a:p>
          <a:p>
            <a:pPr indent="-317500" lvl="0" marL="457200" rtl="0" algn="l">
              <a:spcBef>
                <a:spcPts val="0"/>
              </a:spcBef>
              <a:spcAft>
                <a:spcPts val="0"/>
              </a:spcAft>
              <a:buSzPts val="1400"/>
              <a:buFont typeface="Comfortaa"/>
              <a:buChar char="-"/>
            </a:pPr>
            <a:r>
              <a:rPr lang="en">
                <a:latin typeface="Comfortaa"/>
                <a:ea typeface="Comfortaa"/>
                <a:cs typeface="Comfortaa"/>
                <a:sym typeface="Comfortaa"/>
              </a:rPr>
              <a:t>Random Forest</a:t>
            </a:r>
            <a:endParaRPr>
              <a:latin typeface="Comfortaa"/>
              <a:ea typeface="Comfortaa"/>
              <a:cs typeface="Comfortaa"/>
              <a:sym typeface="Comfortaa"/>
            </a:endParaRPr>
          </a:p>
        </p:txBody>
      </p:sp>
      <p:pic>
        <p:nvPicPr>
          <p:cNvPr id="383" name="Google Shape;383;p21"/>
          <p:cNvPicPr preferRelativeResize="0"/>
          <p:nvPr/>
        </p:nvPicPr>
        <p:blipFill>
          <a:blip r:embed="rId3">
            <a:alphaModFix/>
          </a:blip>
          <a:stretch>
            <a:fillRect/>
          </a:stretch>
        </p:blipFill>
        <p:spPr>
          <a:xfrm>
            <a:off x="1271225" y="2853525"/>
            <a:ext cx="6381750" cy="1714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ream &amp; Pastel Palette Healthcare Center Characters Infographics by Slidesgo">
  <a:themeElements>
    <a:clrScheme name="Simple Light">
      <a:dk1>
        <a:srgbClr val="191919"/>
      </a:dk1>
      <a:lt1>
        <a:srgbClr val="FFFCF2"/>
      </a:lt1>
      <a:dk2>
        <a:srgbClr val="F0E9DD"/>
      </a:dk2>
      <a:lt2>
        <a:srgbClr val="C0DBF9"/>
      </a:lt2>
      <a:accent1>
        <a:srgbClr val="FF746E"/>
      </a:accent1>
      <a:accent2>
        <a:srgbClr val="F3B18B"/>
      </a:accent2>
      <a:accent3>
        <a:srgbClr val="FCE19D"/>
      </a:accent3>
      <a:accent4>
        <a:srgbClr val="E6ABFF"/>
      </a:accent4>
      <a:accent5>
        <a:srgbClr val="FBB4B8"/>
      </a:accent5>
      <a:accent6>
        <a:srgbClr val="CDDCD2"/>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