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6F95A-BFD0-2B8A-5BE4-6DD293A8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0C3E08-43EF-D8F4-3B40-B0569D09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D0DB0-5287-0770-6B6B-CE243B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4A582-B100-E453-6849-AF0BB048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F1CDC-5050-0995-D8BE-FE8C3CD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257FD-C08C-BE13-412C-4E1E3497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54CAB-2C89-BE05-B82A-E852C789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7DA0B-1524-E219-2C82-8DFE96B4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7E6BA-151F-4FB4-D8EC-14C5282D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79B04-8124-5891-999B-344CFAA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987DB1-A106-2BDA-AAD6-B3C2ABC2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615E9-EEDA-2C71-8D48-94269952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1E548-3563-D4FC-F635-9B2AA9A0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2A1EC-4E70-645C-43F5-94E9037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692E-E2D6-0441-5E72-922F01AD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3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D07BC-6652-2A4F-2C1E-7B4D259A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CEAAE-379C-D1E1-2B1D-AB70C28F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A4995-4492-754A-D3E1-F77F82C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A560D-408E-3BFE-CBE0-EAA3BBF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93B41-5015-4C0B-89BA-7AE2EB8A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587EF-0D7D-3806-5047-030D1991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A3D28-826A-9962-4235-EFD57BC0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D9021-8268-C846-DEBF-C2591EA2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11381-DFD3-AD2F-6E50-3061049A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5AE96-A1A7-2C5A-B9E4-DCF4F00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FDD8C-971A-59FA-2C1A-419DED67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B4AB9-0301-5E3C-309F-4D68D2579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A4AEF-42A0-B418-B544-E8768B2AF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F1DB0-210B-B6B0-9E12-DCA001CB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1EA22-9C86-95F1-C636-E281ED92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9D444-55A5-C933-A39B-F078B865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5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F67D2-3802-3965-3401-03E74EF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45FCB-1C35-18B5-3088-4E4CEEED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81EDC3-E25B-14E3-7FE6-A8A2FFB8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4C891A-505F-FE18-55DF-03FF4007C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23649B-B8D9-A957-B655-BEB8A834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695836-AE45-B551-33EF-941F528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AA1952-E0E7-C69B-F763-D3BBA74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59EE7-F103-DACB-12F7-16B24F1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73AC-D340-0B4E-149D-2B6E4CA0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A24A36-A3D6-A5F2-46D5-701DA44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B761BA-5337-0099-C4B2-6EC62B11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19FD0-658B-857F-A814-162101AA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47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B5691-4780-E498-C264-E41399DA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D6D16D-CC6C-7785-B0D8-8F70755F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212210-29EA-AC3D-2121-3922D085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E0C16-CA4F-538E-DDC4-136AEC9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BA723-7A53-80CF-2FA2-9AF74155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5B0524-1A4E-2D4D-DB47-7344E5B78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756DD-954C-A8E4-185D-E1FF70DF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24DE82-39FF-8B6D-9091-9E0C06A0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E44ACB-813B-DCD7-7C95-CA16F54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8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A5EBD-F530-8101-82ED-9CD72820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B080EB-8B84-C7D7-AD4D-84891DC8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681-157E-2D37-E878-97AB6D85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5A221-3B39-3E3F-9A71-A968D161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4D9FC0-6C00-E72C-0A42-1176A25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F2D121-6A9B-3738-E9E4-1E06F49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EADBD-775E-087E-65C4-FB77FD06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B8EA7-A686-7525-3E65-57E26ED9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26131-2495-D99C-A18D-671E95FBF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18BD-9E82-4F5B-97BB-B927CE976D41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FC583-800D-2579-DF68-9D708FED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69B8-99E5-00E1-1C79-A415B49E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6CC4-EB0D-4967-9B2D-D1B84380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00D96-259B-099C-F02D-380CCB898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158" y="2540944"/>
            <a:ext cx="5687683" cy="1776112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latin typeface="Ubuntu" panose="020B0504030602030204" pitchFamily="34" charset="0"/>
              </a:rPr>
              <a:t>Функции</a:t>
            </a:r>
            <a:br>
              <a:rPr lang="ru-RU" sz="44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4400" dirty="0">
                <a:solidFill>
                  <a:schemeClr val="bg1"/>
                </a:solidFill>
                <a:latin typeface="Ubuntu" panose="020B0504030602030204" pitchFamily="34" charset="0"/>
              </a:rPr>
              <a:t>Процедуры</a:t>
            </a:r>
            <a:br>
              <a:rPr lang="ru-RU" sz="44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4400" dirty="0">
                <a:solidFill>
                  <a:schemeClr val="bg1"/>
                </a:solidFill>
                <a:latin typeface="Ubuntu" panose="020B0504030602030204" pitchFamily="34" charset="0"/>
              </a:rPr>
              <a:t>Аргументы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2C7B2-CF05-E588-B88A-61891EE4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429883"/>
            <a:ext cx="1735348" cy="17353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839614-98F6-9BD4-49DA-A082AA18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615" y="4682704"/>
            <a:ext cx="1735200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9932-1817-4463-9737-51BF30B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64" y="244355"/>
            <a:ext cx="4613694" cy="75630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Ubuntu" panose="020B0504030602030204" pitchFamily="34" charset="0"/>
              </a:rPr>
              <a:t>Что такое функция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BE920-F497-A940-67B2-0BBA64B9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74" y="1226050"/>
            <a:ext cx="5252050" cy="1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D0345E-B192-0B79-A2DF-C9E48345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66" y="3027052"/>
            <a:ext cx="6180467" cy="35865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10C7BF-FED4-FF6E-0438-309C6BBC0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557" y="5762445"/>
            <a:ext cx="85120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9932-1817-4463-9737-51BF30B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64" y="244355"/>
            <a:ext cx="4613694" cy="75630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Ubuntu" panose="020B0504030602030204" pitchFamily="34" charset="0"/>
              </a:rPr>
              <a:t>Области видимости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DC095-A222-B342-3F35-9777C9F3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4" y="1857155"/>
            <a:ext cx="7020905" cy="3143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10C924-C8DE-B8A1-9C08-E1C2C0AE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468" y="1776181"/>
            <a:ext cx="3534268" cy="33056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8265FA-F3F5-7406-4631-81EB9B1D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557" y="5762445"/>
            <a:ext cx="85120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9932-1817-4463-9737-51BF30B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63" y="244355"/>
            <a:ext cx="5045015" cy="75630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Ubuntu" panose="020B0504030602030204" pitchFamily="34" charset="0"/>
              </a:rPr>
              <a:t>Как работают аргументы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5BF91E-CC48-9D5C-FE50-D5013997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21" y="1198584"/>
            <a:ext cx="2825589" cy="4787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248A77-253A-8204-F516-58CD283D9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97" y="1753113"/>
            <a:ext cx="6520189" cy="3351773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6EA4D93B-BC03-3F6A-B3AC-49D75D364E72}"/>
              </a:ext>
            </a:extLst>
          </p:cNvPr>
          <p:cNvSpPr/>
          <p:nvPr/>
        </p:nvSpPr>
        <p:spPr>
          <a:xfrm>
            <a:off x="4684143" y="2029159"/>
            <a:ext cx="310551" cy="3105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563DFB-D867-13E5-F716-0FFF8AB2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557" y="5762445"/>
            <a:ext cx="85120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088CD-5E1C-EFDD-DD2D-AAE79FF58647}"/>
              </a:ext>
            </a:extLst>
          </p:cNvPr>
          <p:cNvSpPr txBox="1"/>
          <p:nvPr/>
        </p:nvSpPr>
        <p:spPr>
          <a:xfrm>
            <a:off x="3539050" y="3105834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Ubuntu" panose="020B0504030602030204" pitchFamily="34" charset="0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4209213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Тема Office</vt:lpstr>
      <vt:lpstr>Функции Процедуры Аргументы функции</vt:lpstr>
      <vt:lpstr>Что такое функция ?</vt:lpstr>
      <vt:lpstr>Области видимости</vt:lpstr>
      <vt:lpstr>Как работают аргументы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Процедуры Аргументы функции</dc:title>
  <dc:creator>Влад Енбаев</dc:creator>
  <cp:lastModifiedBy>Влад Енбаев</cp:lastModifiedBy>
  <cp:revision>1</cp:revision>
  <dcterms:created xsi:type="dcterms:W3CDTF">2023-12-03T21:01:04Z</dcterms:created>
  <dcterms:modified xsi:type="dcterms:W3CDTF">2023-12-03T21:41:58Z</dcterms:modified>
</cp:coreProperties>
</file>