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SOLID Principles of Software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Why they matter for clean, maintainable code</a:t>
            </a:r>
          </a:p>
          <a:p>
            <a:r>
              <a:t>Programming Bootcamp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 /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violations of SOLID principles in sample code</a:t>
            </a:r>
          </a:p>
          <a:p>
            <a:r>
              <a:t>• Example: A UserManager class that handles database, logging, and email</a:t>
            </a:r>
          </a:p>
          <a:p>
            <a:r>
              <a:t>• Which principles are violated?</a:t>
            </a:r>
          </a:p>
          <a:p>
            <a:r>
              <a:t>• How can you refactor using SOLID?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SOLID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Acronym coined by Michael Feathers, popularized by Robert C. Martin (Uncle Bob)</a:t>
            </a:r>
          </a:p>
          <a:p>
            <a:r>
              <a:t>• Five principles for object-oriented design:</a:t>
            </a:r>
          </a:p>
          <a:p>
            <a:r>
              <a:t>   - SRP: Single Responsibility</a:t>
            </a:r>
          </a:p>
          <a:p>
            <a:r>
              <a:t>   - OCP: Open/Closed</a:t>
            </a:r>
          </a:p>
          <a:p>
            <a:r>
              <a:t>   - LSP: Liskov Substitution</a:t>
            </a:r>
          </a:p>
          <a:p>
            <a:r>
              <a:t>   - ISP: Interface Segregation</a:t>
            </a:r>
          </a:p>
          <a:p>
            <a:r>
              <a:t>   - DIP: Dependency Inversion</a:t>
            </a:r>
          </a:p>
          <a:p>
            <a:r>
              <a:t>• Benefits: maintainability, extensibility, testability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Responsibility Principle (SRP)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class should have only one reason to change</a:t>
            </a:r>
          </a:p>
          <a:p>
            <a:r>
              <a:t>• Keeps classes small, focused, easier to test</a:t>
            </a:r>
          </a:p>
          <a:p/>
          <a:p>
            <a:r>
              <a:t>Bad Example: Invoice class handles printing + saving</a:t>
            </a:r>
          </a:p>
          <a:p>
            <a:r>
              <a:t>Good Example: InvoicePrinter, InvoiceSaver as separate classes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Open/Closed Principle (OCP)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Software entities should be open for extension, closed for modification</a:t>
            </a:r>
          </a:p>
          <a:p>
            <a:r>
              <a:t>• Add new behavior without changing tested code</a:t>
            </a:r>
          </a:p>
          <a:p/>
          <a:p>
            <a:r>
              <a:t>Example: Define Discount interface</a:t>
            </a:r>
          </a:p>
          <a:p>
            <a:r>
              <a:t>  - SeniorDiscount, StudentDiscount implement it</a:t>
            </a:r>
          </a:p>
          <a:p>
            <a:r>
              <a:t>  - OrderProcessor uses interface without modification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Liskov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Subtypes must be substitutable for their base types</a:t>
            </a:r>
          </a:p>
          <a:p>
            <a:r>
              <a:t>• Derived classes should not break expectations of parent classes</a:t>
            </a:r>
          </a:p>
          <a:p/>
          <a:p>
            <a:r>
              <a:t>Example: Rectangle vs Square problem</a:t>
            </a:r>
          </a:p>
          <a:p>
            <a:r>
              <a:t>  - Square shouldn't inherit Rectangle if it breaks width/height behavior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Segregation Principle (ISP)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Clients should not be forced to depend on methods they do not use</a:t>
            </a:r>
          </a:p>
          <a:p>
            <a:r>
              <a:t>• Prefer many small, specific interfaces to one large 'fat' interface</a:t>
            </a:r>
          </a:p>
          <a:p/>
          <a:p>
            <a:r>
              <a:t>Bad: Worker interface with work() and eat()</a:t>
            </a:r>
          </a:p>
          <a:p>
            <a:r>
              <a:t>Good: Workable, Eatable interfaces separate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High-level modules should not depend on low-level modules</a:t>
            </a:r>
          </a:p>
          <a:p>
            <a:r>
              <a:t>• Both should depend on abstractions</a:t>
            </a:r>
          </a:p>
          <a:p/>
          <a:p>
            <a:r>
              <a:t>Example: OrderProcessor depends on NotificationService interface</a:t>
            </a:r>
          </a:p>
          <a:p>
            <a:r>
              <a:t>  - Implementations: EmailService, SMSService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SOLID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S: Single Responsibility – one reason to change</a:t>
            </a:r>
          </a:p>
          <a:p>
            <a:r>
              <a:t>• O: Open/Closed – extend without modifying</a:t>
            </a:r>
          </a:p>
          <a:p>
            <a:r>
              <a:t>• L: Liskov Substitution – subtypes behave correctly</a:t>
            </a:r>
          </a:p>
          <a:p>
            <a:r>
              <a:t>• I: Interface Segregation – lean, specific interfaces</a:t>
            </a:r>
          </a:p>
          <a:p>
            <a:r>
              <a:t>• D: Dependency Inversion – depend on abstractions</a:t>
            </a:r>
          </a:p>
          <a:p/>
          <a:p>
            <a:r>
              <a:t>SOLID = easier to change, safer, more maintainable code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FreeCodeCamp: SOLID principles in plain English</a:t>
            </a:r>
          </a:p>
          <a:p>
            <a:r>
              <a:t>• Baeldung: SOLID principles in Java</a:t>
            </a:r>
          </a:p>
          <a:p>
            <a:r>
              <a:t>• DigitalOcean: SOLID explained</a:t>
            </a:r>
          </a:p>
          <a:p>
            <a:r>
              <a:t>• Riptutorial: Free SOLID ebook (PDF)</a:t>
            </a:r>
          </a:p>
          <a:p>
            <a:r>
              <a:t>• Monterail: SOLID printable cheat sheet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