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E7"/>
    <a:srgbClr val="FFFEE7"/>
    <a:srgbClr val="F7FFE7"/>
    <a:srgbClr val="ECFFE7"/>
    <a:srgbClr val="47C54A"/>
    <a:srgbClr val="67A56D"/>
    <a:srgbClr val="5CB0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C4EA-740B-4970-9E9B-302C795B8A2B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E4E8-BF30-4080-90E2-ABA09BE58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사각형 설명선 17"/>
          <p:cNvSpPr/>
          <p:nvPr/>
        </p:nvSpPr>
        <p:spPr>
          <a:xfrm>
            <a:off x="1928794" y="1000108"/>
            <a:ext cx="4857784" cy="1357322"/>
          </a:xfrm>
          <a:prstGeom prst="wedgeRoundRectCallout">
            <a:avLst>
              <a:gd name="adj1" fmla="val -54852"/>
              <a:gd name="adj2" fmla="val -32510"/>
              <a:gd name="adj3" fmla="val 16667"/>
            </a:avLst>
          </a:prstGeom>
          <a:solidFill>
            <a:srgbClr val="F5FFE7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>
            <a:off x="5983377" y="1633623"/>
            <a:ext cx="7143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|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9124" y="1142984"/>
            <a:ext cx="15716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err="1" smtClean="0">
                <a:solidFill>
                  <a:schemeClr val="accent1"/>
                </a:solidFill>
              </a:rPr>
              <a:t>진입가</a:t>
            </a:r>
            <a:endParaRPr lang="ko-KR" altLang="en-US" sz="2400" b="1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6182" y="1661904"/>
            <a:ext cx="142876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accent1"/>
                </a:solidFill>
              </a:rPr>
              <a:t>진입가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3504" y="1661904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C00000"/>
                </a:solidFill>
              </a:rPr>
              <a:t>손절가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8606" y="1605342"/>
            <a:ext cx="78581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-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5846" y="1624196"/>
            <a:ext cx="7143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|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7284" y="1633623"/>
            <a:ext cx="2928958" cy="17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47648" y="1395006"/>
            <a:ext cx="15716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67A56D"/>
                </a:solidFill>
              </a:rPr>
              <a:t>진입배수</a:t>
            </a:r>
            <a:endParaRPr lang="ko-KR" altLang="en-US" sz="2400" b="1">
              <a:solidFill>
                <a:srgbClr val="67A56D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33813" y="1353320"/>
            <a:ext cx="7143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=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7" name="Picture 3" descr="C:\Users\exhib\Downloads\Remove-bg.ai_171947542296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876"/>
            <a:ext cx="523875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사각형 설명선 17"/>
          <p:cNvSpPr/>
          <p:nvPr/>
        </p:nvSpPr>
        <p:spPr>
          <a:xfrm>
            <a:off x="2000232" y="1000108"/>
            <a:ext cx="4857784" cy="1357322"/>
          </a:xfrm>
          <a:prstGeom prst="wedgeRoundRectCallout">
            <a:avLst>
              <a:gd name="adj1" fmla="val -54852"/>
              <a:gd name="adj2" fmla="val -32510"/>
              <a:gd name="adj3" fmla="val 16667"/>
            </a:avLst>
          </a:prstGeom>
          <a:solidFill>
            <a:srgbClr val="F5FFE7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/>
          <p:cNvSpPr/>
          <p:nvPr/>
        </p:nvSpPr>
        <p:spPr>
          <a:xfrm>
            <a:off x="5228347" y="1661904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100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47648" y="1395006"/>
            <a:ext cx="15716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accent1">
                    <a:lumMod val="75000"/>
                  </a:schemeClr>
                </a:solidFill>
              </a:rPr>
              <a:t>격리배율</a:t>
            </a:r>
            <a:endParaRPr lang="ko-KR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33813" y="1362747"/>
            <a:ext cx="7143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=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8744" y="1409882"/>
            <a:ext cx="15716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67A56D"/>
                </a:solidFill>
              </a:rPr>
              <a:t>진입배수</a:t>
            </a:r>
            <a:endParaRPr lang="ko-KR" altLang="en-US" sz="2400" b="1">
              <a:solidFill>
                <a:srgbClr val="67A56D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214942" y="1643050"/>
            <a:ext cx="142876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11179" y="1391028"/>
            <a:ext cx="71438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X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3504" y="1161838"/>
            <a:ext cx="157163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C00000"/>
                </a:solidFill>
              </a:rPr>
              <a:t>리스크 </a:t>
            </a:r>
            <a:r>
              <a:rPr lang="en-US" altLang="ko-KR" sz="2400" b="1" smtClean="0">
                <a:solidFill>
                  <a:srgbClr val="C00000"/>
                </a:solidFill>
              </a:rPr>
              <a:t>%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pic>
        <p:nvPicPr>
          <p:cNvPr id="2050" name="Picture 2" descr="C:\Users\exhib\Pictures\Samsung Flow\IsolateMul_2(remove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143248"/>
            <a:ext cx="5257800" cy="145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chanho song</dc:creator>
  <cp:lastModifiedBy>chanho song</cp:lastModifiedBy>
  <cp:revision>4</cp:revision>
  <dcterms:created xsi:type="dcterms:W3CDTF">2024-06-27T07:41:13Z</dcterms:created>
  <dcterms:modified xsi:type="dcterms:W3CDTF">2024-06-27T08:12:19Z</dcterms:modified>
</cp:coreProperties>
</file>