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9" r:id="rId3"/>
    <p:sldId id="270" r:id="rId4"/>
    <p:sldId id="290" r:id="rId5"/>
    <p:sldId id="283" r:id="rId6"/>
    <p:sldId id="284" r:id="rId7"/>
    <p:sldId id="279" r:id="rId8"/>
    <p:sldId id="285" r:id="rId9"/>
    <p:sldId id="292" r:id="rId10"/>
    <p:sldId id="278" r:id="rId11"/>
    <p:sldId id="282" r:id="rId12"/>
    <p:sldId id="288" r:id="rId13"/>
    <p:sldId id="289" r:id="rId14"/>
    <p:sldId id="291" r:id="rId15"/>
    <p:sldId id="286" r:id="rId16"/>
    <p:sldId id="293" r:id="rId17"/>
    <p:sldId id="287" r:id="rId18"/>
    <p:sldId id="294" r:id="rId19"/>
    <p:sldId id="277" r:id="rId20"/>
    <p:sldId id="281" r:id="rId21"/>
    <p:sldId id="261" r:id="rId22"/>
    <p:sldId id="271" r:id="rId23"/>
  </p:sldIdLst>
  <p:sldSz cx="12192000" cy="6858000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Ericsson Hilda" panose="00000500000000000000" pitchFamily="2" charset="0"/>
      <p:regular r:id="rId30"/>
      <p:bold r:id="rId31"/>
    </p:embeddedFont>
    <p:embeddedFont>
      <p:font typeface="Ericsson Hilda Light" panose="00000400000000000000" pitchFamily="2" charset="0"/>
      <p:regular r:id="rId32"/>
    </p:embeddedFont>
    <p:embeddedFont>
      <p:font typeface="Ericsson Technical Icons" panose="00000500000000000000" pitchFamily="2" charset="0"/>
      <p:regular r:id="rId33"/>
    </p:embeddedFont>
    <p:embeddedFont>
      <p:font typeface="等线" panose="02010600030101010101" pitchFamily="2" charset="-122"/>
      <p:regular r:id="rId34"/>
      <p:bold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406487-B2A3-4054-BD08-4E329C67E067}" v="1441" dt="2018-07-19T04:21:14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3729" autoAdjust="0"/>
  </p:normalViewPr>
  <p:slideViewPr>
    <p:cSldViewPr snapToGrid="0" snapToObjects="1" showGuides="1">
      <p:cViewPr varScale="1">
        <p:scale>
          <a:sx n="93" d="100"/>
          <a:sy n="93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yu Qu" userId="cb9c7394-357a-4aa9-9909-cd3b07ca329f" providerId="ADAL" clId="{36625430-9C80-4A50-BE90-3FDE9144D02D}"/>
    <pc:docChg chg="undo custSel addSld delSld modSld sldOrd">
      <pc:chgData name="Xiaoyu Qu" userId="cb9c7394-357a-4aa9-9909-cd3b07ca329f" providerId="ADAL" clId="{36625430-9C80-4A50-BE90-3FDE9144D02D}" dt="2018-06-22T04:32:00.631" v="4394"/>
      <pc:docMkLst>
        <pc:docMk/>
      </pc:docMkLst>
      <pc:sldChg chg="modSp">
        <pc:chgData name="Xiaoyu Qu" userId="cb9c7394-357a-4aa9-9909-cd3b07ca329f" providerId="ADAL" clId="{36625430-9C80-4A50-BE90-3FDE9144D02D}" dt="2018-06-22T04:28:50.799" v="4318" actId="20577"/>
        <pc:sldMkLst>
          <pc:docMk/>
          <pc:sldMk cId="2189475887" sldId="259"/>
        </pc:sldMkLst>
        <pc:spChg chg="mod">
          <ac:chgData name="Xiaoyu Qu" userId="cb9c7394-357a-4aa9-9909-cd3b07ca329f" providerId="ADAL" clId="{36625430-9C80-4A50-BE90-3FDE9144D02D}" dt="2018-06-21T07:26:45.161" v="4204" actId="20577"/>
          <ac:spMkLst>
            <pc:docMk/>
            <pc:sldMk cId="2189475887" sldId="259"/>
            <ac:spMk id="2" creationId="{3B965DB9-990D-42FA-8A96-AE9E2B1A33B1}"/>
          </ac:spMkLst>
        </pc:spChg>
        <pc:spChg chg="mod">
          <ac:chgData name="Xiaoyu Qu" userId="cb9c7394-357a-4aa9-9909-cd3b07ca329f" providerId="ADAL" clId="{36625430-9C80-4A50-BE90-3FDE9144D02D}" dt="2018-06-22T04:28:50.799" v="4318" actId="20577"/>
          <ac:spMkLst>
            <pc:docMk/>
            <pc:sldMk cId="2189475887" sldId="259"/>
            <ac:spMk id="3" creationId="{BB1DC945-4710-4796-AC34-0832F26E36A9}"/>
          </ac:spMkLst>
        </pc:spChg>
        <pc:spChg chg="mod">
          <ac:chgData name="Xiaoyu Qu" userId="cb9c7394-357a-4aa9-9909-cd3b07ca329f" providerId="ADAL" clId="{36625430-9C80-4A50-BE90-3FDE9144D02D}" dt="2018-06-22T04:26:56.902" v="4228" actId="20577"/>
          <ac:spMkLst>
            <pc:docMk/>
            <pc:sldMk cId="2189475887" sldId="259"/>
            <ac:spMk id="4" creationId="{C3A7152E-1193-42D5-AAAE-792423D85737}"/>
          </ac:spMkLst>
        </pc:spChg>
        <pc:spChg chg="mod">
          <ac:chgData name="Xiaoyu Qu" userId="cb9c7394-357a-4aa9-9909-cd3b07ca329f" providerId="ADAL" clId="{36625430-9C80-4A50-BE90-3FDE9144D02D}" dt="2018-06-22T04:27:06.509" v="4245" actId="20577"/>
          <ac:spMkLst>
            <pc:docMk/>
            <pc:sldMk cId="2189475887" sldId="259"/>
            <ac:spMk id="5" creationId="{7986FD49-9B2F-4208-8540-5F97918FA12C}"/>
          </ac:spMkLst>
        </pc:spChg>
        <pc:spChg chg="mod">
          <ac:chgData name="Xiaoyu Qu" userId="cb9c7394-357a-4aa9-9909-cd3b07ca329f" providerId="ADAL" clId="{36625430-9C80-4A50-BE90-3FDE9144D02D}" dt="2018-06-22T04:27:23.704" v="4257" actId="20577"/>
          <ac:spMkLst>
            <pc:docMk/>
            <pc:sldMk cId="2189475887" sldId="259"/>
            <ac:spMk id="6" creationId="{216FD6E6-EB04-48C7-AAF4-64C6EAFFEBA2}"/>
          </ac:spMkLst>
        </pc:spChg>
      </pc:sldChg>
      <pc:sldChg chg="modSp">
        <pc:chgData name="Xiaoyu Qu" userId="cb9c7394-357a-4aa9-9909-cd3b07ca329f" providerId="ADAL" clId="{36625430-9C80-4A50-BE90-3FDE9144D02D}" dt="2018-06-22T04:32:00.631" v="4394"/>
        <pc:sldMkLst>
          <pc:docMk/>
          <pc:sldMk cId="3197411155" sldId="269"/>
        </pc:sldMkLst>
        <pc:spChg chg="mod">
          <ac:chgData name="Xiaoyu Qu" userId="cb9c7394-357a-4aa9-9909-cd3b07ca329f" providerId="ADAL" clId="{36625430-9C80-4A50-BE90-3FDE9144D02D}" dt="2018-06-13T07:38:15.067" v="72" actId="20577"/>
          <ac:spMkLst>
            <pc:docMk/>
            <pc:sldMk cId="3197411155" sldId="269"/>
            <ac:spMk id="8" creationId="{823C84B8-CB78-4EFC-BD6C-3EA955DF997D}"/>
          </ac:spMkLst>
        </pc:spChg>
        <pc:spChg chg="mod">
          <ac:chgData name="Xiaoyu Qu" userId="cb9c7394-357a-4aa9-9909-cd3b07ca329f" providerId="ADAL" clId="{36625430-9C80-4A50-BE90-3FDE9144D02D}" dt="2018-06-22T04:32:00.631" v="4394"/>
          <ac:spMkLst>
            <pc:docMk/>
            <pc:sldMk cId="3197411155" sldId="269"/>
            <ac:spMk id="9" creationId="{B56A8EE2-AAAC-4241-8205-E8A107944637}"/>
          </ac:spMkLst>
        </pc:spChg>
      </pc:sldChg>
      <pc:sldChg chg="addSp delSp modSp add">
        <pc:chgData name="Xiaoyu Qu" userId="cb9c7394-357a-4aa9-9909-cd3b07ca329f" providerId="ADAL" clId="{36625430-9C80-4A50-BE90-3FDE9144D02D}" dt="2018-06-16T06:37:52.723" v="3487" actId="1076"/>
        <pc:sldMkLst>
          <pc:docMk/>
          <pc:sldMk cId="2456413099" sldId="270"/>
        </pc:sldMkLst>
        <pc:spChg chg="mod">
          <ac:chgData name="Xiaoyu Qu" userId="cb9c7394-357a-4aa9-9909-cd3b07ca329f" providerId="ADAL" clId="{36625430-9C80-4A50-BE90-3FDE9144D02D}" dt="2018-06-14T03:35:04.089" v="2890" actId="14"/>
          <ac:spMkLst>
            <pc:docMk/>
            <pc:sldMk cId="2456413099" sldId="270"/>
            <ac:spMk id="2" creationId="{68CA7F20-1C5C-4BA4-B820-4683CB1C86C2}"/>
          </ac:spMkLst>
        </pc:spChg>
        <pc:spChg chg="mod">
          <ac:chgData name="Xiaoyu Qu" userId="cb9c7394-357a-4aa9-9909-cd3b07ca329f" providerId="ADAL" clId="{36625430-9C80-4A50-BE90-3FDE9144D02D}" dt="2018-06-13T08:59:42.287" v="854" actId="6549"/>
          <ac:spMkLst>
            <pc:docMk/>
            <pc:sldMk cId="2456413099" sldId="270"/>
            <ac:spMk id="3" creationId="{E3691393-2C98-4799-89CE-720E8B674B62}"/>
          </ac:spMkLst>
        </pc:spChg>
        <pc:picChg chg="add mod">
          <ac:chgData name="Xiaoyu Qu" userId="cb9c7394-357a-4aa9-9909-cd3b07ca329f" providerId="ADAL" clId="{36625430-9C80-4A50-BE90-3FDE9144D02D}" dt="2018-06-16T06:37:52.723" v="3487" actId="1076"/>
          <ac:picMkLst>
            <pc:docMk/>
            <pc:sldMk cId="2456413099" sldId="270"/>
            <ac:picMk id="1026" creationId="{29C8DD72-4FD6-4EBE-93B3-0631F94616A9}"/>
          </ac:picMkLst>
        </pc:picChg>
        <pc:picChg chg="add del mod">
          <ac:chgData name="Xiaoyu Qu" userId="cb9c7394-357a-4aa9-9909-cd3b07ca329f" providerId="ADAL" clId="{36625430-9C80-4A50-BE90-3FDE9144D02D}" dt="2018-06-14T03:34:16.840" v="2886" actId="478"/>
          <ac:picMkLst>
            <pc:docMk/>
            <pc:sldMk cId="2456413099" sldId="270"/>
            <ac:picMk id="1028" creationId="{8B5F03E4-AD6A-4F4F-9251-C14819D119DC}"/>
          </ac:picMkLst>
        </pc:picChg>
      </pc:sldChg>
      <pc:sldChg chg="modSp add ord">
        <pc:chgData name="Xiaoyu Qu" userId="cb9c7394-357a-4aa9-9909-cd3b07ca329f" providerId="ADAL" clId="{36625430-9C80-4A50-BE90-3FDE9144D02D}" dt="2018-06-13T07:52:23.518" v="273" actId="20577"/>
        <pc:sldMkLst>
          <pc:docMk/>
          <pc:sldMk cId="3491026863" sldId="271"/>
        </pc:sldMkLst>
        <pc:spChg chg="mod">
          <ac:chgData name="Xiaoyu Qu" userId="cb9c7394-357a-4aa9-9909-cd3b07ca329f" providerId="ADAL" clId="{36625430-9C80-4A50-BE90-3FDE9144D02D}" dt="2018-06-13T07:52:23.518" v="273" actId="20577"/>
          <ac:spMkLst>
            <pc:docMk/>
            <pc:sldMk cId="3491026863" sldId="271"/>
            <ac:spMk id="2" creationId="{A33B433A-0B72-48F3-A9FD-4467C5869283}"/>
          </ac:spMkLst>
        </pc:spChg>
      </pc:sldChg>
      <pc:sldChg chg="addSp modSp add modNotesTx">
        <pc:chgData name="Xiaoyu Qu" userId="cb9c7394-357a-4aa9-9909-cd3b07ca329f" providerId="ADAL" clId="{36625430-9C80-4A50-BE90-3FDE9144D02D}" dt="2018-06-14T04:10:46.422" v="3186" actId="20577"/>
        <pc:sldMkLst>
          <pc:docMk/>
          <pc:sldMk cId="3556914787" sldId="277"/>
        </pc:sldMkLst>
        <pc:spChg chg="mod">
          <ac:chgData name="Xiaoyu Qu" userId="cb9c7394-357a-4aa9-9909-cd3b07ca329f" providerId="ADAL" clId="{36625430-9C80-4A50-BE90-3FDE9144D02D}" dt="2018-06-13T09:16:05.927" v="1110" actId="20577"/>
          <ac:spMkLst>
            <pc:docMk/>
            <pc:sldMk cId="3556914787" sldId="277"/>
            <ac:spMk id="2" creationId="{28A82A74-1F89-4B73-ADDD-49EC00E6DAAA}"/>
          </ac:spMkLst>
        </pc:spChg>
        <pc:spChg chg="mod">
          <ac:chgData name="Xiaoyu Qu" userId="cb9c7394-357a-4aa9-9909-cd3b07ca329f" providerId="ADAL" clId="{36625430-9C80-4A50-BE90-3FDE9144D02D}" dt="2018-06-14T03:33:56.413" v="2885" actId="20577"/>
          <ac:spMkLst>
            <pc:docMk/>
            <pc:sldMk cId="3556914787" sldId="277"/>
            <ac:spMk id="3" creationId="{3130702D-DBA6-4351-B1E4-F777BF16F4D2}"/>
          </ac:spMkLst>
        </pc:spChg>
        <pc:picChg chg="add mod">
          <ac:chgData name="Xiaoyu Qu" userId="cb9c7394-357a-4aa9-9909-cd3b07ca329f" providerId="ADAL" clId="{36625430-9C80-4A50-BE90-3FDE9144D02D}" dt="2018-06-13T09:15:55.025" v="1091" actId="1076"/>
          <ac:picMkLst>
            <pc:docMk/>
            <pc:sldMk cId="3556914787" sldId="277"/>
            <ac:picMk id="3074" creationId="{F25B395C-7E18-4031-B5D8-952E604D99F8}"/>
          </ac:picMkLst>
        </pc:picChg>
      </pc:sldChg>
      <pc:sldChg chg="addSp delSp modSp add ord">
        <pc:chgData name="Xiaoyu Qu" userId="cb9c7394-357a-4aa9-9909-cd3b07ca329f" providerId="ADAL" clId="{36625430-9C80-4A50-BE90-3FDE9144D02D}" dt="2018-06-15T04:32:59.846" v="3349" actId="6549"/>
        <pc:sldMkLst>
          <pc:docMk/>
          <pc:sldMk cId="655459751" sldId="278"/>
        </pc:sldMkLst>
        <pc:spChg chg="mod">
          <ac:chgData name="Xiaoyu Qu" userId="cb9c7394-357a-4aa9-9909-cd3b07ca329f" providerId="ADAL" clId="{36625430-9C80-4A50-BE90-3FDE9144D02D}" dt="2018-06-14T03:42:42.460" v="2957" actId="6549"/>
          <ac:spMkLst>
            <pc:docMk/>
            <pc:sldMk cId="655459751" sldId="278"/>
            <ac:spMk id="2" creationId="{DBDEEE5E-915B-4C33-A43F-585F67FDBAA3}"/>
          </ac:spMkLst>
        </pc:spChg>
        <pc:spChg chg="mod">
          <ac:chgData name="Xiaoyu Qu" userId="cb9c7394-357a-4aa9-9909-cd3b07ca329f" providerId="ADAL" clId="{36625430-9C80-4A50-BE90-3FDE9144D02D}" dt="2018-06-15T04:32:59.846" v="3349" actId="6549"/>
          <ac:spMkLst>
            <pc:docMk/>
            <pc:sldMk cId="655459751" sldId="278"/>
            <ac:spMk id="3" creationId="{D052E16E-9105-468E-906E-0E3560DFCA27}"/>
          </ac:spMkLst>
        </pc:spChg>
        <pc:spChg chg="add">
          <ac:chgData name="Xiaoyu Qu" userId="cb9c7394-357a-4aa9-9909-cd3b07ca329f" providerId="ADAL" clId="{36625430-9C80-4A50-BE90-3FDE9144D02D}" dt="2018-06-13T09:01:43.445" v="886" actId="1076"/>
          <ac:spMkLst>
            <pc:docMk/>
            <pc:sldMk cId="655459751" sldId="278"/>
            <ac:spMk id="4" creationId="{93FFBAA8-E40B-4256-B97F-B11FE1F56FE3}"/>
          </ac:spMkLst>
        </pc:spChg>
        <pc:picChg chg="add mod">
          <ac:chgData name="Xiaoyu Qu" userId="cb9c7394-357a-4aa9-9909-cd3b07ca329f" providerId="ADAL" clId="{36625430-9C80-4A50-BE90-3FDE9144D02D}" dt="2018-06-14T03:48:25.566" v="2989" actId="1076"/>
          <ac:picMkLst>
            <pc:docMk/>
            <pc:sldMk cId="655459751" sldId="278"/>
            <ac:picMk id="5" creationId="{634528FE-37FB-4198-9171-27F231E38251}"/>
          </ac:picMkLst>
        </pc:picChg>
        <pc:picChg chg="add mod">
          <ac:chgData name="Xiaoyu Qu" userId="cb9c7394-357a-4aa9-9909-cd3b07ca329f" providerId="ADAL" clId="{36625430-9C80-4A50-BE90-3FDE9144D02D}" dt="2018-06-14T03:46:26.085" v="2966" actId="1076"/>
          <ac:picMkLst>
            <pc:docMk/>
            <pc:sldMk cId="655459751" sldId="278"/>
            <ac:picMk id="6" creationId="{758E8276-0D02-4FD4-B7B0-9DD23D5043E4}"/>
          </ac:picMkLst>
        </pc:picChg>
        <pc:picChg chg="add del mod">
          <ac:chgData name="Xiaoyu Qu" userId="cb9c7394-357a-4aa9-9909-cd3b07ca329f" providerId="ADAL" clId="{36625430-9C80-4A50-BE90-3FDE9144D02D}" dt="2018-06-14T03:46:20.117" v="2963" actId="478"/>
          <ac:picMkLst>
            <pc:docMk/>
            <pc:sldMk cId="655459751" sldId="278"/>
            <ac:picMk id="1026" creationId="{3A6A3F59-402E-48C6-B3F2-99D87C67B173}"/>
          </ac:picMkLst>
        </pc:picChg>
      </pc:sldChg>
      <pc:sldChg chg="addSp modSp add ord">
        <pc:chgData name="Xiaoyu Qu" userId="cb9c7394-357a-4aa9-9909-cd3b07ca329f" providerId="ADAL" clId="{36625430-9C80-4A50-BE90-3FDE9144D02D}" dt="2018-06-15T04:32:45.411" v="3347" actId="6549"/>
        <pc:sldMkLst>
          <pc:docMk/>
          <pc:sldMk cId="3806748980" sldId="279"/>
        </pc:sldMkLst>
        <pc:spChg chg="mod">
          <ac:chgData name="Xiaoyu Qu" userId="cb9c7394-357a-4aa9-9909-cd3b07ca329f" providerId="ADAL" clId="{36625430-9C80-4A50-BE90-3FDE9144D02D}" dt="2018-06-14T04:09:47.609" v="3179" actId="6549"/>
          <ac:spMkLst>
            <pc:docMk/>
            <pc:sldMk cId="3806748980" sldId="279"/>
            <ac:spMk id="2" creationId="{8B301370-66D3-4698-98D6-25EE9295C618}"/>
          </ac:spMkLst>
        </pc:spChg>
        <pc:spChg chg="mod">
          <ac:chgData name="Xiaoyu Qu" userId="cb9c7394-357a-4aa9-9909-cd3b07ca329f" providerId="ADAL" clId="{36625430-9C80-4A50-BE90-3FDE9144D02D}" dt="2018-06-15T04:32:45.411" v="3347" actId="6549"/>
          <ac:spMkLst>
            <pc:docMk/>
            <pc:sldMk cId="3806748980" sldId="279"/>
            <ac:spMk id="3" creationId="{B8B8EA62-6A31-4738-8DBF-A63D73EA1292}"/>
          </ac:spMkLst>
        </pc:spChg>
        <pc:spChg chg="add">
          <ac:chgData name="Xiaoyu Qu" userId="cb9c7394-357a-4aa9-9909-cd3b07ca329f" providerId="ADAL" clId="{36625430-9C80-4A50-BE90-3FDE9144D02D}" dt="2018-06-14T04:09:12.680" v="3158" actId="6549"/>
          <ac:spMkLst>
            <pc:docMk/>
            <pc:sldMk cId="3806748980" sldId="279"/>
            <ac:spMk id="4" creationId="{0DD696FB-7ABF-4CF1-A7CD-9710D3715328}"/>
          </ac:spMkLst>
        </pc:spChg>
      </pc:sldChg>
      <pc:sldChg chg="addSp delSp modSp add ord modNotesTx">
        <pc:chgData name="Xiaoyu Qu" userId="cb9c7394-357a-4aa9-9909-cd3b07ca329f" providerId="ADAL" clId="{36625430-9C80-4A50-BE90-3FDE9144D02D}" dt="2018-06-20T04:11:24.593" v="3520" actId="20577"/>
        <pc:sldMkLst>
          <pc:docMk/>
          <pc:sldMk cId="3104396419" sldId="281"/>
        </pc:sldMkLst>
        <pc:spChg chg="del">
          <ac:chgData name="Xiaoyu Qu" userId="cb9c7394-357a-4aa9-9909-cd3b07ca329f" providerId="ADAL" clId="{36625430-9C80-4A50-BE90-3FDE9144D02D}" dt="2018-06-14T01:50:58.443" v="1492" actId="478"/>
          <ac:spMkLst>
            <pc:docMk/>
            <pc:sldMk cId="3104396419" sldId="281"/>
            <ac:spMk id="2" creationId="{73C8C3FC-647C-4F09-9E36-B9F8D280E082}"/>
          </ac:spMkLst>
        </pc:spChg>
        <pc:spChg chg="mod">
          <ac:chgData name="Xiaoyu Qu" userId="cb9c7394-357a-4aa9-9909-cd3b07ca329f" providerId="ADAL" clId="{36625430-9C80-4A50-BE90-3FDE9144D02D}" dt="2018-06-14T01:19:53.681" v="1491" actId="20577"/>
          <ac:spMkLst>
            <pc:docMk/>
            <pc:sldMk cId="3104396419" sldId="281"/>
            <ac:spMk id="3" creationId="{338B9594-0057-417B-8E78-4CC916B322A3}"/>
          </ac:spMkLst>
        </pc:spChg>
        <pc:spChg chg="add del mod">
          <ac:chgData name="Xiaoyu Qu" userId="cb9c7394-357a-4aa9-9909-cd3b07ca329f" providerId="ADAL" clId="{36625430-9C80-4A50-BE90-3FDE9144D02D}" dt="2018-06-14T01:54:31.188" v="1576" actId="478"/>
          <ac:spMkLst>
            <pc:docMk/>
            <pc:sldMk cId="3104396419" sldId="281"/>
            <ac:spMk id="4" creationId="{4FAB215E-F70F-42BE-9318-607C859C9F32}"/>
          </ac:spMkLst>
        </pc:spChg>
        <pc:spChg chg="add del mod">
          <ac:chgData name="Xiaoyu Qu" userId="cb9c7394-357a-4aa9-9909-cd3b07ca329f" providerId="ADAL" clId="{36625430-9C80-4A50-BE90-3FDE9144D02D}" dt="2018-06-14T01:55:09.402" v="1584" actId="478"/>
          <ac:spMkLst>
            <pc:docMk/>
            <pc:sldMk cId="3104396419" sldId="281"/>
            <ac:spMk id="9" creationId="{617BAD35-72B1-4A2C-9F75-B6AB3C29732E}"/>
          </ac:spMkLst>
        </pc:spChg>
        <pc:spChg chg="add mod">
          <ac:chgData name="Xiaoyu Qu" userId="cb9c7394-357a-4aa9-9909-cd3b07ca329f" providerId="ADAL" clId="{36625430-9C80-4A50-BE90-3FDE9144D02D}" dt="2018-06-14T01:55:41.266" v="1591" actId="14100"/>
          <ac:spMkLst>
            <pc:docMk/>
            <pc:sldMk cId="3104396419" sldId="281"/>
            <ac:spMk id="14" creationId="{05613FF1-4509-42E2-B2DB-0811B1C1FA01}"/>
          </ac:spMkLst>
        </pc:spChg>
        <pc:spChg chg="add mod">
          <ac:chgData name="Xiaoyu Qu" userId="cb9c7394-357a-4aa9-9909-cd3b07ca329f" providerId="ADAL" clId="{36625430-9C80-4A50-BE90-3FDE9144D02D}" dt="2018-06-14T01:58:27.145" v="1694" actId="1076"/>
          <ac:spMkLst>
            <pc:docMk/>
            <pc:sldMk cId="3104396419" sldId="281"/>
            <ac:spMk id="53" creationId="{9CA58F70-0287-4E40-8FA5-57169669C38F}"/>
          </ac:spMkLst>
        </pc:spChg>
        <pc:spChg chg="add mod">
          <ac:chgData name="Xiaoyu Qu" userId="cb9c7394-357a-4aa9-9909-cd3b07ca329f" providerId="ADAL" clId="{36625430-9C80-4A50-BE90-3FDE9144D02D}" dt="2018-06-14T02:50:05.923" v="2675" actId="1076"/>
          <ac:spMkLst>
            <pc:docMk/>
            <pc:sldMk cId="3104396419" sldId="281"/>
            <ac:spMk id="54" creationId="{D6ABE795-9407-43DC-93A0-9E677500353B}"/>
          </ac:spMkLst>
        </pc:spChg>
        <pc:spChg chg="add mod">
          <ac:chgData name="Xiaoyu Qu" userId="cb9c7394-357a-4aa9-9909-cd3b07ca329f" providerId="ADAL" clId="{36625430-9C80-4A50-BE90-3FDE9144D02D}" dt="2018-06-14T02:50:08.381" v="2676" actId="1076"/>
          <ac:spMkLst>
            <pc:docMk/>
            <pc:sldMk cId="3104396419" sldId="281"/>
            <ac:spMk id="55" creationId="{F3F665FB-10F4-4A71-B5EC-A9BD2CF523F4}"/>
          </ac:spMkLst>
        </pc:spChg>
        <pc:spChg chg="add mod">
          <ac:chgData name="Xiaoyu Qu" userId="cb9c7394-357a-4aa9-9909-cd3b07ca329f" providerId="ADAL" clId="{36625430-9C80-4A50-BE90-3FDE9144D02D}" dt="2018-06-14T02:50:10.594" v="2677" actId="1076"/>
          <ac:spMkLst>
            <pc:docMk/>
            <pc:sldMk cId="3104396419" sldId="281"/>
            <ac:spMk id="56" creationId="{433A44D2-468B-4CB0-95A9-D61D6391E054}"/>
          </ac:spMkLst>
        </pc:spChg>
        <pc:spChg chg="add mod">
          <ac:chgData name="Xiaoyu Qu" userId="cb9c7394-357a-4aa9-9909-cd3b07ca329f" providerId="ADAL" clId="{36625430-9C80-4A50-BE90-3FDE9144D02D}" dt="2018-06-20T04:08:11.198" v="3508" actId="1076"/>
          <ac:spMkLst>
            <pc:docMk/>
            <pc:sldMk cId="3104396419" sldId="281"/>
            <ac:spMk id="57" creationId="{391C037D-7F3B-4DA0-AAB4-415735C5A615}"/>
          </ac:spMkLst>
        </pc:spChg>
        <pc:spChg chg="add mod">
          <ac:chgData name="Xiaoyu Qu" userId="cb9c7394-357a-4aa9-9909-cd3b07ca329f" providerId="ADAL" clId="{36625430-9C80-4A50-BE90-3FDE9144D02D}" dt="2018-06-20T04:10:21.914" v="3518" actId="1076"/>
          <ac:spMkLst>
            <pc:docMk/>
            <pc:sldMk cId="3104396419" sldId="281"/>
            <ac:spMk id="58" creationId="{3119178C-C78B-468A-B962-85CF526CB129}"/>
          </ac:spMkLst>
        </pc:spChg>
        <pc:spChg chg="add mod">
          <ac:chgData name="Xiaoyu Qu" userId="cb9c7394-357a-4aa9-9909-cd3b07ca329f" providerId="ADAL" clId="{36625430-9C80-4A50-BE90-3FDE9144D02D}" dt="2018-06-20T04:08:30.235" v="3514" actId="1076"/>
          <ac:spMkLst>
            <pc:docMk/>
            <pc:sldMk cId="3104396419" sldId="281"/>
            <ac:spMk id="59" creationId="{B1FE9574-E129-4B92-B14F-D2DDFB0455D6}"/>
          </ac:spMkLst>
        </pc:spChg>
        <pc:spChg chg="add mod">
          <ac:chgData name="Xiaoyu Qu" userId="cb9c7394-357a-4aa9-9909-cd3b07ca329f" providerId="ADAL" clId="{36625430-9C80-4A50-BE90-3FDE9144D02D}" dt="2018-06-20T04:08:27.939" v="3513" actId="1076"/>
          <ac:spMkLst>
            <pc:docMk/>
            <pc:sldMk cId="3104396419" sldId="281"/>
            <ac:spMk id="60" creationId="{5FAEDE37-B06F-4CD6-BDC0-A50CE8282108}"/>
          </ac:spMkLst>
        </pc:spChg>
        <pc:spChg chg="add mod">
          <ac:chgData name="Xiaoyu Qu" userId="cb9c7394-357a-4aa9-9909-cd3b07ca329f" providerId="ADAL" clId="{36625430-9C80-4A50-BE90-3FDE9144D02D}" dt="2018-06-14T02:38:02.853" v="2623" actId="1076"/>
          <ac:spMkLst>
            <pc:docMk/>
            <pc:sldMk cId="3104396419" sldId="281"/>
            <ac:spMk id="61" creationId="{C3724BA7-32E2-4D23-9401-C8C42A5B5673}"/>
          </ac:spMkLst>
        </pc:spChg>
        <pc:spChg chg="add mod">
          <ac:chgData name="Xiaoyu Qu" userId="cb9c7394-357a-4aa9-9909-cd3b07ca329f" providerId="ADAL" clId="{36625430-9C80-4A50-BE90-3FDE9144D02D}" dt="2018-06-14T02:38:00.380" v="2622" actId="1076"/>
          <ac:spMkLst>
            <pc:docMk/>
            <pc:sldMk cId="3104396419" sldId="281"/>
            <ac:spMk id="62" creationId="{6A5E47BF-B403-44CC-AF34-8B790CB25957}"/>
          </ac:spMkLst>
        </pc:spChg>
        <pc:spChg chg="add mod">
          <ac:chgData name="Xiaoyu Qu" userId="cb9c7394-357a-4aa9-9909-cd3b07ca329f" providerId="ADAL" clId="{36625430-9C80-4A50-BE90-3FDE9144D02D}" dt="2018-06-14T02:37:56.444" v="2620" actId="1076"/>
          <ac:spMkLst>
            <pc:docMk/>
            <pc:sldMk cId="3104396419" sldId="281"/>
            <ac:spMk id="63" creationId="{6E64B5D6-F0F4-4D6D-8F61-FD55A8C5C507}"/>
          </ac:spMkLst>
        </pc:spChg>
        <pc:spChg chg="add mod">
          <ac:chgData name="Xiaoyu Qu" userId="cb9c7394-357a-4aa9-9909-cd3b07ca329f" providerId="ADAL" clId="{36625430-9C80-4A50-BE90-3FDE9144D02D}" dt="2018-06-14T02:37:58.148" v="2621" actId="1076"/>
          <ac:spMkLst>
            <pc:docMk/>
            <pc:sldMk cId="3104396419" sldId="281"/>
            <ac:spMk id="64" creationId="{685C08FC-5E88-4010-9596-3F4CF4F66364}"/>
          </ac:spMkLst>
        </pc:spChg>
        <pc:spChg chg="add mod">
          <ac:chgData name="Xiaoyu Qu" userId="cb9c7394-357a-4aa9-9909-cd3b07ca329f" providerId="ADAL" clId="{36625430-9C80-4A50-BE90-3FDE9144D02D}" dt="2018-06-14T02:28:19.549" v="2498" actId="1076"/>
          <ac:spMkLst>
            <pc:docMk/>
            <pc:sldMk cId="3104396419" sldId="281"/>
            <ac:spMk id="65" creationId="{33736515-1844-4107-94FA-CD1E1294BFEA}"/>
          </ac:spMkLst>
        </pc:spChg>
        <pc:spChg chg="add mod">
          <ac:chgData name="Xiaoyu Qu" userId="cb9c7394-357a-4aa9-9909-cd3b07ca329f" providerId="ADAL" clId="{36625430-9C80-4A50-BE90-3FDE9144D02D}" dt="2018-06-14T02:25:51.056" v="2417" actId="1076"/>
          <ac:spMkLst>
            <pc:docMk/>
            <pc:sldMk cId="3104396419" sldId="281"/>
            <ac:spMk id="66" creationId="{4B5AB139-2157-4680-A71D-FE8E60728B31}"/>
          </ac:spMkLst>
        </pc:spChg>
        <pc:spChg chg="add mod">
          <ac:chgData name="Xiaoyu Qu" userId="cb9c7394-357a-4aa9-9909-cd3b07ca329f" providerId="ADAL" clId="{36625430-9C80-4A50-BE90-3FDE9144D02D}" dt="2018-06-14T02:28:25.836" v="2499" actId="1076"/>
          <ac:spMkLst>
            <pc:docMk/>
            <pc:sldMk cId="3104396419" sldId="281"/>
            <ac:spMk id="67" creationId="{D85AB938-3D4D-4EA3-B3B3-7DFF9882A2DE}"/>
          </ac:spMkLst>
        </pc:spChg>
        <pc:spChg chg="add mod">
          <ac:chgData name="Xiaoyu Qu" userId="cb9c7394-357a-4aa9-9909-cd3b07ca329f" providerId="ADAL" clId="{36625430-9C80-4A50-BE90-3FDE9144D02D}" dt="2018-06-14T02:33:00.245" v="2597" actId="1076"/>
          <ac:spMkLst>
            <pc:docMk/>
            <pc:sldMk cId="3104396419" sldId="281"/>
            <ac:spMk id="68" creationId="{77025002-5BD7-4710-873B-CE742C53AD34}"/>
          </ac:spMkLst>
        </pc:spChg>
        <pc:spChg chg="add mod">
          <ac:chgData name="Xiaoyu Qu" userId="cb9c7394-357a-4aa9-9909-cd3b07ca329f" providerId="ADAL" clId="{36625430-9C80-4A50-BE90-3FDE9144D02D}" dt="2018-06-14T02:32:57.134" v="2596" actId="1076"/>
          <ac:spMkLst>
            <pc:docMk/>
            <pc:sldMk cId="3104396419" sldId="281"/>
            <ac:spMk id="69" creationId="{43151236-1A00-4FCD-AFBD-B8350F96D55B}"/>
          </ac:spMkLst>
        </pc:spChg>
        <pc:spChg chg="add mod">
          <ac:chgData name="Xiaoyu Qu" userId="cb9c7394-357a-4aa9-9909-cd3b07ca329f" providerId="ADAL" clId="{36625430-9C80-4A50-BE90-3FDE9144D02D}" dt="2018-06-14T02:34:43.336" v="2605" actId="1076"/>
          <ac:spMkLst>
            <pc:docMk/>
            <pc:sldMk cId="3104396419" sldId="281"/>
            <ac:spMk id="70" creationId="{8C885275-9493-4604-8D0A-F7D4C3A2FD8E}"/>
          </ac:spMkLst>
        </pc:spChg>
        <pc:spChg chg="add mod">
          <ac:chgData name="Xiaoyu Qu" userId="cb9c7394-357a-4aa9-9909-cd3b07ca329f" providerId="ADAL" clId="{36625430-9C80-4A50-BE90-3FDE9144D02D}" dt="2018-06-20T04:07:18.947" v="3489" actId="1076"/>
          <ac:spMkLst>
            <pc:docMk/>
            <pc:sldMk cId="3104396419" sldId="281"/>
            <ac:spMk id="71" creationId="{DA2A8D6C-BCC8-47DE-99D5-727AB40CB4F5}"/>
          </ac:spMkLst>
        </pc:spChg>
        <pc:spChg chg="add mod">
          <ac:chgData name="Xiaoyu Qu" userId="cb9c7394-357a-4aa9-9909-cd3b07ca329f" providerId="ADAL" clId="{36625430-9C80-4A50-BE90-3FDE9144D02D}" dt="2018-06-20T04:08:45.633" v="3517" actId="1076"/>
          <ac:spMkLst>
            <pc:docMk/>
            <pc:sldMk cId="3104396419" sldId="281"/>
            <ac:spMk id="73" creationId="{077E8A39-EF22-4405-B7F3-FC0749480720}"/>
          </ac:spMkLst>
        </pc:spChg>
        <pc:spChg chg="add mod">
          <ac:chgData name="Xiaoyu Qu" userId="cb9c7394-357a-4aa9-9909-cd3b07ca329f" providerId="ADAL" clId="{36625430-9C80-4A50-BE90-3FDE9144D02D}" dt="2018-06-14T02:35:25.150" v="2611" actId="1076"/>
          <ac:spMkLst>
            <pc:docMk/>
            <pc:sldMk cId="3104396419" sldId="281"/>
            <ac:spMk id="75" creationId="{DEF97BBD-BE83-424C-B5B6-BD462EE1A830}"/>
          </ac:spMkLst>
        </pc:spChg>
        <pc:spChg chg="add mod">
          <ac:chgData name="Xiaoyu Qu" userId="cb9c7394-357a-4aa9-9909-cd3b07ca329f" providerId="ADAL" clId="{36625430-9C80-4A50-BE90-3FDE9144D02D}" dt="2018-06-14T02:36:14.131" v="2619" actId="1076"/>
          <ac:spMkLst>
            <pc:docMk/>
            <pc:sldMk cId="3104396419" sldId="281"/>
            <ac:spMk id="78" creationId="{2EB50C1C-9DFC-4102-AB03-4231F8AC7933}"/>
          </ac:spMkLst>
        </pc:spChg>
        <pc:spChg chg="add mod">
          <ac:chgData name="Xiaoyu Qu" userId="cb9c7394-357a-4aa9-9909-cd3b07ca329f" providerId="ADAL" clId="{36625430-9C80-4A50-BE90-3FDE9144D02D}" dt="2018-06-14T02:27:15.806" v="2440" actId="1076"/>
          <ac:spMkLst>
            <pc:docMk/>
            <pc:sldMk cId="3104396419" sldId="281"/>
            <ac:spMk id="79" creationId="{8CA1C759-4942-463D-9660-A676C6CE8FEE}"/>
          </ac:spMkLst>
        </pc:spChg>
        <pc:spChg chg="add mod">
          <ac:chgData name="Xiaoyu Qu" userId="cb9c7394-357a-4aa9-9909-cd3b07ca329f" providerId="ADAL" clId="{36625430-9C80-4A50-BE90-3FDE9144D02D}" dt="2018-06-14T03:29:25.094" v="2837" actId="1076"/>
          <ac:spMkLst>
            <pc:docMk/>
            <pc:sldMk cId="3104396419" sldId="281"/>
            <ac:spMk id="80" creationId="{C97D8921-A469-4B97-921A-A8B6401105F3}"/>
          </ac:spMkLst>
        </pc:spChg>
        <pc:spChg chg="add mod">
          <ac:chgData name="Xiaoyu Qu" userId="cb9c7394-357a-4aa9-9909-cd3b07ca329f" providerId="ADAL" clId="{36625430-9C80-4A50-BE90-3FDE9144D02D}" dt="2018-06-14T02:35:50.163" v="2614" actId="1076"/>
          <ac:spMkLst>
            <pc:docMk/>
            <pc:sldMk cId="3104396419" sldId="281"/>
            <ac:spMk id="81" creationId="{53D8B18D-C30F-486E-B302-BD8353E97E66}"/>
          </ac:spMkLst>
        </pc:spChg>
        <pc:spChg chg="add mod">
          <ac:chgData name="Xiaoyu Qu" userId="cb9c7394-357a-4aa9-9909-cd3b07ca329f" providerId="ADAL" clId="{36625430-9C80-4A50-BE90-3FDE9144D02D}" dt="2018-06-14T02:36:05.171" v="2618" actId="1076"/>
          <ac:spMkLst>
            <pc:docMk/>
            <pc:sldMk cId="3104396419" sldId="281"/>
            <ac:spMk id="82" creationId="{5488D278-DA1D-44FF-AFF0-DBBB7AE2925A}"/>
          </ac:spMkLst>
        </pc:spChg>
        <pc:spChg chg="add mod">
          <ac:chgData name="Xiaoyu Qu" userId="cb9c7394-357a-4aa9-9909-cd3b07ca329f" providerId="ADAL" clId="{36625430-9C80-4A50-BE90-3FDE9144D02D}" dt="2018-06-20T04:10:35.472" v="3519" actId="1076"/>
          <ac:spMkLst>
            <pc:docMk/>
            <pc:sldMk cId="3104396419" sldId="281"/>
            <ac:spMk id="83" creationId="{9AD1CFCF-EF50-412D-87C1-9E024A844FDC}"/>
          </ac:spMkLst>
        </pc:spChg>
        <pc:spChg chg="add mod">
          <ac:chgData name="Xiaoyu Qu" userId="cb9c7394-357a-4aa9-9909-cd3b07ca329f" providerId="ADAL" clId="{36625430-9C80-4A50-BE90-3FDE9144D02D}" dt="2018-06-14T03:29:44.757" v="2839" actId="1076"/>
          <ac:spMkLst>
            <pc:docMk/>
            <pc:sldMk cId="3104396419" sldId="281"/>
            <ac:spMk id="91" creationId="{8F04CFF9-8D6C-4F3F-85F7-FB6770E6CADB}"/>
          </ac:spMkLst>
        </pc:spChg>
        <pc:spChg chg="add mod">
          <ac:chgData name="Xiaoyu Qu" userId="cb9c7394-357a-4aa9-9909-cd3b07ca329f" providerId="ADAL" clId="{36625430-9C80-4A50-BE90-3FDE9144D02D}" dt="2018-06-20T04:08:33.900" v="3515" actId="1076"/>
          <ac:spMkLst>
            <pc:docMk/>
            <pc:sldMk cId="3104396419" sldId="281"/>
            <ac:spMk id="93" creationId="{F9408553-3D7E-486B-BC14-EE0A35BEF2A0}"/>
          </ac:spMkLst>
        </pc:spChg>
        <pc:spChg chg="add mod">
          <ac:chgData name="Xiaoyu Qu" userId="cb9c7394-357a-4aa9-9909-cd3b07ca329f" providerId="ADAL" clId="{36625430-9C80-4A50-BE90-3FDE9144D02D}" dt="2018-06-20T04:08:39.826" v="3516" actId="1076"/>
          <ac:spMkLst>
            <pc:docMk/>
            <pc:sldMk cId="3104396419" sldId="281"/>
            <ac:spMk id="94" creationId="{DB20C11E-E80C-4A89-AF5B-47B26A04BDED}"/>
          </ac:spMkLst>
        </pc:spChg>
        <pc:cxnChg chg="add del mod">
          <ac:chgData name="Xiaoyu Qu" userId="cb9c7394-357a-4aa9-9909-cd3b07ca329f" providerId="ADAL" clId="{36625430-9C80-4A50-BE90-3FDE9144D02D}" dt="2018-06-14T01:53:23.190" v="1564" actId="11529"/>
          <ac:cxnSpMkLst>
            <pc:docMk/>
            <pc:sldMk cId="3104396419" sldId="281"/>
            <ac:cxnSpMk id="6" creationId="{AD47A2F5-F3BE-4855-8363-44F626BFB266}"/>
          </ac:cxnSpMkLst>
        </pc:cxnChg>
        <pc:cxnChg chg="add mod">
          <ac:chgData name="Xiaoyu Qu" userId="cb9c7394-357a-4aa9-9909-cd3b07ca329f" providerId="ADAL" clId="{36625430-9C80-4A50-BE90-3FDE9144D02D}" dt="2018-06-14T02:31:19.375" v="2591" actId="14100"/>
          <ac:cxnSpMkLst>
            <pc:docMk/>
            <pc:sldMk cId="3104396419" sldId="281"/>
            <ac:cxnSpMk id="8" creationId="{91C99860-9EA6-4AC9-8523-6ECDD061B6F1}"/>
          </ac:cxnSpMkLst>
        </pc:cxnChg>
        <pc:cxnChg chg="add mod">
          <ac:chgData name="Xiaoyu Qu" userId="cb9c7394-357a-4aa9-9909-cd3b07ca329f" providerId="ADAL" clId="{36625430-9C80-4A50-BE90-3FDE9144D02D}" dt="2018-06-20T04:07:21.908" v="3490" actId="14100"/>
          <ac:cxnSpMkLst>
            <pc:docMk/>
            <pc:sldMk cId="3104396419" sldId="281"/>
            <ac:cxnSpMk id="10" creationId="{B0ADCF07-9938-4F50-AECF-9740FBE0CFAC}"/>
          </ac:cxnSpMkLst>
        </pc:cxnChg>
        <pc:cxnChg chg="add mod">
          <ac:chgData name="Xiaoyu Qu" userId="cb9c7394-357a-4aa9-9909-cd3b07ca329f" providerId="ADAL" clId="{36625430-9C80-4A50-BE90-3FDE9144D02D}" dt="2018-06-14T02:35:25.150" v="2611" actId="1076"/>
          <ac:cxnSpMkLst>
            <pc:docMk/>
            <pc:sldMk cId="3104396419" sldId="281"/>
            <ac:cxnSpMk id="17" creationId="{75BD2717-CD1F-4DD0-83D5-FFA7F583E749}"/>
          </ac:cxnSpMkLst>
        </pc:cxnChg>
        <pc:cxnChg chg="add mod">
          <ac:chgData name="Xiaoyu Qu" userId="cb9c7394-357a-4aa9-9909-cd3b07ca329f" providerId="ADAL" clId="{36625430-9C80-4A50-BE90-3FDE9144D02D}" dt="2018-06-14T02:25:04.397" v="2404" actId="14100"/>
          <ac:cxnSpMkLst>
            <pc:docMk/>
            <pc:sldMk cId="3104396419" sldId="281"/>
            <ac:cxnSpMk id="21" creationId="{99894FA6-94C9-4C1E-96D0-59F4CBDD08A2}"/>
          </ac:cxnSpMkLst>
        </pc:cxnChg>
        <pc:cxnChg chg="add mod">
          <ac:chgData name="Xiaoyu Qu" userId="cb9c7394-357a-4aa9-9909-cd3b07ca329f" providerId="ADAL" clId="{36625430-9C80-4A50-BE90-3FDE9144D02D}" dt="2018-06-14T02:25:15.584" v="2407" actId="14100"/>
          <ac:cxnSpMkLst>
            <pc:docMk/>
            <pc:sldMk cId="3104396419" sldId="281"/>
            <ac:cxnSpMk id="31" creationId="{B68742DC-436B-4819-8D2B-32EFD6B9EAF0}"/>
          </ac:cxnSpMkLst>
        </pc:cxnChg>
        <pc:cxnChg chg="add mod">
          <ac:chgData name="Xiaoyu Qu" userId="cb9c7394-357a-4aa9-9909-cd3b07ca329f" providerId="ADAL" clId="{36625430-9C80-4A50-BE90-3FDE9144D02D}" dt="2018-06-14T01:57:26.790" v="1628" actId="14100"/>
          <ac:cxnSpMkLst>
            <pc:docMk/>
            <pc:sldMk cId="3104396419" sldId="281"/>
            <ac:cxnSpMk id="35" creationId="{1682734A-403B-4805-8500-D3D4EF93350D}"/>
          </ac:cxnSpMkLst>
        </pc:cxnChg>
      </pc:sldChg>
      <pc:sldChg chg="modSp add">
        <pc:chgData name="Xiaoyu Qu" userId="cb9c7394-357a-4aa9-9909-cd3b07ca329f" providerId="ADAL" clId="{36625430-9C80-4A50-BE90-3FDE9144D02D}" dt="2018-06-15T04:33:05.764" v="3350" actId="6549"/>
        <pc:sldMkLst>
          <pc:docMk/>
          <pc:sldMk cId="2969797811" sldId="282"/>
        </pc:sldMkLst>
        <pc:spChg chg="mod">
          <ac:chgData name="Xiaoyu Qu" userId="cb9c7394-357a-4aa9-9909-cd3b07ca329f" providerId="ADAL" clId="{36625430-9C80-4A50-BE90-3FDE9144D02D}" dt="2018-06-14T03:49:03.517" v="2995" actId="20577"/>
          <ac:spMkLst>
            <pc:docMk/>
            <pc:sldMk cId="2969797811" sldId="282"/>
            <ac:spMk id="2" creationId="{A7434FD0-124E-4F51-B580-4F99238EA3B9}"/>
          </ac:spMkLst>
        </pc:spChg>
        <pc:spChg chg="mod">
          <ac:chgData name="Xiaoyu Qu" userId="cb9c7394-357a-4aa9-9909-cd3b07ca329f" providerId="ADAL" clId="{36625430-9C80-4A50-BE90-3FDE9144D02D}" dt="2018-06-15T04:33:05.764" v="3350" actId="6549"/>
          <ac:spMkLst>
            <pc:docMk/>
            <pc:sldMk cId="2969797811" sldId="282"/>
            <ac:spMk id="3" creationId="{3E602282-EF39-4DA2-8602-64AC35F6DDA5}"/>
          </ac:spMkLst>
        </pc:spChg>
      </pc:sldChg>
      <pc:sldChg chg="addSp delSp modSp add">
        <pc:chgData name="Xiaoyu Qu" userId="cb9c7394-357a-4aa9-9909-cd3b07ca329f" providerId="ADAL" clId="{36625430-9C80-4A50-BE90-3FDE9144D02D}" dt="2018-06-15T04:32:34.729" v="3345" actId="6549"/>
        <pc:sldMkLst>
          <pc:docMk/>
          <pc:sldMk cId="980372217" sldId="283"/>
        </pc:sldMkLst>
        <pc:spChg chg="mod">
          <ac:chgData name="Xiaoyu Qu" userId="cb9c7394-357a-4aa9-9909-cd3b07ca329f" providerId="ADAL" clId="{36625430-9C80-4A50-BE90-3FDE9144D02D}" dt="2018-06-14T03:56:06.463" v="3129" actId="20577"/>
          <ac:spMkLst>
            <pc:docMk/>
            <pc:sldMk cId="980372217" sldId="283"/>
            <ac:spMk id="2" creationId="{DCA4BF89-6243-42E1-B6DB-D823964FBBF2}"/>
          </ac:spMkLst>
        </pc:spChg>
        <pc:spChg chg="mod">
          <ac:chgData name="Xiaoyu Qu" userId="cb9c7394-357a-4aa9-9909-cd3b07ca329f" providerId="ADAL" clId="{36625430-9C80-4A50-BE90-3FDE9144D02D}" dt="2018-06-15T04:32:34.729" v="3345" actId="6549"/>
          <ac:spMkLst>
            <pc:docMk/>
            <pc:sldMk cId="980372217" sldId="283"/>
            <ac:spMk id="3" creationId="{68D96B59-07C6-4FEE-8521-6E85EFBF2DC5}"/>
          </ac:spMkLst>
        </pc:spChg>
        <pc:spChg chg="add">
          <ac:chgData name="Xiaoyu Qu" userId="cb9c7394-357a-4aa9-9909-cd3b07ca329f" providerId="ADAL" clId="{36625430-9C80-4A50-BE90-3FDE9144D02D}" dt="2018-06-14T03:53:45.679" v="3106" actId="6549"/>
          <ac:spMkLst>
            <pc:docMk/>
            <pc:sldMk cId="980372217" sldId="283"/>
            <ac:spMk id="4" creationId="{41F9E4A5-B727-47CD-97AE-6E7E3AA452C5}"/>
          </ac:spMkLst>
        </pc:spChg>
        <pc:spChg chg="add del">
          <ac:chgData name="Xiaoyu Qu" userId="cb9c7394-357a-4aa9-9909-cd3b07ca329f" providerId="ADAL" clId="{36625430-9C80-4A50-BE90-3FDE9144D02D}" dt="2018-06-14T03:54:00.580" v="3108" actId="6549"/>
          <ac:spMkLst>
            <pc:docMk/>
            <pc:sldMk cId="980372217" sldId="283"/>
            <ac:spMk id="5" creationId="{44E3EA6F-153D-4099-87CE-0695E355BB81}"/>
          </ac:spMkLst>
        </pc:spChg>
        <pc:spChg chg="add del">
          <ac:chgData name="Xiaoyu Qu" userId="cb9c7394-357a-4aa9-9909-cd3b07ca329f" providerId="ADAL" clId="{36625430-9C80-4A50-BE90-3FDE9144D02D}" dt="2018-06-14T03:54:41.908" v="3112" actId="6549"/>
          <ac:spMkLst>
            <pc:docMk/>
            <pc:sldMk cId="980372217" sldId="283"/>
            <ac:spMk id="6" creationId="{33D119F2-B123-4909-ACC2-C7CD310834D0}"/>
          </ac:spMkLst>
        </pc:spChg>
      </pc:sldChg>
      <pc:sldChg chg="modSp add">
        <pc:chgData name="Xiaoyu Qu" userId="cb9c7394-357a-4aa9-9909-cd3b07ca329f" providerId="ADAL" clId="{36625430-9C80-4A50-BE90-3FDE9144D02D}" dt="2018-06-15T04:32:40.105" v="3346" actId="6549"/>
        <pc:sldMkLst>
          <pc:docMk/>
          <pc:sldMk cId="1602208869" sldId="284"/>
        </pc:sldMkLst>
        <pc:spChg chg="mod">
          <ac:chgData name="Xiaoyu Qu" userId="cb9c7394-357a-4aa9-9909-cd3b07ca329f" providerId="ADAL" clId="{36625430-9C80-4A50-BE90-3FDE9144D02D}" dt="2018-06-14T04:05:31.276" v="3143" actId="20577"/>
          <ac:spMkLst>
            <pc:docMk/>
            <pc:sldMk cId="1602208869" sldId="284"/>
            <ac:spMk id="2" creationId="{0A504A06-4B16-4B9F-9A38-41A06A2E6481}"/>
          </ac:spMkLst>
        </pc:spChg>
        <pc:spChg chg="mod">
          <ac:chgData name="Xiaoyu Qu" userId="cb9c7394-357a-4aa9-9909-cd3b07ca329f" providerId="ADAL" clId="{36625430-9C80-4A50-BE90-3FDE9144D02D}" dt="2018-06-15T04:32:40.105" v="3346" actId="6549"/>
          <ac:spMkLst>
            <pc:docMk/>
            <pc:sldMk cId="1602208869" sldId="284"/>
            <ac:spMk id="3" creationId="{8429599B-91C2-4E65-A6FC-1D6B3E94C2FC}"/>
          </ac:spMkLst>
        </pc:spChg>
      </pc:sldChg>
      <pc:sldChg chg="modSp add">
        <pc:chgData name="Xiaoyu Qu" userId="cb9c7394-357a-4aa9-9909-cd3b07ca329f" providerId="ADAL" clId="{36625430-9C80-4A50-BE90-3FDE9144D02D}" dt="2018-06-15T04:32:53.523" v="3348" actId="6549"/>
        <pc:sldMkLst>
          <pc:docMk/>
          <pc:sldMk cId="537009989" sldId="285"/>
        </pc:sldMkLst>
        <pc:spChg chg="mod">
          <ac:chgData name="Xiaoyu Qu" userId="cb9c7394-357a-4aa9-9909-cd3b07ca329f" providerId="ADAL" clId="{36625430-9C80-4A50-BE90-3FDE9144D02D}" dt="2018-06-14T04:10:05.192" v="3185" actId="20577"/>
          <ac:spMkLst>
            <pc:docMk/>
            <pc:sldMk cId="537009989" sldId="285"/>
            <ac:spMk id="2" creationId="{B334FF4D-4E2E-4658-80C4-99DEBEDE7D21}"/>
          </ac:spMkLst>
        </pc:spChg>
        <pc:spChg chg="mod">
          <ac:chgData name="Xiaoyu Qu" userId="cb9c7394-357a-4aa9-9909-cd3b07ca329f" providerId="ADAL" clId="{36625430-9C80-4A50-BE90-3FDE9144D02D}" dt="2018-06-15T04:32:53.523" v="3348" actId="6549"/>
          <ac:spMkLst>
            <pc:docMk/>
            <pc:sldMk cId="537009989" sldId="285"/>
            <ac:spMk id="3" creationId="{A16E6514-3CF1-4714-9437-236EA35840DF}"/>
          </ac:spMkLst>
        </pc:spChg>
      </pc:sldChg>
      <pc:sldChg chg="modSp add modNotesTx">
        <pc:chgData name="Xiaoyu Qu" userId="cb9c7394-357a-4aa9-9909-cd3b07ca329f" providerId="ADAL" clId="{36625430-9C80-4A50-BE90-3FDE9144D02D}" dt="2018-06-21T07:45:30.624" v="4211" actId="20577"/>
        <pc:sldMkLst>
          <pc:docMk/>
          <pc:sldMk cId="2999613624" sldId="286"/>
        </pc:sldMkLst>
        <pc:spChg chg="mod">
          <ac:chgData name="Xiaoyu Qu" userId="cb9c7394-357a-4aa9-9909-cd3b07ca329f" providerId="ADAL" clId="{36625430-9C80-4A50-BE90-3FDE9144D02D}" dt="2018-06-21T07:45:30.624" v="4211" actId="20577"/>
          <ac:spMkLst>
            <pc:docMk/>
            <pc:sldMk cId="2999613624" sldId="286"/>
            <ac:spMk id="2" creationId="{565E79B6-1340-4C5B-9D75-18B64A6362C7}"/>
          </ac:spMkLst>
        </pc:spChg>
        <pc:spChg chg="mod">
          <ac:chgData name="Xiaoyu Qu" userId="cb9c7394-357a-4aa9-9909-cd3b07ca329f" providerId="ADAL" clId="{36625430-9C80-4A50-BE90-3FDE9144D02D}" dt="2018-06-20T10:30:32.761" v="4168" actId="20577"/>
          <ac:spMkLst>
            <pc:docMk/>
            <pc:sldMk cId="2999613624" sldId="286"/>
            <ac:spMk id="3" creationId="{454C9BB5-1BD1-438B-B1EB-96DCA08D65C5}"/>
          </ac:spMkLst>
        </pc:spChg>
      </pc:sldChg>
      <pc:sldChg chg="modSp add">
        <pc:chgData name="Xiaoyu Qu" userId="cb9c7394-357a-4aa9-9909-cd3b07ca329f" providerId="ADAL" clId="{36625430-9C80-4A50-BE90-3FDE9144D02D}" dt="2018-06-21T07:48:22.172" v="4213" actId="20577"/>
        <pc:sldMkLst>
          <pc:docMk/>
          <pc:sldMk cId="2143439043" sldId="287"/>
        </pc:sldMkLst>
        <pc:spChg chg="mod">
          <ac:chgData name="Xiaoyu Qu" userId="cb9c7394-357a-4aa9-9909-cd3b07ca329f" providerId="ADAL" clId="{36625430-9C80-4A50-BE90-3FDE9144D02D}" dt="2018-06-15T11:55:38.812" v="3486" actId="20577"/>
          <ac:spMkLst>
            <pc:docMk/>
            <pc:sldMk cId="2143439043" sldId="287"/>
            <ac:spMk id="2" creationId="{9D61956C-BAED-4331-BE85-FD7B1DE04A3F}"/>
          </ac:spMkLst>
        </pc:spChg>
        <pc:spChg chg="mod">
          <ac:chgData name="Xiaoyu Qu" userId="cb9c7394-357a-4aa9-9909-cd3b07ca329f" providerId="ADAL" clId="{36625430-9C80-4A50-BE90-3FDE9144D02D}" dt="2018-06-21T07:48:22.172" v="4213" actId="20577"/>
          <ac:spMkLst>
            <pc:docMk/>
            <pc:sldMk cId="2143439043" sldId="287"/>
            <ac:spMk id="3" creationId="{52E912D8-589D-4A82-AD97-B783CB56653E}"/>
          </ac:spMkLst>
        </pc:spChg>
      </pc:sldChg>
      <pc:sldChg chg="modSp add">
        <pc:chgData name="Xiaoyu Qu" userId="cb9c7394-357a-4aa9-9909-cd3b07ca329f" providerId="ADAL" clId="{36625430-9C80-4A50-BE90-3FDE9144D02D}" dt="2018-06-20T09:32:35.844" v="3572" actId="20577"/>
        <pc:sldMkLst>
          <pc:docMk/>
          <pc:sldMk cId="1443754957" sldId="288"/>
        </pc:sldMkLst>
        <pc:spChg chg="mod">
          <ac:chgData name="Xiaoyu Qu" userId="cb9c7394-357a-4aa9-9909-cd3b07ca329f" providerId="ADAL" clId="{36625430-9C80-4A50-BE90-3FDE9144D02D}" dt="2018-06-20T09:32:35.844" v="3572" actId="20577"/>
          <ac:spMkLst>
            <pc:docMk/>
            <pc:sldMk cId="1443754957" sldId="288"/>
            <ac:spMk id="3" creationId="{B19E7D24-D754-4542-B859-A71F29B709A0}"/>
          </ac:spMkLst>
        </pc:spChg>
      </pc:sldChg>
      <pc:sldChg chg="modSp add">
        <pc:chgData name="Xiaoyu Qu" userId="cb9c7394-357a-4aa9-9909-cd3b07ca329f" providerId="ADAL" clId="{36625430-9C80-4A50-BE90-3FDE9144D02D}" dt="2018-06-20T09:32:54.480" v="3578" actId="20577"/>
        <pc:sldMkLst>
          <pc:docMk/>
          <pc:sldMk cId="1486096488" sldId="289"/>
        </pc:sldMkLst>
        <pc:spChg chg="mod">
          <ac:chgData name="Xiaoyu Qu" userId="cb9c7394-357a-4aa9-9909-cd3b07ca329f" providerId="ADAL" clId="{36625430-9C80-4A50-BE90-3FDE9144D02D}" dt="2018-06-20T09:32:54.480" v="3578" actId="20577"/>
          <ac:spMkLst>
            <pc:docMk/>
            <pc:sldMk cId="1486096488" sldId="289"/>
            <ac:spMk id="2" creationId="{F1CF31B8-F180-4E4A-9D39-1CCC909E3F50}"/>
          </ac:spMkLst>
        </pc:spChg>
        <pc:spChg chg="mod">
          <ac:chgData name="Xiaoyu Qu" userId="cb9c7394-357a-4aa9-9909-cd3b07ca329f" providerId="ADAL" clId="{36625430-9C80-4A50-BE90-3FDE9144D02D}" dt="2018-06-20T09:32:51.410" v="3574" actId="20577"/>
          <ac:spMkLst>
            <pc:docMk/>
            <pc:sldMk cId="1486096488" sldId="289"/>
            <ac:spMk id="3" creationId="{B5FD81A0-8A81-441C-B6FF-AA25D3E8E546}"/>
          </ac:spMkLst>
        </pc:spChg>
      </pc:sldChg>
      <pc:sldChg chg="modSp add">
        <pc:chgData name="Xiaoyu Qu" userId="cb9c7394-357a-4aa9-9909-cd3b07ca329f" providerId="ADAL" clId="{36625430-9C80-4A50-BE90-3FDE9144D02D}" dt="2018-06-22T04:31:23.588" v="4364" actId="20577"/>
        <pc:sldMkLst>
          <pc:docMk/>
          <pc:sldMk cId="1621442760" sldId="290"/>
        </pc:sldMkLst>
        <pc:spChg chg="mod">
          <ac:chgData name="Xiaoyu Qu" userId="cb9c7394-357a-4aa9-9909-cd3b07ca329f" providerId="ADAL" clId="{36625430-9C80-4A50-BE90-3FDE9144D02D}" dt="2018-06-20T09:34:21.547" v="3693" actId="20577"/>
          <ac:spMkLst>
            <pc:docMk/>
            <pc:sldMk cId="1621442760" sldId="290"/>
            <ac:spMk id="2" creationId="{FB15E26C-ED7F-449A-BEDD-6AE7C6E73CBA}"/>
          </ac:spMkLst>
        </pc:spChg>
        <pc:spChg chg="mod">
          <ac:chgData name="Xiaoyu Qu" userId="cb9c7394-357a-4aa9-9909-cd3b07ca329f" providerId="ADAL" clId="{36625430-9C80-4A50-BE90-3FDE9144D02D}" dt="2018-06-22T04:31:23.588" v="4364" actId="20577"/>
          <ac:spMkLst>
            <pc:docMk/>
            <pc:sldMk cId="1621442760" sldId="290"/>
            <ac:spMk id="3" creationId="{111C4B75-6080-47DF-AF36-567EED232A87}"/>
          </ac:spMkLst>
        </pc:spChg>
      </pc:sldChg>
      <pc:sldChg chg="modSp add">
        <pc:chgData name="Xiaoyu Qu" userId="cb9c7394-357a-4aa9-9909-cd3b07ca329f" providerId="ADAL" clId="{36625430-9C80-4A50-BE90-3FDE9144D02D}" dt="2018-06-20T10:31:19.681" v="4191" actId="20577"/>
        <pc:sldMkLst>
          <pc:docMk/>
          <pc:sldMk cId="350915430" sldId="291"/>
        </pc:sldMkLst>
        <pc:spChg chg="mod">
          <ac:chgData name="Xiaoyu Qu" userId="cb9c7394-357a-4aa9-9909-cd3b07ca329f" providerId="ADAL" clId="{36625430-9C80-4A50-BE90-3FDE9144D02D}" dt="2018-06-20T10:31:19.681" v="4191" actId="20577"/>
          <ac:spMkLst>
            <pc:docMk/>
            <pc:sldMk cId="350915430" sldId="291"/>
            <ac:spMk id="2" creationId="{6B0CF0BE-BB1B-40FA-9470-B0D59584A2AF}"/>
          </ac:spMkLst>
        </pc:spChg>
        <pc:spChg chg="mod">
          <ac:chgData name="Xiaoyu Qu" userId="cb9c7394-357a-4aa9-9909-cd3b07ca329f" providerId="ADAL" clId="{36625430-9C80-4A50-BE90-3FDE9144D02D}" dt="2018-06-20T10:30:55.729" v="4171" actId="20577"/>
          <ac:spMkLst>
            <pc:docMk/>
            <pc:sldMk cId="350915430" sldId="291"/>
            <ac:spMk id="3" creationId="{2053E68C-D28F-43AB-A113-B938EEEC37F0}"/>
          </ac:spMkLst>
        </pc:spChg>
      </pc:sldChg>
    </pc:docChg>
  </pc:docChgLst>
  <pc:docChgLst>
    <pc:chgData name="Xiaoyu Qu" userId="cb9c7394-357a-4aa9-9909-cd3b07ca329f" providerId="ADAL" clId="{D8406487-B2A3-4054-BD08-4E329C67E067}"/>
    <pc:docChg chg="undo custSel modSld sldOrd">
      <pc:chgData name="Xiaoyu Qu" userId="cb9c7394-357a-4aa9-9909-cd3b07ca329f" providerId="ADAL" clId="{D8406487-B2A3-4054-BD08-4E329C67E067}" dt="2018-07-19T04:21:14.040" v="1427" actId="20577"/>
      <pc:docMkLst>
        <pc:docMk/>
      </pc:docMkLst>
      <pc:sldChg chg="modSp">
        <pc:chgData name="Xiaoyu Qu" userId="cb9c7394-357a-4aa9-9909-cd3b07ca329f" providerId="ADAL" clId="{D8406487-B2A3-4054-BD08-4E329C67E067}" dt="2018-07-19T04:21:14.040" v="1427" actId="20577"/>
        <pc:sldMkLst>
          <pc:docMk/>
          <pc:sldMk cId="3197411155" sldId="269"/>
        </pc:sldMkLst>
        <pc:spChg chg="mod">
          <ac:chgData name="Xiaoyu Qu" userId="cb9c7394-357a-4aa9-9909-cd3b07ca329f" providerId="ADAL" clId="{D8406487-B2A3-4054-BD08-4E329C67E067}" dt="2018-07-19T04:21:14.040" v="1427" actId="20577"/>
          <ac:spMkLst>
            <pc:docMk/>
            <pc:sldMk cId="3197411155" sldId="269"/>
            <ac:spMk id="9" creationId="{B56A8EE2-AAAC-4241-8205-E8A107944637}"/>
          </ac:spMkLst>
        </pc:spChg>
      </pc:sldChg>
      <pc:sldChg chg="modSp ord">
        <pc:chgData name="Xiaoyu Qu" userId="cb9c7394-357a-4aa9-9909-cd3b07ca329f" providerId="ADAL" clId="{D8406487-B2A3-4054-BD08-4E329C67E067}" dt="2018-07-19T04:20:47.317" v="1426"/>
        <pc:sldMkLst>
          <pc:docMk/>
          <pc:sldMk cId="3491026863" sldId="271"/>
        </pc:sldMkLst>
        <pc:spChg chg="mod">
          <ac:chgData name="Xiaoyu Qu" userId="cb9c7394-357a-4aa9-9909-cd3b07ca329f" providerId="ADAL" clId="{D8406487-B2A3-4054-BD08-4E329C67E067}" dt="2018-07-19T04:20:27.351" v="1424" actId="20577"/>
          <ac:spMkLst>
            <pc:docMk/>
            <pc:sldMk cId="3491026863" sldId="271"/>
            <ac:spMk id="2" creationId="{A33B433A-0B72-48F3-A9FD-4467C5869283}"/>
          </ac:spMkLst>
        </pc:spChg>
      </pc:sldChg>
      <pc:sldChg chg="modSp">
        <pc:chgData name="Xiaoyu Qu" userId="cb9c7394-357a-4aa9-9909-cd3b07ca329f" providerId="ADAL" clId="{D8406487-B2A3-4054-BD08-4E329C67E067}" dt="2018-07-19T04:20:14.184" v="1423" actId="20577"/>
        <pc:sldMkLst>
          <pc:docMk/>
          <pc:sldMk cId="3556914787" sldId="277"/>
        </pc:sldMkLst>
        <pc:spChg chg="mod">
          <ac:chgData name="Xiaoyu Qu" userId="cb9c7394-357a-4aa9-9909-cd3b07ca329f" providerId="ADAL" clId="{D8406487-B2A3-4054-BD08-4E329C67E067}" dt="2018-07-19T01:26:54.582" v="28"/>
          <ac:spMkLst>
            <pc:docMk/>
            <pc:sldMk cId="3556914787" sldId="277"/>
            <ac:spMk id="2" creationId="{28A82A74-1F89-4B73-ADDD-49EC00E6DAAA}"/>
          </ac:spMkLst>
        </pc:spChg>
        <pc:spChg chg="mod">
          <ac:chgData name="Xiaoyu Qu" userId="cb9c7394-357a-4aa9-9909-cd3b07ca329f" providerId="ADAL" clId="{D8406487-B2A3-4054-BD08-4E329C67E067}" dt="2018-07-19T04:20:14.184" v="1423" actId="20577"/>
          <ac:spMkLst>
            <pc:docMk/>
            <pc:sldMk cId="3556914787" sldId="277"/>
            <ac:spMk id="3" creationId="{3130702D-DBA6-4351-B1E4-F777BF16F4D2}"/>
          </ac:spMkLst>
        </pc:spChg>
      </pc:sldChg>
      <pc:sldChg chg="delSp">
        <pc:chgData name="Xiaoyu Qu" userId="cb9c7394-357a-4aa9-9909-cd3b07ca329f" providerId="ADAL" clId="{D8406487-B2A3-4054-BD08-4E329C67E067}" dt="2018-07-19T01:24:05.438" v="4" actId="478"/>
        <pc:sldMkLst>
          <pc:docMk/>
          <pc:sldMk cId="3806748980" sldId="279"/>
        </pc:sldMkLst>
        <pc:spChg chg="del">
          <ac:chgData name="Xiaoyu Qu" userId="cb9c7394-357a-4aa9-9909-cd3b07ca329f" providerId="ADAL" clId="{D8406487-B2A3-4054-BD08-4E329C67E067}" dt="2018-07-19T01:24:05.438" v="4" actId="478"/>
          <ac:spMkLst>
            <pc:docMk/>
            <pc:sldMk cId="3806748980" sldId="279"/>
            <ac:spMk id="5" creationId="{83566B08-2F58-4D0F-8248-13C5C26E97D7}"/>
          </ac:spMkLst>
        </pc:spChg>
      </pc:sldChg>
      <pc:sldChg chg="modSp modNotesTx">
        <pc:chgData name="Xiaoyu Qu" userId="cb9c7394-357a-4aa9-9909-cd3b07ca329f" providerId="ADAL" clId="{D8406487-B2A3-4054-BD08-4E329C67E067}" dt="2018-07-19T01:54:32.909" v="58" actId="20577"/>
        <pc:sldMkLst>
          <pc:docMk/>
          <pc:sldMk cId="980372217" sldId="283"/>
        </pc:sldMkLst>
        <pc:spChg chg="mod">
          <ac:chgData name="Xiaoyu Qu" userId="cb9c7394-357a-4aa9-9909-cd3b07ca329f" providerId="ADAL" clId="{D8406487-B2A3-4054-BD08-4E329C67E067}" dt="2018-07-19T01:49:43.255" v="53" actId="20577"/>
          <ac:spMkLst>
            <pc:docMk/>
            <pc:sldMk cId="980372217" sldId="283"/>
            <ac:spMk id="2" creationId="{DCA4BF89-6243-42E1-B6DB-D823964FBBF2}"/>
          </ac:spMkLst>
        </pc:spChg>
      </pc:sldChg>
      <pc:sldChg chg="modSp">
        <pc:chgData name="Xiaoyu Qu" userId="cb9c7394-357a-4aa9-9909-cd3b07ca329f" providerId="ADAL" clId="{D8406487-B2A3-4054-BD08-4E329C67E067}" dt="2018-07-19T03:03:32.307" v="835"/>
        <pc:sldMkLst>
          <pc:docMk/>
          <pc:sldMk cId="2999613624" sldId="286"/>
        </pc:sldMkLst>
        <pc:spChg chg="mod">
          <ac:chgData name="Xiaoyu Qu" userId="cb9c7394-357a-4aa9-9909-cd3b07ca329f" providerId="ADAL" clId="{D8406487-B2A3-4054-BD08-4E329C67E067}" dt="2018-07-19T03:03:32.307" v="835"/>
          <ac:spMkLst>
            <pc:docMk/>
            <pc:sldMk cId="2999613624" sldId="286"/>
            <ac:spMk id="2" creationId="{565E79B6-1340-4C5B-9D75-18B64A6362C7}"/>
          </ac:spMkLst>
        </pc:spChg>
      </pc:sldChg>
      <pc:sldChg chg="modSp modNotesTx">
        <pc:chgData name="Xiaoyu Qu" userId="cb9c7394-357a-4aa9-9909-cd3b07ca329f" providerId="ADAL" clId="{D8406487-B2A3-4054-BD08-4E329C67E067}" dt="2018-07-19T04:19:35.241" v="1422" actId="20577"/>
        <pc:sldMkLst>
          <pc:docMk/>
          <pc:sldMk cId="2143439043" sldId="287"/>
        </pc:sldMkLst>
        <pc:spChg chg="mod">
          <ac:chgData name="Xiaoyu Qu" userId="cb9c7394-357a-4aa9-9909-cd3b07ca329f" providerId="ADAL" clId="{D8406487-B2A3-4054-BD08-4E329C67E067}" dt="2018-07-19T04:19:35.241" v="1422" actId="20577"/>
          <ac:spMkLst>
            <pc:docMk/>
            <pc:sldMk cId="2143439043" sldId="287"/>
            <ac:spMk id="2" creationId="{9D61956C-BAED-4331-BE85-FD7B1DE04A3F}"/>
          </ac:spMkLst>
        </pc:spChg>
        <pc:spChg chg="mod">
          <ac:chgData name="Xiaoyu Qu" userId="cb9c7394-357a-4aa9-9909-cd3b07ca329f" providerId="ADAL" clId="{D8406487-B2A3-4054-BD08-4E329C67E067}" dt="2018-07-19T04:16:51.544" v="1381" actId="20577"/>
          <ac:spMkLst>
            <pc:docMk/>
            <pc:sldMk cId="2143439043" sldId="287"/>
            <ac:spMk id="3" creationId="{52E912D8-589D-4A82-AD97-B783CB56653E}"/>
          </ac:spMkLst>
        </pc:spChg>
      </pc:sldChg>
      <pc:sldChg chg="modSp">
        <pc:chgData name="Xiaoyu Qu" userId="cb9c7394-357a-4aa9-9909-cd3b07ca329f" providerId="ADAL" clId="{D8406487-B2A3-4054-BD08-4E329C67E067}" dt="2018-07-19T02:55:34.991" v="579"/>
        <pc:sldMkLst>
          <pc:docMk/>
          <pc:sldMk cId="1443754957" sldId="288"/>
        </pc:sldMkLst>
        <pc:spChg chg="mod">
          <ac:chgData name="Xiaoyu Qu" userId="cb9c7394-357a-4aa9-9909-cd3b07ca329f" providerId="ADAL" clId="{D8406487-B2A3-4054-BD08-4E329C67E067}" dt="2018-07-19T02:55:34.991" v="579"/>
          <ac:spMkLst>
            <pc:docMk/>
            <pc:sldMk cId="1443754957" sldId="288"/>
            <ac:spMk id="2" creationId="{1D6333F9-7F99-42A4-9937-CD70789F944E}"/>
          </ac:spMkLst>
        </pc:spChg>
      </pc:sldChg>
      <pc:sldChg chg="modSp">
        <pc:chgData name="Xiaoyu Qu" userId="cb9c7394-357a-4aa9-9909-cd3b07ca329f" providerId="ADAL" clId="{D8406487-B2A3-4054-BD08-4E329C67E067}" dt="2018-07-19T01:21:13.061" v="3" actId="20577"/>
        <pc:sldMkLst>
          <pc:docMk/>
          <pc:sldMk cId="1621442760" sldId="290"/>
        </pc:sldMkLst>
        <pc:spChg chg="mod">
          <ac:chgData name="Xiaoyu Qu" userId="cb9c7394-357a-4aa9-9909-cd3b07ca329f" providerId="ADAL" clId="{D8406487-B2A3-4054-BD08-4E329C67E067}" dt="2018-07-19T01:21:13.061" v="3" actId="20577"/>
          <ac:spMkLst>
            <pc:docMk/>
            <pc:sldMk cId="1621442760" sldId="290"/>
            <ac:spMk id="2" creationId="{FB15E26C-ED7F-449A-BEDD-6AE7C6E73CBA}"/>
          </ac:spMkLst>
        </pc:spChg>
      </pc:sldChg>
      <pc:sldChg chg="modSp">
        <pc:chgData name="Xiaoyu Qu" userId="cb9c7394-357a-4aa9-9909-cd3b07ca329f" providerId="ADAL" clId="{D8406487-B2A3-4054-BD08-4E329C67E067}" dt="2018-07-19T04:16:33.768" v="1379" actId="20577"/>
        <pc:sldMkLst>
          <pc:docMk/>
          <pc:sldMk cId="350915430" sldId="291"/>
        </pc:sldMkLst>
        <pc:spChg chg="mod">
          <ac:chgData name="Xiaoyu Qu" userId="cb9c7394-357a-4aa9-9909-cd3b07ca329f" providerId="ADAL" clId="{D8406487-B2A3-4054-BD08-4E329C67E067}" dt="2018-07-19T04:16:33.768" v="1379" actId="20577"/>
          <ac:spMkLst>
            <pc:docMk/>
            <pc:sldMk cId="350915430" sldId="291"/>
            <ac:spMk id="2" creationId="{6B0CF0BE-BB1B-40FA-9470-B0D59584A2AF}"/>
          </ac:spMkLst>
        </pc:spChg>
      </pc:sldChg>
      <pc:sldChg chg="modSp">
        <pc:chgData name="Xiaoyu Qu" userId="cb9c7394-357a-4aa9-9909-cd3b07ca329f" providerId="ADAL" clId="{D8406487-B2A3-4054-BD08-4E329C67E067}" dt="2018-07-19T02:53:31.846" v="466"/>
        <pc:sldMkLst>
          <pc:docMk/>
          <pc:sldMk cId="4217682192" sldId="292"/>
        </pc:sldMkLst>
        <pc:spChg chg="mod">
          <ac:chgData name="Xiaoyu Qu" userId="cb9c7394-357a-4aa9-9909-cd3b07ca329f" providerId="ADAL" clId="{D8406487-B2A3-4054-BD08-4E329C67E067}" dt="2018-07-19T02:53:31.846" v="466"/>
          <ac:spMkLst>
            <pc:docMk/>
            <pc:sldMk cId="4217682192" sldId="292"/>
            <ac:spMk id="2" creationId="{D442E5F7-B671-457D-8E0F-3B99DFC28AE2}"/>
          </ac:spMkLst>
        </pc:spChg>
      </pc:sldChg>
      <pc:sldChg chg="modSp">
        <pc:chgData name="Xiaoyu Qu" userId="cb9c7394-357a-4aa9-9909-cd3b07ca329f" providerId="ADAL" clId="{D8406487-B2A3-4054-BD08-4E329C67E067}" dt="2018-07-19T04:17:02.234" v="1383" actId="20577"/>
        <pc:sldMkLst>
          <pc:docMk/>
          <pc:sldMk cId="2818884710" sldId="294"/>
        </pc:sldMkLst>
        <pc:spChg chg="mod">
          <ac:chgData name="Xiaoyu Qu" userId="cb9c7394-357a-4aa9-9909-cd3b07ca329f" providerId="ADAL" clId="{D8406487-B2A3-4054-BD08-4E329C67E067}" dt="2018-07-19T04:17:02.234" v="1383" actId="20577"/>
          <ac:spMkLst>
            <pc:docMk/>
            <pc:sldMk cId="2818884710" sldId="294"/>
            <ac:spMk id="3" creationId="{463420D9-9449-4DF0-A366-5655F77A3B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5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JNA(Java Native Access)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是一个开源的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框架，是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Sun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公司推出的一种调用本地方法的技术，是建立在经典的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基础之上的一个框架。之所以说它是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的替 代者，是因为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大大简化了调用本地方法的过程，使用很方便，基本上不需要脱离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环境就可以完成。</a:t>
            </a:r>
            <a:endParaRPr lang="en-US" altLang="zh-CN" sz="1200" kern="1200" dirty="0">
              <a:solidFill>
                <a:schemeClr val="tx1"/>
              </a:solidFill>
              <a:effectLst/>
              <a:latin typeface="Ericsson Hilda Light" panose="00000400000000000000" pitchFamily="2" charset="0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https://www.cnblogs.com/lanxuezaipiao/p/3635556.html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09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分布式实现</a:t>
            </a:r>
            <a:r>
              <a:rPr lang="en-US" altLang="zh-CN" dirty="0"/>
              <a:t>:</a:t>
            </a:r>
            <a:endParaRPr lang="en-US" dirty="0"/>
          </a:p>
          <a:p>
            <a:r>
              <a:rPr lang="en-US" dirty="0"/>
              <a:t>https://medium.com/@bizzard4/producer-consumer-the-whole-story-e0b4034406f1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95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并发模式：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 Actor</a:t>
            </a:r>
            <a:r>
              <a:rPr lang="zh-CN" altLang="en-US" sz="1200" dirty="0"/>
              <a:t>模型</a:t>
            </a:r>
            <a:r>
              <a:rPr lang="en-US" sz="1200" dirty="0"/>
              <a:t> Erlang, Scala, Java </a:t>
            </a:r>
            <a:r>
              <a:rPr lang="en-US" sz="1200" dirty="0" err="1"/>
              <a:t>Akka</a:t>
            </a:r>
            <a:endParaRPr lang="en-US" sz="120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- CSP(Communicating Sequential Process)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模型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：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golang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65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2AC96B-4D67-4510-9E86-C4D3070C128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https://en.wikipedia.org/wiki/Producer%E2%80%93consumer_problem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15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公平锁：     </a:t>
            </a:r>
            <a:r>
              <a:rPr lang="en-US" dirty="0"/>
              <a:t>Threads acquire a fair lock in the order in which they requested it</a:t>
            </a:r>
            <a:br>
              <a:rPr lang="en-US" dirty="0"/>
            </a:br>
            <a:r>
              <a:rPr lang="zh-CN" altLang="en-US" dirty="0"/>
              <a:t>非公平锁：  </a:t>
            </a:r>
            <a:r>
              <a:rPr lang="en-US" altLang="zh-CN" dirty="0"/>
              <a:t>A</a:t>
            </a:r>
            <a:r>
              <a:rPr lang="en-US" dirty="0"/>
              <a:t> non-fair lock permits barging: threads requesting a lock can jump ahead of the queue of waiting threads if the lock happens to be available when it is requested.</a:t>
            </a:r>
          </a:p>
          <a:p>
            <a:endParaRPr lang="en-US" altLang="zh-CN" sz="1200" dirty="0"/>
          </a:p>
          <a:p>
            <a:r>
              <a:rPr lang="zh-CN" altLang="en-US" sz="1200" dirty="0"/>
              <a:t>锁定区可重入</a:t>
            </a:r>
            <a:r>
              <a:rPr lang="en-US" altLang="zh-CN" sz="1200" dirty="0"/>
              <a:t>: </a:t>
            </a:r>
            <a:r>
              <a:rPr lang="zh-CN" altLang="en-US" dirty="0"/>
              <a:t>线程可以进入任何一个它已经拥有的锁所同步着的代码块。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共享锁：该锁可被多个线程共有，典型的就是</a:t>
            </a:r>
            <a:r>
              <a:rPr lang="en-US" altLang="zh-CN" dirty="0" err="1"/>
              <a:t>ReentrantReadWriteLock</a:t>
            </a:r>
            <a:r>
              <a:rPr lang="zh-CN" altLang="en-US" dirty="0"/>
              <a:t>里的读锁，它的读锁是可以被共享的，但是它的写锁确每次只能被独占。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>
                <a:effectLst/>
              </a:rPr>
              <a:t>悲观锁：总是假设最坏的情况，每次去拿数据的时候都认为别人会修改，所以每次在拿数据的时候都会上锁，这样别人想拿这个数据就会阻塞直到它拿到锁。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乐观锁：顾名思义，就是很乐观，每次去拿数据的时候都认为别人不会修改，所以不会上锁，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但是在更新的时候会判断一下在此期间别人有没有去更新这个数据</a:t>
            </a:r>
            <a:r>
              <a:rPr lang="zh-CN" altLang="en-US" dirty="0">
                <a:effectLst/>
              </a:rPr>
              <a:t>，可以使用版本号等机制。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40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Synchronized</a:t>
            </a:r>
            <a:r>
              <a:rPr lang="zh-CN" altLang="en-US" dirty="0"/>
              <a:t>内部的锁升级过程</a:t>
            </a:r>
            <a:r>
              <a:rPr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Biased Lock -&gt; Lightweight Lock -&gt; Heavyweight lock(</a:t>
            </a:r>
            <a:r>
              <a:rPr lang="zh-CN" altLang="en-US" dirty="0"/>
              <a:t>偏向锁</a:t>
            </a:r>
            <a:r>
              <a:rPr lang="en-US" altLang="zh-CN" dirty="0"/>
              <a:t>/</a:t>
            </a:r>
            <a:r>
              <a:rPr lang="zh-CN" altLang="en-US" dirty="0"/>
              <a:t>轻量级锁</a:t>
            </a:r>
            <a:r>
              <a:rPr lang="en-US" altLang="zh-CN" dirty="0"/>
              <a:t>/</a:t>
            </a:r>
            <a:r>
              <a:rPr lang="zh-CN" altLang="en-US" dirty="0"/>
              <a:t>重量级锁</a:t>
            </a:r>
            <a:r>
              <a:rPr lang="en-US" altLang="zh-CN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Java</a:t>
            </a:r>
            <a:r>
              <a:rPr lang="zh-CN" altLang="en-US" dirty="0"/>
              <a:t>并发编程：</a:t>
            </a:r>
            <a:r>
              <a:rPr lang="en-US" altLang="zh-CN" dirty="0"/>
              <a:t>Synchronized</a:t>
            </a:r>
            <a:r>
              <a:rPr lang="zh-CN" altLang="en-US" dirty="0"/>
              <a:t>及其实现原理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http://www.cnblogs.com/paddix/p/5367116.html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Java</a:t>
            </a:r>
            <a:r>
              <a:rPr lang="zh-CN" altLang="en-US" dirty="0"/>
              <a:t>并发编程：</a:t>
            </a:r>
            <a:r>
              <a:rPr lang="en-US" altLang="zh-CN" dirty="0"/>
              <a:t>Synchronized</a:t>
            </a:r>
            <a:r>
              <a:rPr lang="zh-CN" altLang="en-US" dirty="0"/>
              <a:t>底层优化（偏向锁、轻量级锁</a:t>
            </a:r>
            <a:r>
              <a:rPr lang="en-US" altLang="zh-CN" dirty="0"/>
              <a:t>, </a:t>
            </a:r>
            <a:r>
              <a:rPr lang="zh-CN" altLang="en-US" dirty="0"/>
              <a:t>重量级锁）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https://www.cnblogs.com/paddix/p/5405678.html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64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Reentrant</a:t>
            </a:r>
            <a:r>
              <a:rPr lang="en-US" altLang="zh-CN" dirty="0" err="1"/>
              <a:t>ReadWriteLock</a:t>
            </a:r>
            <a:r>
              <a:rPr lang="en-US" altLang="zh-CN" dirty="0"/>
              <a:t>(</a:t>
            </a:r>
            <a:r>
              <a:rPr lang="zh-CN" altLang="en-US" dirty="0"/>
              <a:t>读写锁</a:t>
            </a:r>
            <a:r>
              <a:rPr lang="en-US" altLang="zh-CN" dirty="0"/>
              <a:t>) 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读锁是共享锁，写锁是</a:t>
            </a:r>
            <a:r>
              <a:rPr lang="zh-CN" altLang="en-US" dirty="0"/>
              <a:t>排它锁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64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BlockingQueu</a:t>
            </a:r>
            <a:r>
              <a:rPr lang="zh-CN" altLang="en-US" dirty="0"/>
              <a:t>介绍：</a:t>
            </a:r>
            <a:endParaRPr lang="en-US" altLang="zh-CN" dirty="0"/>
          </a:p>
          <a:p>
            <a:r>
              <a:rPr lang="en-US" dirty="0"/>
              <a:t>http://wsmajunfeng.iteye.com/blog/1629354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8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基于阻塞队列的</a:t>
            </a:r>
            <a:r>
              <a:rPr lang="en-US" altLang="zh-CN" dirty="0"/>
              <a:t>Java</a:t>
            </a:r>
            <a:r>
              <a:rPr lang="zh-CN" altLang="en-US" dirty="0"/>
              <a:t>生产者消费者模式</a:t>
            </a:r>
            <a:r>
              <a:rPr lang="en-US" altLang="zh-CN" dirty="0"/>
              <a:t>: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https://blog.csdn.net/u011486491/article/details/77849326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89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06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https://blog.csdn.net/huzhigenlaohu/article/details/52488947</a:t>
            </a:r>
          </a:p>
          <a:p>
            <a:r>
              <a:rPr lang="en-US" dirty="0"/>
              <a:t>https://blog.csdn.net/cloudeagle_bupt/article/details/52136085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sanyuesan0000/article/details/52996586" TargetMode="External"/><Relationship Id="rId2" Type="http://schemas.openxmlformats.org/officeDocument/2006/relationships/hyperlink" Target="https://blog.csdn.net/u010983881/article/details/78554671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ducer%E2%80%93consumer_proble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Producer and Consumer Problem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Instructor Committee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Xiaoyu Qu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BID CBC Compass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2018-06-22</a:t>
            </a:r>
          </a:p>
        </p:txBody>
      </p:sp>
    </p:spTree>
    <p:extLst>
      <p:ext uri="{BB962C8B-B14F-4D97-AF65-F5344CB8AC3E}">
        <p14:creationId xmlns:p14="http://schemas.microsoft.com/office/powerpoint/2010/main" val="218947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DEEE5E-915B-4C33-A43F-585F67FDBA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844675"/>
            <a:ext cx="5542434" cy="4392612"/>
          </a:xfrm>
        </p:spPr>
        <p:txBody>
          <a:bodyPr/>
          <a:lstStyle/>
          <a:p>
            <a:r>
              <a:rPr lang="zh-CN" altLang="en-US" dirty="0"/>
              <a:t>基于阻塞队列的</a:t>
            </a:r>
            <a:r>
              <a:rPr lang="en-US" altLang="zh-CN" dirty="0"/>
              <a:t>Java</a:t>
            </a:r>
            <a:r>
              <a:rPr lang="zh-CN" altLang="en-US" dirty="0"/>
              <a:t>生产者消费者模式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2E16E-9105-468E-906E-0E3560DF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跨线程</a:t>
            </a:r>
            <a:r>
              <a:rPr lang="en-US" altLang="zh-CN" dirty="0"/>
              <a:t>Solutions</a:t>
            </a:r>
            <a:br>
              <a:rPr lang="en-US" altLang="zh-CN" dirty="0"/>
            </a:br>
            <a:r>
              <a:rPr lang="en-US" altLang="zh-CN" dirty="0" err="1"/>
              <a:t>BlockingQueue</a:t>
            </a:r>
            <a:endParaRPr lang="en-US" dirty="0"/>
          </a:p>
        </p:txBody>
      </p:sp>
      <p:sp>
        <p:nvSpPr>
          <p:cNvPr id="4" name="AutoShape 2" descr="https://img-blog.csdn.net/20170905112413891?watermark/2/text/aHR0cDovL2Jsb2cuY3Nkbi5uZXQvdTAxMTQ4NjQ5MQ==/font/5a6L5L2T/fontsize/400/fill/I0JBQkFCMA==/dissolve/70/gravity/Center">
            <a:extLst>
              <a:ext uri="{FF2B5EF4-FFF2-40B4-BE49-F238E27FC236}">
                <a16:creationId xmlns:a16="http://schemas.microsoft.com/office/drawing/2014/main" id="{93FFBAA8-E40B-4256-B97F-B11FE1F56F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528FE-37FB-4198-9171-27F231E38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985" y="2404602"/>
            <a:ext cx="7054451" cy="37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5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34FD0-124E-4F51-B580-4F99238EA3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602282-EF39-4DA2-8602-64AC35F6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跨线程</a:t>
            </a:r>
            <a:r>
              <a:rPr lang="en-US" altLang="zh-CN" dirty="0"/>
              <a:t>Solutions</a:t>
            </a:r>
            <a:br>
              <a:rPr lang="en-US" altLang="zh-CN" dirty="0"/>
            </a:br>
            <a:r>
              <a:rPr lang="en-US" altLang="zh-CN" dirty="0" err="1"/>
              <a:t>BlockingQueue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9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6333F9-7F99-42A4-9937-CD70789F94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altLang="zh-CN" dirty="0"/>
          </a:p>
          <a:p>
            <a:pPr lvl="1"/>
            <a:r>
              <a:rPr lang="en-US" altLang="zh-CN" dirty="0" err="1"/>
              <a:t>PipedInputStream</a:t>
            </a:r>
            <a:r>
              <a:rPr lang="zh-CN" altLang="en-US" dirty="0"/>
              <a:t>接收字节流</a:t>
            </a:r>
            <a:endParaRPr lang="en-US" altLang="zh-CN" dirty="0"/>
          </a:p>
          <a:p>
            <a:pPr lvl="1"/>
            <a:r>
              <a:rPr lang="en-US" altLang="zh-CN" dirty="0" err="1"/>
              <a:t>PipedOutputStream</a:t>
            </a:r>
            <a:r>
              <a:rPr lang="zh-CN" altLang="en-US" dirty="0"/>
              <a:t>发送字节流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Output</a:t>
            </a:r>
            <a:r>
              <a:rPr lang="zh-CN" altLang="en-US" dirty="0"/>
              <a:t>和</a:t>
            </a:r>
            <a:r>
              <a:rPr lang="en-US" altLang="zh-CN" dirty="0"/>
              <a:t>Input Stream</a:t>
            </a:r>
            <a:r>
              <a:rPr lang="zh-CN" altLang="en-US" dirty="0"/>
              <a:t>关联起来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PipedInputStream</a:t>
            </a:r>
            <a:r>
              <a:rPr lang="zh-CN" altLang="en-US" dirty="0"/>
              <a:t>的内部缓存区</a:t>
            </a:r>
            <a:r>
              <a:rPr lang="en-US" altLang="zh-CN" dirty="0"/>
              <a:t>(</a:t>
            </a:r>
            <a:r>
              <a:rPr lang="zh-CN" altLang="en-US" dirty="0"/>
              <a:t>可指定大小</a:t>
            </a:r>
            <a:r>
              <a:rPr lang="en-US" altLang="zh-CN" dirty="0"/>
              <a:t>,</a:t>
            </a:r>
            <a:r>
              <a:rPr lang="zh-CN" altLang="en-US" dirty="0"/>
              <a:t>默认</a:t>
            </a:r>
            <a:r>
              <a:rPr lang="en-US" altLang="zh-CN" dirty="0"/>
              <a:t>1024</a:t>
            </a:r>
            <a:r>
              <a:rPr lang="zh-CN" altLang="en-US" dirty="0"/>
              <a:t>字节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r>
              <a:rPr lang="zh-CN" altLang="en-US" dirty="0"/>
              <a:t>内部锁</a:t>
            </a:r>
            <a:endParaRPr lang="en-US" altLang="zh-CN" dirty="0"/>
          </a:p>
          <a:p>
            <a:pPr lvl="1"/>
            <a:r>
              <a:rPr lang="zh-CN" altLang="en-US" dirty="0"/>
              <a:t>基于字节流</a:t>
            </a:r>
            <a:r>
              <a:rPr lang="en-US" altLang="zh-CN" dirty="0"/>
              <a:t>,</a:t>
            </a:r>
            <a:r>
              <a:rPr lang="zh-CN" altLang="en-US" dirty="0"/>
              <a:t>有定界问题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9E7D24-D754-4542-B859-A71F29B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跨线程</a:t>
            </a:r>
            <a:r>
              <a:rPr lang="en-US" altLang="zh-CN" dirty="0"/>
              <a:t>Solutions</a:t>
            </a:r>
            <a:br>
              <a:rPr lang="en-US" altLang="zh-CN" dirty="0"/>
            </a:br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5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CF31B8-F180-4E4A-9D39-1CCC909E3F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FD81A0-8A81-441C-B6FF-AA25D3E8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跨线程</a:t>
            </a:r>
            <a:r>
              <a:rPr lang="en-US" altLang="zh-CN" dirty="0"/>
              <a:t>Solutions</a:t>
            </a:r>
            <a:br>
              <a:rPr lang="en-US" altLang="zh-CN" dirty="0"/>
            </a:br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9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0CF0BE-BB1B-40FA-9470-B0D59584A2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NIO and</a:t>
            </a:r>
            <a:r>
              <a:rPr lang="en-US" dirty="0"/>
              <a:t> </a:t>
            </a:r>
            <a:r>
              <a:rPr lang="en-US" dirty="0" err="1"/>
              <a:t>MappedByteBuffer</a:t>
            </a:r>
            <a:r>
              <a:rPr lang="en-US" dirty="0"/>
              <a:t>(Java SHM solution)</a:t>
            </a:r>
          </a:p>
          <a:p>
            <a:r>
              <a:rPr lang="en-US" altLang="zh-CN" dirty="0"/>
              <a:t>Using Linux</a:t>
            </a:r>
            <a:r>
              <a:rPr lang="zh-CN" altLang="en-US" dirty="0"/>
              <a:t>系统</a:t>
            </a:r>
            <a:r>
              <a:rPr lang="en-US" altLang="zh-CN" dirty="0"/>
              <a:t>V-IPC MQ </a:t>
            </a:r>
            <a:r>
              <a:rPr lang="en-US" dirty="0"/>
              <a:t>through JNA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53E68C-D28F-43AB-A113-B938EEEC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生产者消费者问题</a:t>
            </a:r>
            <a:br>
              <a:rPr lang="en-US" altLang="zh-CN" dirty="0"/>
            </a:br>
            <a:r>
              <a:rPr lang="en-US" altLang="zh-CN" dirty="0"/>
              <a:t>Java</a:t>
            </a:r>
            <a:r>
              <a:rPr lang="zh-CN" altLang="en-US" dirty="0"/>
              <a:t>跨进程</a:t>
            </a:r>
            <a:r>
              <a:rPr lang="en-US" altLang="zh-CN" dirty="0"/>
              <a:t>(</a:t>
            </a:r>
            <a:r>
              <a:rPr lang="zh-CN" altLang="en-US" dirty="0"/>
              <a:t>跨</a:t>
            </a:r>
            <a:r>
              <a:rPr lang="en-US" altLang="zh-CN" dirty="0"/>
              <a:t>JVM)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5E79B6-1340-4C5B-9D75-18B64A6362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dirty="0"/>
          </a:p>
          <a:p>
            <a:pPr lvl="1"/>
            <a:r>
              <a:rPr lang="en-US" dirty="0"/>
              <a:t>NIO </a:t>
            </a:r>
            <a:r>
              <a:rPr lang="en-US" dirty="0" err="1"/>
              <a:t>FileChannel</a:t>
            </a:r>
            <a:endParaRPr lang="en-US" dirty="0"/>
          </a:p>
          <a:p>
            <a:pPr lvl="1"/>
            <a:r>
              <a:rPr lang="en-US" dirty="0" err="1"/>
              <a:t>MappedByteBuffer</a:t>
            </a:r>
            <a:endParaRPr lang="en-US" dirty="0"/>
          </a:p>
          <a:p>
            <a:pPr lvl="2"/>
            <a:r>
              <a:rPr lang="zh-CN" altLang="en-US" dirty="0"/>
              <a:t>使用底层操作系统的</a:t>
            </a:r>
            <a:r>
              <a:rPr lang="en-US" altLang="zh-CN" dirty="0"/>
              <a:t>Memory-mapped file</a:t>
            </a:r>
            <a:r>
              <a:rPr lang="zh-CN" altLang="en-US" dirty="0"/>
              <a:t>机制</a:t>
            </a:r>
            <a:endParaRPr lang="en-US" altLang="zh-CN" dirty="0"/>
          </a:p>
          <a:p>
            <a:pPr lvl="2"/>
            <a:r>
              <a:rPr lang="zh-CN" altLang="en-US" dirty="0"/>
              <a:t>和</a:t>
            </a:r>
            <a:r>
              <a:rPr lang="en-US" dirty="0"/>
              <a:t>Direct Byte Buffer</a:t>
            </a:r>
          </a:p>
          <a:p>
            <a:pPr marL="736600" lvl="2" indent="0">
              <a:buNone/>
            </a:pPr>
            <a:endParaRPr lang="en-US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跨</a:t>
            </a:r>
            <a:r>
              <a:rPr lang="en-US" altLang="zh-CN" dirty="0"/>
              <a:t>JVM</a:t>
            </a:r>
            <a:r>
              <a:rPr lang="zh-CN" altLang="en-US" dirty="0"/>
              <a:t>共享内存影射文件</a:t>
            </a:r>
            <a:endParaRPr lang="en-US" altLang="zh-CN" dirty="0"/>
          </a:p>
          <a:p>
            <a:pPr lvl="1"/>
            <a:r>
              <a:rPr lang="zh-CN" altLang="en-US" dirty="0"/>
              <a:t>使用直接内存</a:t>
            </a:r>
            <a:r>
              <a:rPr lang="en-US" altLang="zh-CN" dirty="0"/>
              <a:t>Buffer</a:t>
            </a:r>
            <a:r>
              <a:rPr lang="zh-CN" altLang="en-US" dirty="0"/>
              <a:t>做缓存区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FileChannel</a:t>
            </a:r>
            <a:r>
              <a:rPr lang="zh-CN" altLang="en-US" dirty="0"/>
              <a:t>的排它锁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4C9BB5-1BD1-438B-B1EB-96DCA08D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跨进程</a:t>
            </a:r>
            <a:r>
              <a:rPr lang="en-US" altLang="zh-CN" dirty="0"/>
              <a:t>(</a:t>
            </a:r>
            <a:r>
              <a:rPr lang="zh-CN" altLang="en-US" dirty="0"/>
              <a:t>跨</a:t>
            </a:r>
            <a:r>
              <a:rPr lang="en-US" altLang="zh-CN" dirty="0"/>
              <a:t>JVM)</a:t>
            </a:r>
            <a:br>
              <a:rPr lang="en-US" altLang="zh-CN" dirty="0"/>
            </a:br>
            <a:r>
              <a:rPr lang="en-US" altLang="zh-CN" dirty="0"/>
              <a:t>NIO and </a:t>
            </a:r>
            <a:r>
              <a:rPr lang="en-US" dirty="0" err="1"/>
              <a:t>MappedByteBuffer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1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ADF0FC-D4AF-4D14-A09E-CF31D0CC17F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CB2870-5791-4190-9CF7-50D6D0D7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跨进程</a:t>
            </a:r>
            <a:r>
              <a:rPr lang="en-US" altLang="zh-CN" dirty="0"/>
              <a:t>(</a:t>
            </a:r>
            <a:r>
              <a:rPr lang="zh-CN" altLang="en-US" dirty="0"/>
              <a:t>跨</a:t>
            </a:r>
            <a:r>
              <a:rPr lang="en-US" altLang="zh-CN" dirty="0"/>
              <a:t>JVM)</a:t>
            </a:r>
            <a:br>
              <a:rPr lang="en-US" altLang="zh-CN" dirty="0"/>
            </a:br>
            <a:r>
              <a:rPr lang="en-US" altLang="zh-CN" dirty="0"/>
              <a:t>NIO and </a:t>
            </a:r>
            <a:r>
              <a:rPr lang="en-US" dirty="0" err="1"/>
              <a:t>MappedByteBuffer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6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61956C-BAED-4331-BE85-FD7B1DE04A3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dirty="0"/>
          </a:p>
          <a:p>
            <a:pPr lvl="1"/>
            <a:r>
              <a:rPr lang="en-US" dirty="0"/>
              <a:t>System V IPC / Linux System Call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msgget</a:t>
            </a:r>
            <a:r>
              <a:rPr lang="en-US" dirty="0"/>
              <a:t>(</a:t>
            </a:r>
            <a:r>
              <a:rPr lang="en-US" dirty="0" err="1"/>
              <a:t>key_t</a:t>
            </a:r>
            <a:r>
              <a:rPr lang="en-US" dirty="0"/>
              <a:t> key,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const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size_t</a:t>
            </a:r>
            <a:r>
              <a:rPr lang="en-US" dirty="0"/>
              <a:t> </a:t>
            </a:r>
            <a:r>
              <a:rPr lang="en-US" dirty="0" err="1"/>
              <a:t>msgrcv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long</a:t>
            </a:r>
            <a:r>
              <a:rPr lang="en-US" dirty="0"/>
              <a:t> </a:t>
            </a:r>
            <a:r>
              <a:rPr lang="en-US" dirty="0" err="1"/>
              <a:t>msgtyp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JNA</a:t>
            </a:r>
            <a:r>
              <a:rPr lang="zh-CN" altLang="en-US" dirty="0"/>
              <a:t>库</a:t>
            </a:r>
            <a:endParaRPr lang="en-US" altLang="zh-CN" dirty="0"/>
          </a:p>
          <a:p>
            <a:pPr lvl="2"/>
            <a:r>
              <a:rPr lang="zh-CN" altLang="en-US" kern="1200" dirty="0">
                <a:latin typeface="Ericsson Hilda Light" panose="00000400000000000000" pitchFamily="2" charset="0"/>
              </a:rPr>
              <a:t>源于</a:t>
            </a:r>
            <a:r>
              <a:rPr lang="en-US" altLang="zh-CN" kern="1200" dirty="0">
                <a:latin typeface="Ericsson Hilda Light" panose="00000400000000000000" pitchFamily="2" charset="0"/>
              </a:rPr>
              <a:t>Sun</a:t>
            </a:r>
            <a:r>
              <a:rPr lang="zh-CN" altLang="en-US" kern="1200" dirty="0">
                <a:latin typeface="Ericsson Hilda Light" panose="00000400000000000000" pitchFamily="2" charset="0"/>
              </a:rPr>
              <a:t>公司， 开源</a:t>
            </a:r>
            <a:r>
              <a:rPr lang="zh-CN" altLang="en-US" dirty="0"/>
              <a:t>基于</a:t>
            </a:r>
            <a:r>
              <a:rPr lang="en-US" altLang="zh-CN" dirty="0"/>
              <a:t>JNI</a:t>
            </a:r>
            <a:r>
              <a:rPr lang="zh-CN" altLang="en-US" dirty="0"/>
              <a:t>的库，用于</a:t>
            </a:r>
            <a:r>
              <a:rPr lang="en-US" altLang="zh-CN" dirty="0"/>
              <a:t>Java</a:t>
            </a:r>
            <a:r>
              <a:rPr lang="zh-CN" altLang="en-US" dirty="0"/>
              <a:t>侧。</a:t>
            </a:r>
            <a:endParaRPr lang="en-US" dirty="0"/>
          </a:p>
          <a:p>
            <a:pPr lvl="1"/>
            <a:endParaRPr lang="en-US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使用操作系统的</a:t>
            </a:r>
            <a:r>
              <a:rPr lang="en-US" altLang="zh-CN" dirty="0" err="1"/>
              <a:t>SystemV</a:t>
            </a:r>
            <a:r>
              <a:rPr lang="en-US" altLang="zh-CN" dirty="0"/>
              <a:t>-IPC </a:t>
            </a:r>
            <a:r>
              <a:rPr lang="zh-CN" altLang="en-US" dirty="0"/>
              <a:t>消息队列</a:t>
            </a:r>
            <a:endParaRPr lang="en-US" altLang="zh-CN" dirty="0"/>
          </a:p>
          <a:p>
            <a:pPr lvl="1"/>
            <a:r>
              <a:rPr lang="zh-CN" altLang="en-US" dirty="0"/>
              <a:t>每个消息中的内存区</a:t>
            </a:r>
            <a:endParaRPr lang="en-US" altLang="zh-CN" dirty="0"/>
          </a:p>
          <a:p>
            <a:pPr lvl="1"/>
            <a:r>
              <a:rPr lang="zh-CN" altLang="en-US" dirty="0"/>
              <a:t>使用内核里的锁，对应用不可见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E912D8-589D-4A82-AD97-B783CB56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跨进程</a:t>
            </a:r>
            <a:r>
              <a:rPr lang="en-US" altLang="zh-CN" dirty="0"/>
              <a:t>(</a:t>
            </a:r>
            <a:r>
              <a:rPr lang="zh-CN" altLang="en-US" dirty="0"/>
              <a:t>跨</a:t>
            </a:r>
            <a:r>
              <a:rPr lang="en-US" altLang="zh-CN" dirty="0"/>
              <a:t>JVM)</a:t>
            </a:r>
            <a:br>
              <a:rPr lang="en-US" altLang="zh-CN" dirty="0"/>
            </a:br>
            <a:r>
              <a:rPr lang="en-US" altLang="zh-CN" dirty="0"/>
              <a:t>Using Linux</a:t>
            </a:r>
            <a:r>
              <a:rPr lang="zh-CN" altLang="en-US" dirty="0"/>
              <a:t>系统</a:t>
            </a:r>
            <a:r>
              <a:rPr lang="en-US" altLang="zh-CN" dirty="0"/>
              <a:t>V-IPC MQ </a:t>
            </a:r>
            <a:r>
              <a:rPr lang="en-US" dirty="0"/>
              <a:t>through JNA</a:t>
            </a:r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39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B21C8F-65D7-491F-99FE-4F4E42A01CC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420D9-9449-4DF0-A366-5655F77A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跨进程</a:t>
            </a:r>
            <a:r>
              <a:rPr lang="en-US" altLang="zh-CN" dirty="0"/>
              <a:t>(</a:t>
            </a:r>
            <a:r>
              <a:rPr lang="zh-CN" altLang="en-US" dirty="0"/>
              <a:t>跨</a:t>
            </a:r>
            <a:r>
              <a:rPr lang="en-US" altLang="zh-CN" dirty="0"/>
              <a:t>JVM)</a:t>
            </a:r>
            <a:br>
              <a:rPr lang="en-US" altLang="zh-CN" dirty="0"/>
            </a:br>
            <a:r>
              <a:rPr lang="en-US" altLang="zh-CN" dirty="0"/>
              <a:t>Using Linux</a:t>
            </a:r>
            <a:r>
              <a:rPr lang="zh-CN" altLang="en-US" dirty="0"/>
              <a:t>系统</a:t>
            </a:r>
            <a:r>
              <a:rPr lang="en-US" altLang="zh-CN" dirty="0"/>
              <a:t>V-IPC MQ </a:t>
            </a:r>
            <a:r>
              <a:rPr lang="en-US" dirty="0"/>
              <a:t>through JNA</a:t>
            </a:r>
          </a:p>
        </p:txBody>
      </p:sp>
    </p:spTree>
    <p:extLst>
      <p:ext uri="{BB962C8B-B14F-4D97-AF65-F5344CB8AC3E}">
        <p14:creationId xmlns:p14="http://schemas.microsoft.com/office/powerpoint/2010/main" val="2818884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A82A74-1F89-4B73-ADDD-49EC00E6DA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Broker</a:t>
            </a:r>
            <a:r>
              <a:rPr lang="zh-CN" altLang="en-US" dirty="0"/>
              <a:t>的分布式实现的方案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30702D-DBA6-4351-B1E4-F777BF16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消费者问题 </a:t>
            </a:r>
            <a:br>
              <a:rPr lang="en-US" altLang="zh-CN" dirty="0"/>
            </a:br>
            <a:r>
              <a:rPr lang="en-US" altLang="zh-CN" dirty="0"/>
              <a:t>Java</a:t>
            </a:r>
            <a:r>
              <a:rPr lang="zh-CN" altLang="en-US" dirty="0"/>
              <a:t>跨主机</a:t>
            </a:r>
            <a:r>
              <a:rPr lang="en-US" altLang="zh-CN" dirty="0"/>
              <a:t>Solution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3074" name="Picture 2" descr="https://cdn-images-1.medium.com/max/1600/1*iOmn6cy3FAviLVUl47mEJA.jpeg">
            <a:extLst>
              <a:ext uri="{FF2B5EF4-FFF2-40B4-BE49-F238E27FC236}">
                <a16:creationId xmlns:a16="http://schemas.microsoft.com/office/drawing/2014/main" id="{F25B395C-7E18-4031-B5D8-952E604D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399" y="2107406"/>
            <a:ext cx="64008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91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生产者消费者问题定义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跨线程</a:t>
            </a:r>
            <a:r>
              <a:rPr lang="en-US" altLang="zh-CN" dirty="0"/>
              <a:t>Solutions</a:t>
            </a:r>
          </a:p>
          <a:p>
            <a:pPr algn="just"/>
            <a:r>
              <a:rPr lang="en-US" altLang="zh-CN" dirty="0"/>
              <a:t>Java</a:t>
            </a:r>
            <a:r>
              <a:rPr lang="zh-CN" altLang="en-US" dirty="0"/>
              <a:t>跨进程</a:t>
            </a:r>
            <a:r>
              <a:rPr lang="en-US" altLang="zh-CN" dirty="0"/>
              <a:t>(</a:t>
            </a:r>
            <a:r>
              <a:rPr lang="zh-CN" altLang="en-US" dirty="0"/>
              <a:t>跨</a:t>
            </a:r>
            <a:r>
              <a:rPr lang="en-US" altLang="zh-CN" dirty="0"/>
              <a:t>JVM)Solutions</a:t>
            </a:r>
          </a:p>
          <a:p>
            <a:pPr algn="just"/>
            <a:r>
              <a:rPr lang="en-US" altLang="zh-CN" dirty="0"/>
              <a:t>Java</a:t>
            </a:r>
            <a:r>
              <a:rPr lang="zh-CN" altLang="en-US" dirty="0"/>
              <a:t>跨主机</a:t>
            </a:r>
            <a:r>
              <a:rPr lang="en-US" altLang="zh-CN"/>
              <a:t>Solution</a:t>
            </a:r>
            <a:endParaRPr lang="en-US" altLang="zh-CN" dirty="0"/>
          </a:p>
          <a:p>
            <a:pPr algn="just"/>
            <a:r>
              <a:rPr lang="zh-CN" altLang="en-US" dirty="0"/>
              <a:t>更高级话题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97411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8B9594-0057-417B-8E78-4CC916B3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消费者问题</a:t>
            </a:r>
            <a:br>
              <a:rPr lang="en-US" altLang="zh-CN" dirty="0"/>
            </a:br>
            <a:r>
              <a:rPr lang="zh-CN" altLang="en-US" dirty="0"/>
              <a:t>更高级话题</a:t>
            </a:r>
            <a:br>
              <a:rPr lang="en-US" altLang="zh-CN" dirty="0"/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99860-9EA6-4AC9-8523-6ECDD061B6F1}"/>
              </a:ext>
            </a:extLst>
          </p:cNvPr>
          <p:cNvCxnSpPr>
            <a:cxnSpLocks/>
            <a:stCxn id="14" idx="7"/>
          </p:cNvCxnSpPr>
          <p:nvPr/>
        </p:nvCxnSpPr>
        <p:spPr bwMode="auto">
          <a:xfrm flipV="1">
            <a:off x="5482594" y="1684617"/>
            <a:ext cx="2293812" cy="19337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DCF07-9938-4F50-AECF-9740FBE0CFAC}"/>
              </a:ext>
            </a:extLst>
          </p:cNvPr>
          <p:cNvCxnSpPr>
            <a:cxnSpLocks/>
            <a:stCxn id="14" idx="6"/>
            <a:endCxn id="71" idx="1"/>
          </p:cNvCxnSpPr>
          <p:nvPr/>
        </p:nvCxnSpPr>
        <p:spPr bwMode="auto">
          <a:xfrm>
            <a:off x="5535315" y="3745689"/>
            <a:ext cx="4311143" cy="9352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5613FF1-4509-42E2-B2DB-0811B1C1FA01}"/>
              </a:ext>
            </a:extLst>
          </p:cNvPr>
          <p:cNvSpPr/>
          <p:nvPr/>
        </p:nvSpPr>
        <p:spPr bwMode="auto">
          <a:xfrm>
            <a:off x="5175315" y="3565689"/>
            <a:ext cx="360000" cy="3600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BD2717-CD1F-4DD0-83D5-FFA7F583E749}"/>
              </a:ext>
            </a:extLst>
          </p:cNvPr>
          <p:cNvCxnSpPr>
            <a:cxnSpLocks/>
            <a:stCxn id="14" idx="5"/>
            <a:endCxn id="75" idx="0"/>
          </p:cNvCxnSpPr>
          <p:nvPr/>
        </p:nvCxnSpPr>
        <p:spPr bwMode="auto">
          <a:xfrm>
            <a:off x="5482594" y="3872968"/>
            <a:ext cx="1595903" cy="24038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894FA6-94C9-4C1E-96D0-59F4CBDD08A2}"/>
              </a:ext>
            </a:extLst>
          </p:cNvPr>
          <p:cNvCxnSpPr>
            <a:cxnSpLocks/>
            <a:stCxn id="14" idx="1"/>
          </p:cNvCxnSpPr>
          <p:nvPr/>
        </p:nvCxnSpPr>
        <p:spPr bwMode="auto">
          <a:xfrm flipH="1" flipV="1">
            <a:off x="4091540" y="1764457"/>
            <a:ext cx="1136496" cy="18539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8742DC-436B-4819-8D2B-32EFD6B9EAF0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flipH="1" flipV="1">
            <a:off x="2169268" y="3327753"/>
            <a:ext cx="3006047" cy="4179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82734A-403B-4805-8500-D3D4EF93350D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H="1">
            <a:off x="2934224" y="3872968"/>
            <a:ext cx="2293812" cy="18810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CA58F70-0287-4E40-8FA5-57169669C38F}"/>
              </a:ext>
            </a:extLst>
          </p:cNvPr>
          <p:cNvSpPr txBox="1"/>
          <p:nvPr/>
        </p:nvSpPr>
        <p:spPr bwMode="auto">
          <a:xfrm>
            <a:off x="5933873" y="3180944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单线程</a:t>
            </a:r>
            <a:endParaRPr lang="en-US" sz="1000" dirty="0" err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ABE795-9407-43DC-93A0-9E677500353B}"/>
              </a:ext>
            </a:extLst>
          </p:cNvPr>
          <p:cNvSpPr txBox="1"/>
          <p:nvPr/>
        </p:nvSpPr>
        <p:spPr bwMode="auto">
          <a:xfrm>
            <a:off x="6489133" y="2749818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多线程</a:t>
            </a:r>
            <a:endParaRPr lang="en-US" sz="1000" dirty="0" err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F665FB-10F4-4A71-B5EC-A9BD2CF523F4}"/>
              </a:ext>
            </a:extLst>
          </p:cNvPr>
          <p:cNvSpPr txBox="1"/>
          <p:nvPr/>
        </p:nvSpPr>
        <p:spPr bwMode="auto">
          <a:xfrm>
            <a:off x="7024155" y="2326399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多进程</a:t>
            </a:r>
            <a:endParaRPr lang="en-US" sz="1000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3A44D2-468B-4CB0-95A9-D61D6391E054}"/>
              </a:ext>
            </a:extLst>
          </p:cNvPr>
          <p:cNvSpPr txBox="1"/>
          <p:nvPr/>
        </p:nvSpPr>
        <p:spPr bwMode="auto">
          <a:xfrm>
            <a:off x="7525495" y="1927780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分布式</a:t>
            </a:r>
            <a:endParaRPr lang="en-US" sz="1000" dirty="0" err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1C037D-7F3B-4DA0-AAB4-415735C5A615}"/>
              </a:ext>
            </a:extLst>
          </p:cNvPr>
          <p:cNvSpPr txBox="1"/>
          <p:nvPr/>
        </p:nvSpPr>
        <p:spPr bwMode="auto">
          <a:xfrm>
            <a:off x="5809483" y="3913986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双缓冲区</a:t>
            </a:r>
            <a:endParaRPr lang="en-US" sz="1000" dirty="0" err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19178C-C78B-468A-B962-85CF526CB129}"/>
              </a:ext>
            </a:extLst>
          </p:cNvPr>
          <p:cNvSpPr txBox="1"/>
          <p:nvPr/>
        </p:nvSpPr>
        <p:spPr bwMode="auto">
          <a:xfrm>
            <a:off x="6391065" y="4089746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队列缓冲区</a:t>
            </a:r>
            <a:endParaRPr lang="en-US" sz="1000" dirty="0" err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FE9574-E129-4B92-B14F-D2DDFB0455D6}"/>
              </a:ext>
            </a:extLst>
          </p:cNvPr>
          <p:cNvSpPr txBox="1"/>
          <p:nvPr/>
        </p:nvSpPr>
        <p:spPr bwMode="auto">
          <a:xfrm>
            <a:off x="7273157" y="4242142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环形数组</a:t>
            </a:r>
            <a:endParaRPr lang="en-US" sz="1000" dirty="0" err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AEDE37-B06F-4CD6-BDC0-A50CE8282108}"/>
              </a:ext>
            </a:extLst>
          </p:cNvPr>
          <p:cNvSpPr txBox="1"/>
          <p:nvPr/>
        </p:nvSpPr>
        <p:spPr bwMode="auto">
          <a:xfrm>
            <a:off x="7609168" y="4389710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环形链表</a:t>
            </a:r>
            <a:endParaRPr lang="en-US" sz="1000" dirty="0" err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724BA7-32E2-4D23-9401-C8C42A5B5673}"/>
              </a:ext>
            </a:extLst>
          </p:cNvPr>
          <p:cNvSpPr txBox="1"/>
          <p:nvPr/>
        </p:nvSpPr>
        <p:spPr bwMode="auto">
          <a:xfrm>
            <a:off x="5113388" y="4426344"/>
            <a:ext cx="718790" cy="359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单个生产者</a:t>
            </a:r>
            <a:endParaRPr lang="en-US" altLang="zh-CN" sz="1000" dirty="0"/>
          </a:p>
          <a:p>
            <a:pPr algn="l">
              <a:buClr>
                <a:schemeClr val="tx1"/>
              </a:buClr>
            </a:pPr>
            <a:r>
              <a:rPr lang="zh-CN" altLang="en-US" sz="1000" dirty="0"/>
              <a:t>单个消费者</a:t>
            </a:r>
            <a:endParaRPr lang="en-US" sz="1000" dirty="0" err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A5E47BF-B403-44CC-AF34-8B790CB25957}"/>
              </a:ext>
            </a:extLst>
          </p:cNvPr>
          <p:cNvSpPr txBox="1"/>
          <p:nvPr/>
        </p:nvSpPr>
        <p:spPr bwMode="auto">
          <a:xfrm>
            <a:off x="5372487" y="4907784"/>
            <a:ext cx="718790" cy="359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多个生产者</a:t>
            </a:r>
            <a:endParaRPr lang="en-US" altLang="zh-CN" sz="1000" dirty="0"/>
          </a:p>
          <a:p>
            <a:pPr algn="l">
              <a:buClr>
                <a:schemeClr val="tx1"/>
              </a:buClr>
            </a:pPr>
            <a:r>
              <a:rPr lang="zh-CN" altLang="en-US" sz="1000" dirty="0"/>
              <a:t>单个消费者</a:t>
            </a:r>
            <a:endParaRPr lang="en-US" sz="1000" dirty="0" err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64B5D6-F0F4-4D6D-8F61-FD55A8C5C507}"/>
              </a:ext>
            </a:extLst>
          </p:cNvPr>
          <p:cNvSpPr txBox="1"/>
          <p:nvPr/>
        </p:nvSpPr>
        <p:spPr bwMode="auto">
          <a:xfrm>
            <a:off x="5683476" y="5350522"/>
            <a:ext cx="718790" cy="359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单个生产者</a:t>
            </a:r>
            <a:endParaRPr lang="en-US" altLang="zh-CN" sz="1000" dirty="0"/>
          </a:p>
          <a:p>
            <a:pPr algn="l">
              <a:buClr>
                <a:schemeClr val="tx1"/>
              </a:buClr>
            </a:pPr>
            <a:r>
              <a:rPr lang="zh-CN" altLang="en-US" sz="1000" dirty="0"/>
              <a:t>多个消费者</a:t>
            </a:r>
            <a:endParaRPr lang="en-US" sz="1000" dirty="0" err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5C08FC-5E88-4010-9596-3F4CF4F66364}"/>
              </a:ext>
            </a:extLst>
          </p:cNvPr>
          <p:cNvSpPr txBox="1"/>
          <p:nvPr/>
        </p:nvSpPr>
        <p:spPr bwMode="auto">
          <a:xfrm>
            <a:off x="6057306" y="5818190"/>
            <a:ext cx="718790" cy="359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多个生产者</a:t>
            </a:r>
            <a:endParaRPr lang="en-US" altLang="zh-CN" sz="1000" dirty="0"/>
          </a:p>
          <a:p>
            <a:pPr algn="l">
              <a:buClr>
                <a:schemeClr val="tx1"/>
              </a:buClr>
            </a:pPr>
            <a:r>
              <a:rPr lang="zh-CN" altLang="en-US" sz="1000" dirty="0"/>
              <a:t>多个消费者</a:t>
            </a:r>
            <a:endParaRPr lang="en-US" sz="1000" dirty="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736515-1844-4107-94FA-CD1E1294BFEA}"/>
              </a:ext>
            </a:extLst>
          </p:cNvPr>
          <p:cNvSpPr txBox="1"/>
          <p:nvPr/>
        </p:nvSpPr>
        <p:spPr bwMode="auto">
          <a:xfrm>
            <a:off x="4411445" y="4139389"/>
            <a:ext cx="290763" cy="2450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低</a:t>
            </a:r>
            <a:endParaRPr lang="en-US" sz="1000" dirty="0" err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5AB139-2157-4680-A71D-FE8E60728B31}"/>
              </a:ext>
            </a:extLst>
          </p:cNvPr>
          <p:cNvSpPr txBox="1"/>
          <p:nvPr/>
        </p:nvSpPr>
        <p:spPr bwMode="auto">
          <a:xfrm>
            <a:off x="3074033" y="5204121"/>
            <a:ext cx="363453" cy="262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高</a:t>
            </a:r>
            <a:endParaRPr lang="en-US" sz="1000" dirty="0" err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5AB938-3D4D-4EA3-B3B3-7DFF9882A2DE}"/>
              </a:ext>
            </a:extLst>
          </p:cNvPr>
          <p:cNvSpPr txBox="1"/>
          <p:nvPr/>
        </p:nvSpPr>
        <p:spPr bwMode="auto">
          <a:xfrm>
            <a:off x="3943510" y="3335791"/>
            <a:ext cx="443053" cy="243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死锁</a:t>
            </a:r>
            <a:endParaRPr lang="en-US" sz="1000" dirty="0" err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025002-5BD7-4710-873B-CE742C53AD34}"/>
              </a:ext>
            </a:extLst>
          </p:cNvPr>
          <p:cNvSpPr txBox="1"/>
          <p:nvPr/>
        </p:nvSpPr>
        <p:spPr bwMode="auto">
          <a:xfrm>
            <a:off x="4785909" y="2773826"/>
            <a:ext cx="609474" cy="262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主动丢弃数据</a:t>
            </a:r>
            <a:endParaRPr lang="en-US" sz="1000" dirty="0" err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151236-1A00-4FCD-AFBD-B8350F96D55B}"/>
              </a:ext>
            </a:extLst>
          </p:cNvPr>
          <p:cNvSpPr txBox="1"/>
          <p:nvPr/>
        </p:nvSpPr>
        <p:spPr bwMode="auto">
          <a:xfrm>
            <a:off x="4370856" y="1990110"/>
            <a:ext cx="805893" cy="2343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不丢弃数据</a:t>
            </a:r>
            <a:endParaRPr lang="en-US" sz="1000" dirty="0" err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85275-9493-4604-8D0A-F7D4C3A2FD8E}"/>
              </a:ext>
            </a:extLst>
          </p:cNvPr>
          <p:cNvSpPr txBox="1"/>
          <p:nvPr/>
        </p:nvSpPr>
        <p:spPr bwMode="auto">
          <a:xfrm>
            <a:off x="7697733" y="1404029"/>
            <a:ext cx="725568" cy="210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200" dirty="0"/>
              <a:t>部署方式</a:t>
            </a:r>
            <a:endParaRPr lang="en-US" sz="1200" dirty="0" err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2A8D6C-BCC8-47DE-99D5-727AB40CB4F5}"/>
              </a:ext>
            </a:extLst>
          </p:cNvPr>
          <p:cNvSpPr txBox="1"/>
          <p:nvPr/>
        </p:nvSpPr>
        <p:spPr bwMode="auto">
          <a:xfrm>
            <a:off x="9846458" y="4575584"/>
            <a:ext cx="762672" cy="210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200" dirty="0"/>
              <a:t>耦合类型</a:t>
            </a:r>
            <a:endParaRPr lang="en-US" sz="1200" dirty="0" err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7E8A39-EF22-4405-B7F3-FC0749480720}"/>
              </a:ext>
            </a:extLst>
          </p:cNvPr>
          <p:cNvSpPr txBox="1"/>
          <p:nvPr/>
        </p:nvSpPr>
        <p:spPr bwMode="auto">
          <a:xfrm>
            <a:off x="8996405" y="4597381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Broker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F97BBD-BE83-424C-B5B6-BD462EE1A830}"/>
              </a:ext>
            </a:extLst>
          </p:cNvPr>
          <p:cNvSpPr txBox="1"/>
          <p:nvPr/>
        </p:nvSpPr>
        <p:spPr bwMode="auto">
          <a:xfrm>
            <a:off x="6489133" y="6276800"/>
            <a:ext cx="1178727" cy="207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200" dirty="0"/>
              <a:t>生产者消费者模式</a:t>
            </a:r>
            <a:endParaRPr lang="en-US" sz="1200" dirty="0" err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B50C1C-9DFC-4102-AB03-4231F8AC7933}"/>
              </a:ext>
            </a:extLst>
          </p:cNvPr>
          <p:cNvSpPr txBox="1"/>
          <p:nvPr/>
        </p:nvSpPr>
        <p:spPr bwMode="auto">
          <a:xfrm>
            <a:off x="2487186" y="5757150"/>
            <a:ext cx="493803" cy="262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200" dirty="0"/>
              <a:t>性能</a:t>
            </a:r>
            <a:endParaRPr lang="en-US" sz="1200" dirty="0" err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A1C759-4942-463D-9660-A676C6CE8FEE}"/>
              </a:ext>
            </a:extLst>
          </p:cNvPr>
          <p:cNvSpPr txBox="1"/>
          <p:nvPr/>
        </p:nvSpPr>
        <p:spPr bwMode="auto">
          <a:xfrm>
            <a:off x="2734088" y="3182833"/>
            <a:ext cx="443053" cy="243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恢复</a:t>
            </a:r>
            <a:endParaRPr lang="en-US" sz="1000" dirty="0" err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7D8921-A469-4B97-921A-A8B6401105F3}"/>
              </a:ext>
            </a:extLst>
          </p:cNvPr>
          <p:cNvSpPr txBox="1"/>
          <p:nvPr/>
        </p:nvSpPr>
        <p:spPr bwMode="auto">
          <a:xfrm>
            <a:off x="3608734" y="5179841"/>
            <a:ext cx="975241" cy="243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消费者负载均衡</a:t>
            </a:r>
            <a:endParaRPr lang="en-US" sz="1000" dirty="0" err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D8B18D-C30F-486E-B302-BD8353E97E66}"/>
              </a:ext>
            </a:extLst>
          </p:cNvPr>
          <p:cNvSpPr txBox="1"/>
          <p:nvPr/>
        </p:nvSpPr>
        <p:spPr bwMode="auto">
          <a:xfrm>
            <a:off x="1572787" y="3195052"/>
            <a:ext cx="493803" cy="262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200" dirty="0"/>
              <a:t>可靠性</a:t>
            </a:r>
            <a:endParaRPr lang="en-US" sz="1200" dirty="0" err="1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88D278-DA1D-44FF-AFF0-DBBB7AE2925A}"/>
              </a:ext>
            </a:extLst>
          </p:cNvPr>
          <p:cNvSpPr txBox="1"/>
          <p:nvPr/>
        </p:nvSpPr>
        <p:spPr bwMode="auto">
          <a:xfrm>
            <a:off x="3634978" y="1509408"/>
            <a:ext cx="725568" cy="283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200" dirty="0"/>
              <a:t>数据安全</a:t>
            </a:r>
            <a:endParaRPr lang="en-US" sz="1200" dirty="0" err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D1CFCF-EF50-412D-87C1-9E024A844FDC}"/>
              </a:ext>
            </a:extLst>
          </p:cNvPr>
          <p:cNvSpPr txBox="1"/>
          <p:nvPr/>
        </p:nvSpPr>
        <p:spPr bwMode="auto">
          <a:xfrm>
            <a:off x="4115405" y="4746036"/>
            <a:ext cx="975241" cy="205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锁</a:t>
            </a:r>
            <a:r>
              <a:rPr lang="en-US" altLang="zh-CN" sz="1000" dirty="0"/>
              <a:t>(</a:t>
            </a:r>
            <a:r>
              <a:rPr lang="zh-CN" altLang="en-US" sz="1000" dirty="0"/>
              <a:t>临界区</a:t>
            </a:r>
            <a:r>
              <a:rPr lang="en-US" altLang="zh-CN" sz="1000" dirty="0"/>
              <a:t>)</a:t>
            </a:r>
            <a:r>
              <a:rPr lang="zh-CN" altLang="en-US" sz="1000" dirty="0"/>
              <a:t>竞争</a:t>
            </a:r>
            <a:endParaRPr lang="en-US" sz="1000" dirty="0" err="1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04CFF9-8D6C-4F3F-85F7-FB6770E6CADB}"/>
              </a:ext>
            </a:extLst>
          </p:cNvPr>
          <p:cNvSpPr txBox="1"/>
          <p:nvPr/>
        </p:nvSpPr>
        <p:spPr bwMode="auto">
          <a:xfrm>
            <a:off x="6140377" y="2343103"/>
            <a:ext cx="542085" cy="243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并发模式</a:t>
            </a:r>
            <a:endParaRPr lang="en-US" sz="1000" dirty="0" err="1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408553-3D7E-486B-BC14-EE0A35BEF2A0}"/>
              </a:ext>
            </a:extLst>
          </p:cNvPr>
          <p:cNvSpPr txBox="1"/>
          <p:nvPr/>
        </p:nvSpPr>
        <p:spPr bwMode="auto">
          <a:xfrm>
            <a:off x="8291065" y="4470964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IPC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B20C11E-E80C-4A89-AF5B-47B26A04BDED}"/>
              </a:ext>
            </a:extLst>
          </p:cNvPr>
          <p:cNvSpPr txBox="1"/>
          <p:nvPr/>
        </p:nvSpPr>
        <p:spPr bwMode="auto">
          <a:xfrm>
            <a:off x="8646114" y="4535049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MQ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F0C50B-9CB2-4487-9BCA-1E29616D24ED}"/>
              </a:ext>
            </a:extLst>
          </p:cNvPr>
          <p:cNvSpPr txBox="1"/>
          <p:nvPr/>
        </p:nvSpPr>
        <p:spPr bwMode="auto">
          <a:xfrm>
            <a:off x="9476759" y="4686687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104396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3854EA-CEFE-4DA8-92CF-3180BAF5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812" y="4156317"/>
            <a:ext cx="6048375" cy="3474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3B433A-0B72-48F3-A9FD-4467C586928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Java</a:t>
            </a:r>
            <a:r>
              <a:rPr lang="zh-CN" altLang="en-US" dirty="0"/>
              <a:t>实现跨线程生产者消费者</a:t>
            </a:r>
            <a:r>
              <a:rPr lang="en-US" altLang="zh-CN" dirty="0"/>
              <a:t>Solutions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https://blog.csdn.net/u010983881/article/details/78554671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zh-CN" altLang="en-US" b="1" dirty="0"/>
              <a:t>生产消费者模式</a:t>
            </a:r>
            <a:r>
              <a:rPr lang="zh-CN" altLang="en-US" dirty="0"/>
              <a:t>之深入理解</a:t>
            </a:r>
            <a:r>
              <a:rPr lang="en-US" altLang="zh-CN" dirty="0"/>
              <a:t>(</a:t>
            </a:r>
            <a:r>
              <a:rPr lang="zh-CN" altLang="en-US" dirty="0"/>
              <a:t>高级话题</a:t>
            </a:r>
            <a:r>
              <a:rPr lang="en-US" altLang="zh-CN" dirty="0"/>
              <a:t>)</a:t>
            </a:r>
            <a:endParaRPr lang="en-US" altLang="zh-CN" b="1" dirty="0"/>
          </a:p>
          <a:p>
            <a:pPr lvl="1"/>
            <a:r>
              <a:rPr lang="en-US" altLang="zh-CN" b="1" dirty="0">
                <a:hlinkClick r:id="rId3"/>
              </a:rPr>
              <a:t>https://blog.csdn.net/sanyuesan0000/article/details/52996586</a:t>
            </a:r>
            <a:endParaRPr lang="en-US" altLang="zh-CN" b="1" dirty="0"/>
          </a:p>
          <a:p>
            <a:pPr lvl="1"/>
            <a:endParaRPr lang="en-US" altLang="zh-CN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AA5A11-ADB3-43A7-9BE5-347011AD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49102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CA7F20-1C5C-4BA4-B820-4683CB1C86C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生产者</a:t>
            </a:r>
            <a:r>
              <a:rPr lang="en-US" altLang="zh-CN" dirty="0">
                <a:hlinkClick r:id="rId3"/>
              </a:rPr>
              <a:t>/</a:t>
            </a:r>
            <a:r>
              <a:rPr lang="zh-CN" altLang="en-US" dirty="0">
                <a:hlinkClick r:id="rId3"/>
              </a:rPr>
              <a:t>消费者问题</a:t>
            </a:r>
            <a:r>
              <a:rPr lang="zh-CN" altLang="en-US" dirty="0"/>
              <a:t>是个经典的并发问题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ea typeface="+mn-ea"/>
                <a:cs typeface="+mn-cs"/>
              </a:rPr>
              <a:t>     </a:t>
            </a:r>
            <a:r>
              <a:rPr lang="zh-CN" altLang="en-US" dirty="0">
                <a:ea typeface="+mn-ea"/>
                <a:cs typeface="+mn-cs"/>
              </a:rPr>
              <a:t>又称有界缓冲区问题</a:t>
            </a:r>
            <a:r>
              <a:rPr lang="en-US" altLang="zh-CN" dirty="0">
                <a:ea typeface="+mn-ea"/>
                <a:cs typeface="+mn-cs"/>
              </a:rPr>
              <a:t>(</a:t>
            </a:r>
            <a:r>
              <a:rPr lang="en-US" dirty="0">
                <a:ea typeface="+mn-ea"/>
                <a:cs typeface="+mn-cs"/>
              </a:rPr>
              <a:t>bounded-buffer problem</a:t>
            </a:r>
            <a:r>
              <a:rPr lang="en-US" altLang="zh-CN" dirty="0">
                <a:ea typeface="+mn-ea"/>
                <a:cs typeface="+mn-cs"/>
              </a:rPr>
              <a:t>)</a:t>
            </a:r>
          </a:p>
          <a:p>
            <a:pPr lvl="1"/>
            <a:r>
              <a:rPr lang="zh-CN" altLang="en-US" dirty="0"/>
              <a:t>一个或多个生产者</a:t>
            </a:r>
            <a:endParaRPr lang="en-US" altLang="zh-CN" dirty="0"/>
          </a:p>
          <a:p>
            <a:pPr lvl="1"/>
            <a:r>
              <a:rPr lang="zh-CN" altLang="en-US" dirty="0"/>
              <a:t>一个或多个消费者</a:t>
            </a:r>
            <a:endParaRPr lang="en-US" altLang="zh-CN" dirty="0"/>
          </a:p>
          <a:p>
            <a:pPr lvl="1"/>
            <a:r>
              <a:rPr lang="zh-CN" altLang="en-US" dirty="0"/>
              <a:t>共享的缓冲区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691393-2C98-4799-89CE-720E8B67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消费者问题</a:t>
            </a:r>
            <a:br>
              <a:rPr lang="en-US" altLang="zh-CN" dirty="0"/>
            </a:br>
            <a:r>
              <a:rPr lang="en-US" altLang="zh-CN" dirty="0"/>
              <a:t>Producer-consumer problem</a:t>
            </a:r>
            <a:endParaRPr lang="en-US" dirty="0"/>
          </a:p>
        </p:txBody>
      </p:sp>
      <p:pic>
        <p:nvPicPr>
          <p:cNvPr id="1026" name="Picture 2" descr="https://images2015.cnblogs.com/blog/868641/201703/868641-20170303152707641-1755807475.png">
            <a:extLst>
              <a:ext uri="{FF2B5EF4-FFF2-40B4-BE49-F238E27FC236}">
                <a16:creationId xmlns:a16="http://schemas.microsoft.com/office/drawing/2014/main" id="{29C8DD72-4FD6-4EBE-93B3-0631F9461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68" y="2003781"/>
            <a:ext cx="5009268" cy="381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1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5E26C-ED7F-449A-BEDD-6AE7C6E73CB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Wait/Notify</a:t>
            </a:r>
          </a:p>
          <a:p>
            <a:r>
              <a:rPr lang="en-US" dirty="0"/>
              <a:t>Lock and Condition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PipedInputStream</a:t>
            </a:r>
            <a:r>
              <a:rPr lang="en-US" dirty="0"/>
              <a:t> and </a:t>
            </a:r>
            <a:r>
              <a:rPr lang="en-US" dirty="0" err="1"/>
              <a:t>PipedOutStream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1C4B75-6080-47DF-AF36-567EED23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跨线程</a:t>
            </a:r>
            <a:r>
              <a:rPr lang="en-US" altLang="zh-CN" dirty="0"/>
              <a:t>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4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A4BF89-6243-42E1-B6DB-D823964FBBF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dirty="0"/>
          </a:p>
          <a:p>
            <a:pPr lvl="1"/>
            <a:r>
              <a:rPr lang="en-US" dirty="0"/>
              <a:t>Synchronized</a:t>
            </a:r>
            <a:r>
              <a:rPr lang="zh-CN" altLang="en-US" dirty="0"/>
              <a:t>关键字和</a:t>
            </a:r>
            <a:r>
              <a:rPr lang="en-US" dirty="0"/>
              <a:t>Synchronized(Object)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3"/>
            <a:r>
              <a:rPr lang="en-US" sz="1400" dirty="0"/>
              <a:t>Non-fair(</a:t>
            </a:r>
            <a:r>
              <a:rPr lang="zh-CN" altLang="en-US" sz="1400" dirty="0"/>
              <a:t>非公平</a:t>
            </a:r>
            <a:r>
              <a:rPr lang="en-US" altLang="zh-CN" sz="1400" dirty="0"/>
              <a:t>) schedule only   # F</a:t>
            </a:r>
            <a:r>
              <a:rPr lang="en-US" sz="1400" dirty="0"/>
              <a:t>air(</a:t>
            </a:r>
            <a:r>
              <a:rPr lang="zh-CN" altLang="en-US" sz="1400" dirty="0"/>
              <a:t>公平</a:t>
            </a:r>
            <a:r>
              <a:rPr lang="en-US" altLang="zh-CN" sz="1400" dirty="0"/>
              <a:t>) schedule</a:t>
            </a:r>
          </a:p>
          <a:p>
            <a:pPr lvl="3"/>
            <a:r>
              <a:rPr lang="en-US" sz="1400" dirty="0"/>
              <a:t>Reentrant (</a:t>
            </a:r>
            <a:r>
              <a:rPr lang="zh-CN" altLang="en-US" sz="1400" dirty="0"/>
              <a:t>锁定区可重入</a:t>
            </a:r>
            <a:r>
              <a:rPr lang="en-US" sz="1400" dirty="0"/>
              <a:t>)            # Non-reentrant</a:t>
            </a:r>
            <a:r>
              <a:rPr lang="zh-CN" altLang="en-US" sz="1400" dirty="0"/>
              <a:t>不可重入</a:t>
            </a:r>
            <a:endParaRPr lang="en-US" sz="1400" dirty="0"/>
          </a:p>
          <a:p>
            <a:pPr lvl="3"/>
            <a:r>
              <a:rPr lang="en-US" sz="1400" dirty="0"/>
              <a:t>Exclusive (</a:t>
            </a:r>
            <a:r>
              <a:rPr lang="zh-CN" altLang="en-US" sz="1400" dirty="0"/>
              <a:t>排它锁</a:t>
            </a:r>
            <a:r>
              <a:rPr lang="en-US" altLang="zh-CN" sz="1400" dirty="0"/>
              <a:t>)                            # Share Lock(</a:t>
            </a:r>
            <a:r>
              <a:rPr lang="zh-CN" altLang="en-US" sz="1400" dirty="0"/>
              <a:t>共享锁</a:t>
            </a:r>
            <a:r>
              <a:rPr lang="en-US" altLang="zh-CN" sz="1400" dirty="0"/>
              <a:t>)</a:t>
            </a:r>
          </a:p>
          <a:p>
            <a:pPr lvl="3"/>
            <a:r>
              <a:rPr lang="en-US" sz="1400" dirty="0"/>
              <a:t>Mutex (</a:t>
            </a:r>
            <a:r>
              <a:rPr lang="zh-CN" altLang="en-US" sz="1400" dirty="0"/>
              <a:t>互斥锁）  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r>
              <a:rPr lang="en-US" altLang="zh-CN" sz="1400" dirty="0"/>
              <a:t>(</a:t>
            </a:r>
            <a:r>
              <a:rPr lang="zh-CN" altLang="en-US" sz="1400" dirty="0"/>
              <a:t>读写锁</a:t>
            </a:r>
            <a:r>
              <a:rPr lang="en-US" altLang="zh-CN" sz="1400" dirty="0"/>
              <a:t>)</a:t>
            </a:r>
          </a:p>
          <a:p>
            <a:pPr lvl="3"/>
            <a:r>
              <a:rPr lang="en-US" altLang="zh-CN" sz="1400" dirty="0"/>
              <a:t>Pessimistic(</a:t>
            </a:r>
            <a:r>
              <a:rPr lang="zh-CN" altLang="en-US" sz="1400" dirty="0"/>
              <a:t>悲观锁</a:t>
            </a:r>
            <a:r>
              <a:rPr lang="en-US" altLang="zh-CN" sz="1400" dirty="0"/>
              <a:t>)                         # Optimistic(</a:t>
            </a:r>
            <a:r>
              <a:rPr lang="zh-CN" altLang="en-US" sz="1400" dirty="0"/>
              <a:t>乐观锁</a:t>
            </a:r>
            <a:r>
              <a:rPr lang="en-US" altLang="zh-CN" sz="1400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wait()/ wait(timeout)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notify()/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D96B59-07C6-4FEE-8521-6E85EFBF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跨线程</a:t>
            </a:r>
            <a:r>
              <a:rPr lang="en-US" altLang="zh-CN" dirty="0"/>
              <a:t>Solutions</a:t>
            </a:r>
            <a:br>
              <a:rPr lang="en-US" altLang="zh-CN" dirty="0"/>
            </a:br>
            <a:r>
              <a:rPr lang="en-US" dirty="0"/>
              <a:t>Wait() and notify()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F9E4A5-B727-47CD-97AE-6E7E3AA45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ea typeface="-apple-system"/>
                <a:cs typeface="Consolas" panose="020B0609020204030204" pitchFamily="49" charset="0"/>
              </a:rPr>
              <a:t>wait()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：当缓冲区已满/空时，生产者/消费者线程停止自己的执行，放弃锁，使自己处于等待状态，让其他线程执行。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7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504A06-4B16-4B9F-9A38-41A06A2E648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dirty="0"/>
              <a:t>Object</a:t>
            </a:r>
            <a:r>
              <a:rPr lang="zh-CN" altLang="en-US" dirty="0"/>
              <a:t>对象的</a:t>
            </a:r>
            <a:r>
              <a:rPr lang="en-US" altLang="zh-CN" dirty="0">
                <a:solidFill>
                  <a:srgbClr val="00B0F0"/>
                </a:solidFill>
              </a:rPr>
              <a:t>monitor</a:t>
            </a:r>
            <a:r>
              <a:rPr lang="zh-CN" altLang="en-US" dirty="0">
                <a:solidFill>
                  <a:srgbClr val="00B0F0"/>
                </a:solidFill>
              </a:rPr>
              <a:t>线程互斥锁</a:t>
            </a:r>
            <a:r>
              <a:rPr lang="zh-CN" altLang="en-US" dirty="0"/>
              <a:t>的锁定竞争</a:t>
            </a:r>
            <a:endParaRPr lang="en-US" altLang="zh-CN" dirty="0"/>
          </a:p>
          <a:p>
            <a:pPr lvl="2"/>
            <a:r>
              <a:rPr lang="en-US" dirty="0"/>
              <a:t>Synchronized </a:t>
            </a:r>
            <a:r>
              <a:rPr lang="zh-CN" altLang="en-US" dirty="0"/>
              <a:t>锁定</a:t>
            </a:r>
            <a:endParaRPr lang="en-US" altLang="zh-CN" dirty="0"/>
          </a:p>
          <a:p>
            <a:pPr lvl="2"/>
            <a:r>
              <a:rPr lang="en-US" dirty="0"/>
              <a:t>wait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Notify(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notify 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/>
              <a:t>Non-fair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pPr lvl="2"/>
            <a:r>
              <a:rPr lang="zh-CN" altLang="en-US" dirty="0"/>
              <a:t>退出作用域释放锁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29599B-91C2-4E65-A6FC-1D6B3E94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跨线程</a:t>
            </a:r>
            <a:r>
              <a:rPr lang="en-US" altLang="zh-CN" dirty="0"/>
              <a:t>Solutions</a:t>
            </a:r>
            <a:br>
              <a:rPr lang="en-US" altLang="zh-CN" dirty="0"/>
            </a:br>
            <a:r>
              <a:rPr lang="en-US" dirty="0"/>
              <a:t>Wait()/notify()</a:t>
            </a:r>
          </a:p>
        </p:txBody>
      </p:sp>
    </p:spTree>
    <p:extLst>
      <p:ext uri="{BB962C8B-B14F-4D97-AF65-F5344CB8AC3E}">
        <p14:creationId xmlns:p14="http://schemas.microsoft.com/office/powerpoint/2010/main" val="160220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301370-66D3-4698-98D6-25EE9295C61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altLang="zh-CN" dirty="0"/>
          </a:p>
          <a:p>
            <a:pPr lvl="1"/>
            <a:r>
              <a:rPr lang="en-US" dirty="0"/>
              <a:t>Lock</a:t>
            </a:r>
          </a:p>
          <a:p>
            <a:pPr lvl="2"/>
            <a:r>
              <a:rPr lang="en-US" dirty="0" err="1"/>
              <a:t>ReentrantLock</a:t>
            </a:r>
            <a:endParaRPr lang="en-US" dirty="0"/>
          </a:p>
          <a:p>
            <a:pPr lvl="3"/>
            <a:r>
              <a:rPr lang="en-US" sz="1400" dirty="0"/>
              <a:t>Non-fair(</a:t>
            </a:r>
            <a:r>
              <a:rPr lang="zh-CN" altLang="en-US" sz="1400" dirty="0"/>
              <a:t>非公平</a:t>
            </a:r>
            <a:r>
              <a:rPr lang="en-US" altLang="zh-CN" sz="1400" dirty="0"/>
              <a:t>) </a:t>
            </a:r>
            <a:r>
              <a:rPr lang="zh-CN" altLang="en-US" sz="1400" dirty="0"/>
              <a:t>或 </a:t>
            </a:r>
            <a:r>
              <a:rPr lang="en-US" altLang="zh-CN" sz="1400" dirty="0"/>
              <a:t>F</a:t>
            </a:r>
            <a:r>
              <a:rPr lang="en-US" sz="1400" dirty="0"/>
              <a:t>air(</a:t>
            </a:r>
            <a:r>
              <a:rPr lang="zh-CN" altLang="en-US" sz="1400" dirty="0"/>
              <a:t>公平</a:t>
            </a:r>
            <a:r>
              <a:rPr lang="en-US" altLang="zh-CN" sz="1400" dirty="0"/>
              <a:t>) schedule</a:t>
            </a:r>
          </a:p>
          <a:p>
            <a:pPr lvl="3"/>
            <a:r>
              <a:rPr lang="en-US" sz="1400" dirty="0"/>
              <a:t>Reentrant (</a:t>
            </a:r>
            <a:r>
              <a:rPr lang="zh-CN" altLang="en-US" sz="1400" dirty="0"/>
              <a:t>锁定区可重入</a:t>
            </a:r>
            <a:r>
              <a:rPr lang="en-US" sz="1400" dirty="0"/>
              <a:t>)           # Non-reentrant</a:t>
            </a:r>
            <a:r>
              <a:rPr lang="zh-CN" altLang="en-US" sz="1400" dirty="0"/>
              <a:t>不可重入</a:t>
            </a:r>
            <a:endParaRPr lang="en-US" sz="1400" dirty="0"/>
          </a:p>
          <a:p>
            <a:pPr lvl="3"/>
            <a:r>
              <a:rPr lang="en-US" sz="1400" dirty="0"/>
              <a:t>Exclusive (</a:t>
            </a:r>
            <a:r>
              <a:rPr lang="zh-CN" altLang="en-US" sz="1400" dirty="0"/>
              <a:t>排它锁</a:t>
            </a:r>
            <a:r>
              <a:rPr lang="en-US" altLang="zh-CN" sz="1400" dirty="0"/>
              <a:t>)                          # Share Lock(</a:t>
            </a:r>
            <a:r>
              <a:rPr lang="zh-CN" altLang="en-US" sz="1400" dirty="0"/>
              <a:t>共享锁</a:t>
            </a:r>
            <a:r>
              <a:rPr lang="en-US" altLang="zh-CN" sz="1400" dirty="0"/>
              <a:t>)</a:t>
            </a:r>
          </a:p>
          <a:p>
            <a:pPr lvl="3"/>
            <a:r>
              <a:rPr lang="en-US" sz="1400" dirty="0"/>
              <a:t>Mutex (</a:t>
            </a:r>
            <a:r>
              <a:rPr lang="zh-CN" altLang="en-US" sz="1400" dirty="0"/>
              <a:t>互斥锁）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r>
              <a:rPr lang="en-US" altLang="zh-CN" sz="1400" dirty="0"/>
              <a:t>(</a:t>
            </a:r>
            <a:r>
              <a:rPr lang="zh-CN" altLang="en-US" sz="1400" dirty="0"/>
              <a:t>读写锁</a:t>
            </a:r>
            <a:r>
              <a:rPr lang="en-US" altLang="zh-CN" sz="1400" dirty="0"/>
              <a:t>)</a:t>
            </a:r>
          </a:p>
          <a:p>
            <a:pPr lvl="3"/>
            <a:r>
              <a:rPr lang="en-US" altLang="zh-CN" sz="1400" dirty="0"/>
              <a:t>Pessimistic(</a:t>
            </a:r>
            <a:r>
              <a:rPr lang="zh-CN" altLang="en-US" sz="1400" dirty="0"/>
              <a:t>悲观锁</a:t>
            </a:r>
            <a:r>
              <a:rPr lang="en-US" altLang="zh-CN" sz="1400" dirty="0"/>
              <a:t>)                       # Optimistic(</a:t>
            </a:r>
            <a:r>
              <a:rPr lang="zh-CN" altLang="en-US" sz="1400" dirty="0"/>
              <a:t>乐观锁</a:t>
            </a:r>
            <a:r>
              <a:rPr lang="en-US" altLang="zh-CN" sz="1400" dirty="0"/>
              <a:t>)</a:t>
            </a:r>
          </a:p>
          <a:p>
            <a:pPr lvl="2"/>
            <a:r>
              <a:rPr lang="en-US" dirty="0"/>
              <a:t>Lock()/</a:t>
            </a:r>
            <a:r>
              <a:rPr lang="en-US" dirty="0" err="1"/>
              <a:t>tryLock</a:t>
            </a:r>
            <a:r>
              <a:rPr lang="en-US" dirty="0"/>
              <a:t>()/</a:t>
            </a:r>
            <a:r>
              <a:rPr lang="en-US" dirty="0" err="1"/>
              <a:t>tryLock</a:t>
            </a:r>
            <a:r>
              <a:rPr lang="en-US" dirty="0"/>
              <a:t>(timeout)</a:t>
            </a:r>
          </a:p>
          <a:p>
            <a:pPr lvl="1"/>
            <a:r>
              <a:rPr lang="en-US" dirty="0"/>
              <a:t>Condition </a:t>
            </a:r>
            <a:r>
              <a:rPr lang="zh-CN" altLang="en-US" dirty="0"/>
              <a:t>从</a:t>
            </a:r>
            <a:r>
              <a:rPr lang="en-US" altLang="zh-CN" dirty="0"/>
              <a:t>Lock</a:t>
            </a:r>
            <a:r>
              <a:rPr lang="zh-CN" altLang="en-US" dirty="0"/>
              <a:t>对象中创建出任意数目，只能和该锁配合使用</a:t>
            </a:r>
            <a:endParaRPr lang="en-US" altLang="zh-CN" dirty="0"/>
          </a:p>
          <a:p>
            <a:pPr lvl="2"/>
            <a:r>
              <a:rPr lang="en-US" altLang="zh-CN" dirty="0"/>
              <a:t>await()/await(timeout)</a:t>
            </a:r>
          </a:p>
          <a:p>
            <a:pPr lvl="2"/>
            <a:r>
              <a:rPr lang="en-US" altLang="zh-CN" dirty="0"/>
              <a:t>signal()/</a:t>
            </a:r>
            <a:r>
              <a:rPr lang="en-US" altLang="zh-CN" dirty="0" err="1"/>
              <a:t>signalAll</a:t>
            </a:r>
            <a:r>
              <a:rPr lang="en-US" altLang="zh-CN" dirty="0"/>
              <a:t>() 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B8EA62-6A31-4738-8DBF-A63D73EA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跨线程</a:t>
            </a:r>
            <a:r>
              <a:rPr lang="en-US" altLang="zh-CN" dirty="0"/>
              <a:t>Solutions</a:t>
            </a:r>
            <a:br>
              <a:rPr lang="en-US" altLang="zh-CN" dirty="0"/>
            </a:br>
            <a:r>
              <a:rPr lang="en-US" dirty="0"/>
              <a:t>Lock and condition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4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34FF4D-4E2E-4658-80C4-99DEBEDE7D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altLang="zh-CN" dirty="0"/>
              <a:t>Lock</a:t>
            </a:r>
            <a:r>
              <a:rPr lang="zh-CN" altLang="en-US" dirty="0"/>
              <a:t>对象进行锁定竞争</a:t>
            </a:r>
            <a:endParaRPr lang="en-US" altLang="zh-CN" dirty="0"/>
          </a:p>
          <a:p>
            <a:pPr lvl="2"/>
            <a:r>
              <a:rPr lang="en-US" dirty="0" err="1"/>
              <a:t>Lock.lock</a:t>
            </a:r>
            <a:r>
              <a:rPr lang="en-US" dirty="0"/>
              <a:t>() </a:t>
            </a:r>
            <a:r>
              <a:rPr lang="zh-CN" altLang="en-US" dirty="0"/>
              <a:t>锁定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B0F0"/>
                </a:solidFill>
              </a:rPr>
              <a:t>或超时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>
                <a:solidFill>
                  <a:srgbClr val="00B0F0"/>
                </a:solidFill>
              </a:rPr>
              <a:t>可使用</a:t>
            </a:r>
            <a:r>
              <a:rPr lang="en-US" dirty="0">
                <a:solidFill>
                  <a:srgbClr val="00B0F0"/>
                </a:solidFill>
              </a:rPr>
              <a:t>Multiple  Condition Objects</a:t>
            </a:r>
            <a:r>
              <a:rPr lang="zh-CN" altLang="en-US" dirty="0">
                <a:solidFill>
                  <a:srgbClr val="00B0F0"/>
                </a:solidFill>
              </a:rPr>
              <a:t>实现精确唤醒控制</a:t>
            </a:r>
            <a:endParaRPr lang="en-US" dirty="0">
              <a:solidFill>
                <a:srgbClr val="00B0F0"/>
              </a:solidFill>
            </a:endParaRPr>
          </a:p>
          <a:p>
            <a:pPr lvl="2"/>
            <a:r>
              <a:rPr lang="en-US" dirty="0" err="1"/>
              <a:t>Condition.await</a:t>
            </a:r>
            <a:r>
              <a:rPr lang="en-US" dirty="0"/>
              <a:t>()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Signal(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Condition. signal()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>
                <a:solidFill>
                  <a:srgbClr val="00B0F0"/>
                </a:solidFill>
              </a:rPr>
              <a:t>Non-fair/Fair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6E6514-3CF1-4714-9437-236EA358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跨线程</a:t>
            </a:r>
            <a:r>
              <a:rPr lang="en-US" altLang="zh-CN" dirty="0"/>
              <a:t>Solutions</a:t>
            </a:r>
            <a:br>
              <a:rPr lang="en-US" altLang="zh-CN" dirty="0"/>
            </a:br>
            <a:r>
              <a:rPr lang="en-US" dirty="0"/>
              <a:t>Lock and condition</a:t>
            </a:r>
          </a:p>
        </p:txBody>
      </p:sp>
    </p:spTree>
    <p:extLst>
      <p:ext uri="{BB962C8B-B14F-4D97-AF65-F5344CB8AC3E}">
        <p14:creationId xmlns:p14="http://schemas.microsoft.com/office/powerpoint/2010/main" val="53700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42E5F7-B671-457D-8E0F-3B99DFC28AE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altLang="zh-CN" dirty="0"/>
          </a:p>
          <a:p>
            <a:pPr lvl="1"/>
            <a:r>
              <a:rPr lang="en-US" dirty="0" err="1"/>
              <a:t>BlockingQueue</a:t>
            </a:r>
            <a:endParaRPr lang="en-US" dirty="0"/>
          </a:p>
          <a:p>
            <a:pPr lvl="2"/>
            <a:r>
              <a:rPr lang="en-US" altLang="zh-CN" dirty="0" err="1"/>
              <a:t>LinkedBlockingDeque</a:t>
            </a:r>
            <a:r>
              <a:rPr lang="en-US" altLang="zh-CN" dirty="0"/>
              <a:t>&lt;&gt;(capacity)</a:t>
            </a:r>
          </a:p>
          <a:p>
            <a:pPr lvl="3"/>
            <a:r>
              <a:rPr lang="en-US" altLang="zh-CN" dirty="0"/>
              <a:t>Default capacity = </a:t>
            </a:r>
            <a:r>
              <a:rPr lang="en-US" altLang="zh-CN" dirty="0" err="1"/>
              <a:t>Integer.MAX_VALUE</a:t>
            </a:r>
            <a:endParaRPr lang="en-US" altLang="zh-CN" dirty="0"/>
          </a:p>
          <a:p>
            <a:pPr lvl="2"/>
            <a:r>
              <a:rPr lang="en-US" altLang="zh-CN" dirty="0"/>
              <a:t>put()     </a:t>
            </a:r>
            <a:r>
              <a:rPr lang="zh-CN" altLang="en-US" dirty="0"/>
              <a:t>阻塞写入对象</a:t>
            </a:r>
            <a:endParaRPr lang="en-US" altLang="zh-CN" dirty="0"/>
          </a:p>
          <a:p>
            <a:pPr lvl="2"/>
            <a:r>
              <a:rPr lang="en-US" altLang="zh-CN" dirty="0"/>
              <a:t>take()   </a:t>
            </a:r>
            <a:r>
              <a:rPr lang="zh-CN" altLang="en-US" dirty="0"/>
              <a:t>阻塞取出对象</a:t>
            </a:r>
            <a:endParaRPr lang="en-US" altLang="zh-CN" dirty="0"/>
          </a:p>
          <a:p>
            <a:pPr marL="736600" lvl="2" indent="0">
              <a:buNone/>
            </a:pPr>
            <a:endParaRPr lang="en-US" altLang="zh-CN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阻塞队列会处理阻塞和唤醒，这样简化了设计。其内部相当于一个缓冲区，可以平衡生产者和消费者的处理能力。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E70466-28B2-47E9-8B3D-134BCBD6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跨线程</a:t>
            </a:r>
            <a:r>
              <a:rPr lang="en-US" altLang="zh-CN" dirty="0"/>
              <a:t>Solutions</a:t>
            </a:r>
            <a:br>
              <a:rPr lang="en-US" altLang="zh-CN" dirty="0"/>
            </a:br>
            <a:r>
              <a:rPr lang="en-US" altLang="zh-CN" dirty="0" err="1"/>
              <a:t>BlockingQueue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D5BDB-5DCE-4E94-8E5B-725E8974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496" y="1974056"/>
            <a:ext cx="47434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8219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F394490D-1954-44FE-B8ED-56040734EC47}" vid="{6EB75BB7-B825-43F3-83B5-9802AE7E79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11155</TotalTime>
  <Words>1138</Words>
  <Application>Microsoft Office PowerPoint</Application>
  <PresentationFormat>Widescreen</PresentationFormat>
  <Paragraphs>258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Ericsson Hilda</vt:lpstr>
      <vt:lpstr>Ericsson Technical Icons</vt:lpstr>
      <vt:lpstr>-apple-system</vt:lpstr>
      <vt:lpstr>Ericsson Hilda Light</vt:lpstr>
      <vt:lpstr>Consolas</vt:lpstr>
      <vt:lpstr>等线</vt:lpstr>
      <vt:lpstr>PresentationTemplate2017</vt:lpstr>
      <vt:lpstr>Producer and Consumer Problem in Java</vt:lpstr>
      <vt:lpstr>AGENDA</vt:lpstr>
      <vt:lpstr>生产者/消费者问题 Producer-consumer problem</vt:lpstr>
      <vt:lpstr>Java跨线程Solutions</vt:lpstr>
      <vt:lpstr>Java跨线程Solutions Wait() and notify()</vt:lpstr>
      <vt:lpstr>Java跨线程Solutions Wait()/notify()</vt:lpstr>
      <vt:lpstr>Java跨线程Solutions Lock and condition </vt:lpstr>
      <vt:lpstr>Java跨线程Solutions Lock and condition</vt:lpstr>
      <vt:lpstr>Java跨线程Solutions BlockingQueue</vt:lpstr>
      <vt:lpstr>Java跨线程Solutions BlockingQueue</vt:lpstr>
      <vt:lpstr>Java跨线程Solutions BlockingQueue</vt:lpstr>
      <vt:lpstr>Java跨线程Solutions PipedInputStream/PipedOutputStream</vt:lpstr>
      <vt:lpstr>Java跨线程Solutions PipedInputStream/PipedOutputStream</vt:lpstr>
      <vt:lpstr>生产者消费者问题 Java跨进程(跨JVM)</vt:lpstr>
      <vt:lpstr>Java跨进程(跨JVM) NIO and MappedByteBuffer</vt:lpstr>
      <vt:lpstr>Java跨进程(跨JVM) NIO and MappedByteBuffer</vt:lpstr>
      <vt:lpstr>Java跨进程(跨JVM) Using Linux系统V-IPC MQ through JNA </vt:lpstr>
      <vt:lpstr>Java跨进程(跨JVM) Using Linux系统V-IPC MQ through JNA</vt:lpstr>
      <vt:lpstr>生产者/消费者问题  Java跨主机Solution </vt:lpstr>
      <vt:lpstr>生产者/消费者问题 更高级话题 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start </dc:title>
  <dc:creator>Xiaoyu Qu</dc:creator>
  <cp:keywords/>
  <dc:description/>
  <cp:lastModifiedBy>Xiaoyu Qu</cp:lastModifiedBy>
  <cp:revision>132</cp:revision>
  <dcterms:created xsi:type="dcterms:W3CDTF">2018-06-13T07:30:53Z</dcterms:created>
  <dcterms:modified xsi:type="dcterms:W3CDTF">2018-07-19T04:21:24Z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R6A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Keyword">
    <vt:lpwstr> </vt:lpwstr>
  </property>
</Properties>
</file>