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6:23:2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467 383 16,'0'0'2020,"-7"4"-1789,-24 11-19,23-11-117,4-2 31,-48 27 528,49-27-504,-2 0 16,-7 5 204,-1-1 0,0 0 0,-1-1 0,1 0 0,-25 4 0,34-9-175,0 1-23,-14 1-38,14-2 30,-1 0 6,-3-1-115,0 0 0,0 0 1,0 0-1,0-1 1,0-1-1,0 1 1,1-1-1,-1 0 1,1-1-1,0 0 0,0 0 1,0-1-1,0 1 1,1-2-1,0 1 1,0-1-1,0 1 1,1-2-1,-9-12 0,4 4-30,0-1-1,2-1 0,0 1 0,1-2 0,1 1 1,0-1-1,2 1 0,0-1 0,-3-27 0,7 40-58,1-1 38,0-19-19,0 19-3,-1 1 7,0-2 15,1 1 0,-1-1 1,1 1-1,1-1 0,-1 1 1,1-1-1,0 1 0,1 0 1,-1 0-1,1 0 0,0 0 0,8-10 1,2 4 8,-8 7-13,0 1-1,0 0 1,1 0 0,-1 0-1,1 1 1,0 0 0,0 0-1,1 1 1,-1-1 0,1 1 0,6-1-1,-2 0 7,-6 2-11,0 0 0,0 0 0,0 0-1,1 1 1,-1 0 0,7 0 0,-5 0 2,-3 0 9,2 1 0,9 1-7,-1 1 0,1 0 0,-1 2 0,0-1 0,0 2 0,-1 0 0,0 0 0,0 1 0,0 1 0,-1 0 0,0 1 0,0 0 0,16 17 0,-18-15 32,-1 0 0,0 0 0,14 24 0,-22-32-17,1 2 5,2 6 19,0 1-1,-1 0 0,0 0 1,2 23-1,-4-17-17,-1-13 67,0-1-41,-1 15-16,1-14-3,-1-1-3,-4 12 35,4-11 18,0-1-21,-4 7-15,0 0 1,0-1-1,-1 0 1,-1 1-1,1-2 1,-1 1-1,-1-1 1,-11 10-1,17-16 23,-2-1-23,-49 26 125,50-26-148,-2-1-10,-91 14 220,92-15-175,-2 0-31,-17-2 11,17 1-18,3 1 3,-50-22 74,51 21-100,-1-2 10,-33-40-10,34 40 34,1-1-17,-1-2-29,-1 0 20,1 0-1,-1 0 1,2 0 0,-1-1 0,1 1 0,0 0-1,0-1 1,1-12 0,2 6-9,1 0-1,0 0 1,1 0 0,1 0-1,0 1 1,1 0 0,0 0 0,1 1-1,0-1 1,0 1 0,2 1 0,14-16-1,-11 14 6,0 0 0,1 0 0,1 1-1,0 1 1,1 0 0,-1 2 0,2-1-1,-1 2 1,1 0 0,1 0 0,25-5 0,-38 11-4,2 0 15,17 0-2,-17 0-1,-1 2 12,18 2-40,-18-3 3,0 2 19,16 4-19,-3 4 23,-11-5-8,-1 1 1,0 0 0,-1 1-1,1-1 1,-1 1 0,-1 0-1,1 0 1,-1 1-1,0-1 1,3 12 0,6 8 6,-12-21-4,0 0 1,0 0-1,0 0 0,-1 1 0,1-1 0,-2 8 1,1-7 2,0-3 19,-1 3-3,0 8 37,-2 0-1,0-1 1,-1 1-1,0 0 0,-9 19 1,7-19 22,-1-1 0,0 0 0,-1-1 0,0 1 0,-1-2 1,0 1-1,-1-1 0,-1 0 0,0-1 0,-23 17 0,30-26-46,1 1 0,-1-1 1,0-1-1,0 1 0,-1 0 0,1-1 0,0 0 1,0 0-1,-1 0 0,1-1 0,-1 0 1,1 1-1,-8-2 0,0 1 29,5 0-47,0 0-1,0-1 1,1 1 0,-1-1-1,0-1 1,1 1-1,-1-1 1,1-1-1,-1 1 1,-11-7-1,13 8-2,-32-23 18,26 16-15,1-1 0,-1 0 0,2-1 0,-1 0 0,1-1 0,1 0 0,0 0 0,0-1 0,1 0-1,-9-21 1,11 24-8,1-1 0,0 0 0,0 0 0,1 0 0,0-1-1,1 1 1,0-1 0,1 0 0,0 1 0,1-14 0,2 4-8,1 0 1,6-22 0,-7 37 3,1 0 0,-1-1 0,1 1 0,0 0 0,0 1 0,6-9 0,-5 9 2,-1-1 0,1 0 0,0 1-1,0 0 1,1 0 0,-1 0-1,1 1 1,0 0 0,0-1-1,0 2 1,0-1 0,1 1 0,-1-1-1,7 0 1,-2 2-4,1 0-1,-1 1 1,1 0-1,-1 1 1,1 0-1,16 5 1,-19-4-2,13 2-6,1 1 1,22 10 0,-16-5 33,-12-4-39,0 0 0,0 1 0,-1 1 0,24 17 0,-37-24-53,0 1-1,-1 0 1,1 0-1,0 1 1,-1-1-1,0 0 1,1 1-1,-1-1 1,0 0-1,0 1 1,0-1-1,-1 1 1,1 0-1,0-1 1,-1 5-1,1-4 89,0 2-460,-3 2-57,1 1 125,-4 17 172,-8 0-3150,-9 4 1515,5-2 545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6:23:34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66 128 96,'0'0'5212,"-7"7"-5023,-27 29 207,30-27-265,0 1 0,1 0 0,0-1 0,0 1 0,1 1 0,0-1 0,1 0-1,-1 11 1,2-3-48,-1-14-50,2 2 6,0 3-16,-1-2-3,1-1-1,0 1 1,0 0-1,0-1 1,1 1-1,0 0 1,1-1-1,-1 0 1,1 0-1,0 0 1,1 0-1,4 6 1,-6-8-15,14 13-32,10 6 33,-17-18-1,1-2 20,30 6 17,-37-8-20,3-1-15,21-2 73,0-1-1,33-7 1,-43 5-39,0-1 0,-1-1-1,0 0 1,0-1 0,0-1 0,-1 0 0,0-1 0,16-15 0,-25 18-31,1 0 0,-1 0 0,0-1 0,0 1 0,7-16 1,-4 8-4,-7 12-1,4-14-26,-4 14 18,0-1 6,2-15 54,-9-7-23,3 19-24,0 3 9,0 0 0,0 0 0,0 0 0,-1 0 0,1 0 0,-1 0 0,0 1 0,0-1 0,0 1 0,-1 0 0,1 0 0,-1 0 0,0 0 0,-6-3 0,-9-6 210,-37-15 0,53 25-177,-2 2-12,-1-1 0,1 0 0,0-1 0,-1 1 0,1-1 0,-5-2 0,-19-6 96,12 8-207,-1 2-1,-27 2 1,39-1 7,2-1 30,0 1 0,0 0 0,0 0 0,1 1 0,-1-1 0,0 1 0,1 0 0,-4 2 0,4-2 1,-5 3-19,1 1-1,0 0 0,0 1 0,0 0 0,1 0 0,0 0 0,1 0 0,-1 1 0,1 0 0,1 0 0,0 1 0,-6 14 0,9-20 37,-4 9-52,2 1 0,-1 0 0,1 0 0,1 0 0,-1 25 0,3-34 59,0 2-9,0 7 5,0 0-1,2 1 1,5 24-1,-7-35-10,2 2-11,5 6 41,-1 0-1,16 19 1,-20-28-26,0-1 22,-1 1 1,0-1-1,0 1 1,1-1-1,-1 0 0,1 1 1,-1-1-1,1 0 1,0 0-1,2 1 0,-1 0 26,0 1-1,0-1 0,1 0 0,-1 0 0,1-1 0,-1 1 0,1-1 0,0 0 0,6 2 1,-6-2-30,1 0 100,0-1-4,15 0 7,-15 0-31,2-2 32,8-3-53,-4 2 6,0 0 1,0-1 0,0 0-1,0-1 1,-1 0 0,0-1-1,17-12 1,57-57 114,-72 63-110,1-1 0,-2-1 0,0 0 0,13-22 1,-22 33-38,5-18 88,-6 17-67,0-1-28,2-12-4,-3 12 24,1 1-27,0-15-16,-1 14 10,-1 1-6,1-4 12,0 0-1,-1 0 0,0 0 0,-1 0 1,0 0-1,0 1 0,-1-1 1,0 1-1,0-1 0,0 1 1,-1 0-1,0 0 0,-1 1 0,0-1 1,0 1-1,0 0 0,-6-5 1,8 9 14,-1-1-46,-6-3 18,0 0 0,0 0 0,-1 1 0,1 0 0,-1 1 0,-1 0 0,1 1 0,0 1 0,-14-2 0,21 3-38,-2 1 24,-54 5-24,50-3-7,0 0 0,0 1 1,0 0-1,1 1 1,0 0-1,0 0 1,0 1-1,0 0 1,0 1-1,1 0 0,-8 7 1,10-6 22,1 0 0,0 1 0,1-1 0,-1 1 0,1 0 0,1 1 0,0-1 0,0 1 0,0-1 0,1 1 0,-1 10 0,1-4 16,1 0 0,1 1 0,0-1 0,1 0 0,4 20 0,-3-26 11,1 0 0,0 0 0,0 0 0,1-1 0,0 1 0,1-1 0,0 0 1,0 0-1,1 0 0,-1-1 0,12 10 0,-14-13 12,1 0 0,0 0 0,1-1 0,-1 1 0,1-1 0,-1 0 0,1 0 0,0-1 0,0 0 0,0 1 0,1-2 0,-1 1 0,0 0 0,1-1 0,-1 0 0,6 0 0,-7-1 27,3 0 11,2 0-12,0 0 1,0-1 0,0 0-1,-1-1 1,1 0 0,0 0-1,-1-1 1,12-5 0,3-4 48,0 0 0,-2-2 1,0-1-1,39-35 0,-48 38-19,-6 7-1,-1 0 0,1-1 0,-1 0 0,0 0 0,-1 0 0,7-12 0,-9 15 7,1-7 35,-2 9-93,-1 1 0,1-1 0,-1 0 1,1 0-1,-1 1 0,0-1 0,1 0 1,-1 0-1,0 0 0,1 0 0,-1 0 0,0 1 1,0-1-1,0 0 0,0 0 0,0 0 0,0-2 1,1-7-11,-2 1 1,1-1 0,-1 0-1,0 0 1,-1 0 0,0 1-1,-1-1 1,0 1 0,-1-1-1,1 1 1,-2 0-1,1 0 1,-1 1 0,-1-1-1,0 1 1,0 1 0,0-1-1,-11-9 1,11 12-19,-1 0 0,-1 0 0,1 1 0,-1 0 0,-11-5 0,9 6 9,-1 0 1,0 0-1,0 2 0,0-1 1,0 1-1,0 1 0,0 0 0,0 0 1,0 1-1,0 0 0,1 1 1,-14 4-1,6-1-21,0 2 0,-30 13 0,41-15 15,-1-1 1,1 1-1,0 0 0,0 1 1,1-1-1,-1 1 1,1 1-1,1-1 0,-9 14 1,8-9-19,0 0 0,1 1 0,1 0 1,0 0-1,0 0 0,1 0 1,1 1-1,0-1 0,1 1 0,0-1 1,1 1-1,0 0 0,1-1 0,0 1 1,1-1-1,8 25 0,-7-30 21,0 0-1,0 0 0,1 0 0,0-1 0,10 12 1,-12-15 3,1 0-28,1 1 27,0-1 1,0 0-1,0 0 1,1 0-1,-1 0 1,1-1-1,0 1 1,0-1-1,-1 0 0,1-1 1,1 1-1,7 0 1,8 0 27,-16-1 9,1-2-20,10-2 40,0-1 0,-1 0-1,1-2 1,-1 0 0,0 0-1,0-1 1,-1-1-1,0 0 1,0-1 0,-1-1-1,0 0 1,-1-1 0,0 0-1,16-20 1,-20 22-28,-6 6-9,0 1 0,0-1 0,0 0 0,-1 0 0,1 0 0,-1 0 0,0-1 0,0 1 0,0 0 0,1-5 0,4-9 49,-4 9-39,0-1 0,-1 1-1,0-1 1,0 1 0,-1-1-1,0 1 1,0-1 0,-1 1-1,0-1 1,-4-13 0,4 18-63,-1 0 6,0-2 13,-1 0 1,1 1-1,-2 0 0,1 0 1,-1 0-1,1 0 0,-1 0 1,0 1-1,-1-1 1,-9-6-1,8 6-51,-1 1 0,0 0 1,-1 0-1,1 1 0,-1 0 0,1 0 1,-1 1-1,0 0 0,0 0 0,0 1 0,-8-1 1,11 1-95,0 1-244,3 0 248,-25 1-721,7 4-5006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6:24:17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29 216 304,'-4'-29'1932,"-9"19"-306,13 11-1543,0-1-56,0 0 1,0 0-1,0 0 1,0 1 0,0 0 165,0-1-165,-2 12 20,-2 10 68,1 0-1,1 0 0,1 24 1,4 108 383,9 202 569,3-156-544,13 147 201,-27-343-757,-1 2 39,3 16-3,-2-17-16,-1 0 4,10 59 316,-9-60 34,0-1-353,-1-2 11,0 0-5,0 0 0,0 0-1,1 1 1,-1-1-1,0 0 1,1 0-1,-1 0 1,1 0-1,-1 0 1,1 1-1,0-1 1,0 0 0,-1-1-1,1 1 1,0 0-1,0 0 1,0 0-1,0 0 1,0-1-1,0 1 1,0 0-1,0-1 1,0 1 0,0-1-1,0 1 1,0-1-1,0 1 1,1-1-1,-1 0 1,0 0-1,0 1 1,1-1-1,-1 0 1,0 0 0,2-1-1,19 3 3,-16-1 9,-1-1 8,216-6-30,30-12 36,167-7-32,-60 30 5,492 71 0,-758-64 48,574 84 86,-96 3-193,81 2 47,-618-96 19,178 18-14,-168-19 13,700 19 66,-213-48-59,-143 6 7,-43-9-16,-194 13-8,356-38-35,-102-1 101,-396 53-52,469-76 22,298-42-56,-379 66 47,-145 23 56,446-29 21,-378 46-58,35-2 91,-12-19 6,-276 26-55,274-36 48,-283 35-120,220-46 40,-178 28-47,85-22 48,325-69-44,-278 75 34,375-23 0,-353 66-83,-117 3 77,-101-1-34,-1 2 0,36 9 0,-15-3-34,-34-6 22,-1 0 0,21 9-1,-23-7 26,-14-5 9,5 1-8,0 1 1,1 1-1,-1-1 0,-1 1 0,14 8 0,-20-10-13,2 0-22,15 7 27,38 25 72,-53-33-82,30 17 19,-31-16 47,1-1-48,33 14 80,-33-13-102,-1-1 18,29 14-32,-28-13 39,-1-1 0,12 5-3,-11-5 504,0 0-450,17 0 779,-21-3-837,1 1 1,0-1-1,-1 1 1,1-1-1,0 1 1,0 0-1,0-1 1,-1 1-1,2 0 0,-1 0 1,0 0-1,2-2 1,-2 2 4,2-3 49,-3 0-18,3-15-4,-2 14-5,-1 0-4,20-201-53,17-175-26,-29 289-43,22-110 196,-19 137-127,-10 62 34,-1-1-46,3-39 44,-3 38 90,0 1-141,0-15 46,0 15 7,-10 9-770,-2 3 742,4-4-1,0 1 0,1 0 0,-14 12 0,4-1-66,-25 33 0,9-9-30,-160 180-470,190-217 675,-1 1 2,-1 1-93,7-11 262,17-35-274,-15 34 13,-1 1 1,1-1-1,0 1 1,1 0-1,-1 0 1,1 0-1,0 1 1,1 0-1,6-5 1,25-26-9,32-37-48,-68 71 58,1 2-10,-1 0 8,0-1-1,0 1 1,1-1 0,-1 0-1,0 1 1,0-1 0,0 0 0,0 0-1,0 0 1,0 1 0,2-3-1,-2 2 0,2-2-11,0 2 6,3-5 12,-1 3-2,-1 0 1,1 1 0,-1-1-1,1 1 1,0-1 0,9-1 0,-9 2-9,0 0 0,1 0 1,-1 1-1,0 0 1,1 0-1,6 0 1,-11 1-2,3 0 14,1 0-10,77 6 107,-78-5-119,1 0 10,4-1 15,9 1 33,29 16-10,87 63 55,-27-7 6,-105-71-103,31 23 166,-30-23-139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6:24:2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128 273 184,'0'0'905,"-4"-1"-517,-12-3-15,13 3 679,-18-4 806,-4 6-1423,20-1 129,2 2-429,-1 0-87,0 0 0,1 0 0,-1 0-1,1 1 1,0 0 0,0 0 0,0 0 0,0 0 0,0 0 0,1 0 0,-1 1 0,-3 6 0,5-8 41,0 2 22,-4 40 121,5-39-118,3 1-68,-3-4-46,1 1-1,1 1-1,-1 0 0,1-1 0,0 1 0,0-1 1,0 1-1,0-1 0,0 0 0,1 0 1,-1 0-1,1 0 0,0 0 0,0-1 0,0 1 1,0-1-1,1 0 0,-1 0 0,0 0 1,1 0-1,0-1 0,-1 0 0,1 1 0,4 0 1,5 0-26,0 0 0,-1-1 1,1 0-1,24-2 0,-13-2 10,-17 2 27,-1 1 0,1-1 0,0 0 0,0-1 0,0 0 0,-1 0-1,1 0 1,-1-1 0,1 0 0,-1 0 0,0-1 0,0 1 0,-1-1 0,1-1 0,-1 1 0,0-1-1,0 0 1,0 0 0,-1 0 0,7-11 0,-6 8 9,0 0 0,-1 0-1,0 0 1,6-18 0,-9 22-2,3-25-55,-3 23 31,-1 2 36,-1-15 0,1 15 2,-2-1 7,0 0-43,-1-2 38,0-1 0,0 1 0,-1 1 0,0-1 0,0 0 0,-1 1 0,1 0 0,-9-8 0,-32-18 41,42 30-58,0 1-26,-33-15 52,32 15-50,-17 0 1,17 1 28,-1 2-29,-14 7-6,14-6 5,-24 32 12,25-27 15,1 1-1,0 0 1,1 0 0,0 0-1,-2 18 1,4-22 17,-1-4-34,1 0 0,0 0 0,-1 0 0,1 0 0,0 0 0,0 0 0,0 0 0,0 0 0,0 0 0,0 0 0,0 0 0,0 0 0,0 0 0,1-1 0,-1 1 0,0 0 1,1 1-1,1 12 13,0-10 4,4 8-8,0-1 0,0 1-1,1-1 1,8 10-1,-10-16-6,-1 0 0,1 0 0,0 0 0,0-1 0,0 0 1,1 0-1,-1 0 0,1 0 0,0-1 0,12 5 0,1-2-10,-1-1 0,1-1 0,21 3 0,-36-7 109,3 0-73,-3 0-28,0 0 9,1 0 0,-1-1 1,1 1-1,0-1 0,-1 0 0,1 0 1,-1-1-1,0 1 0,8-5 0,-3 1 3,-1-1-1,0 1 1,0-2-1,-1 1 0,1-1 1,-2 0-1,1-1 1,-1 0-1,0 0 0,0 0 1,8-18-1,-13 24 0,0-3 15,7-47 43,-13 29 4,1 9-81,-2-5 23,0-1 0,-13-27 1,14 39-34,1 1 1,-1-1 0,0 1-1,0 0 1,-1 0 0,0 0-1,0 1 1,-1 0 0,-13-9-1,20 15 17,-4-4-17,-1 0 0,0 1 0,0 0 0,0 0 0,0 1 0,0-1-1,-1 1 1,1 0 0,-1 1 0,0-1 0,1 1 0,-1 0 0,0 0-1,0 1 1,0 0 0,0 0 0,1 0 0,-1 1 0,0 0 0,-8 2-1,0 1 14,0 0 0,0 1 0,0 1 0,0 0 0,-14 10 0,22-12 27,0 0 0,0 0-1,0 0 1,1 1 0,-1 0 0,2 0 0,-1 1 0,0 0 0,1-1 0,0 1 0,0 1-1,1-1 1,0 0 0,-5 15 0,-9 52 184,17-69-176,0 6 9,1 0 0,0 0 0,1 0 0,0-1 0,1 1 0,0-1 0,0 1 0,1-1 0,0 0 0,0 0 0,1-1 0,0 0 0,1 1 0,0-2 0,0 1 0,1-1 0,0 0 0,14 11 0,-16-14 24,1-1-1,1 0 1,-1-1 0,0 1-1,1-1 1,-1 0 0,1-1-1,10 2 1,-13-2 51,2-2 23,17-2-29,-17 2 3,1 0 13,13-5-50,0-2-1,0 0 1,-1-1-1,19-12 0,-26 14-24,-1-1-1,1-1 0,-1 0 0,-1 0 1,0-1-1,0 0 0,-1 0 1,-1-1-1,1-1 0,-2 1 0,9-17 1,-15 25-12,0-1 12,2-14-16,-3 14-43,0-2-60,-2-17 5,2 17 0,-2 1-27,-1-2 31,0 0 0,-1 1 0,1-1 0,-2 1 0,1-1-1,-1 1 1,0 1 0,0-1 0,0 1 0,-1-1 0,0 2 0,0-1 0,0 1 0,0 0-1,-1 0 1,0 0 0,0 1 0,0 0 0,0 1 0,0-1 0,0 1 0,-1 1 0,1-1 0,-1 1-1,1 1 1,-11 0 0,9 0 34,0 1 0,0 0 0,0 0 0,0 1 0,0 0 0,1 1 0,-1 0-1,1 1 1,-13 6 0,-1 3-5,-38 31 0,48-34 44,8-5-5,0 0 1,0 0 0,0 0 0,1 1-1,0-1 1,0 1 0,1 0 0,-4 12-1,4-12 7,-3 14 58,6-16-59,-2 0 22,2 1-20,0 4 9,1-1 1,1 1-1,-1-1 1,1 1 0,1-1-1,-1 0 1,2 0 0,-1-1-1,1 1 1,8 9 0,-6-9 38,0-1 0,0 0 1,1 0-1,-1-1 1,2 0-1,-1-1 1,1 0-1,-1 0 1,1-1-1,1 0 1,-1 0-1,0-1 0,1 0 1,11 1-1,-17-3-21,53 2 172,-53-3-165,2-1-22,11-3 30,0 0-1,0-1 0,0-1 0,-1 0 0,25-14 1,-39 18 2,2-1-31,1-5 3,1 0-1,-1 0 1,-1 0-1,7-17 1,-9 20 11,-2 1-39,2-15-14,-2 14-4,0 1 33,-1-15-44,1 15 13,-2-2 5,-3-9-19,3 6-18,-1 0-1,0 0 1,-1 0 0,0 1 0,0 0-1,-7-11 1,5 12 1,1 1 0,-1 0 0,0 0-1,0 0 1,-1 1 0,0-1 0,0 2 0,0-1 0,0 1-1,-1 0 1,-12-4 0,16 7-45,4 1 83,-1 0 1,1 1-1,-1-1 0,0 0 0,1 0 1,-1 0-1,0 1 0,1-1 1,-1 0-1,0 0 0,1 0 0,-1 0 1,0 0-1,0 0 0,1-1 1,-1 1-1,0 0 0,1 0 0,-1 0 1,1-1-1,-2 1 0,-18-4-58,15 4 43,-4 0-21,0 1 0,0 0 0,0 1 0,0 0 0,0 0 0,-16 7 1,14-4 17,-1-1-29,0 2 1,0-1 0,1 2 0,-20 13-1,3 1 53,24-17-15,-1 4-4,-16 45-44,21-49 31,0 4 23,0 0 0,0 0-1,1 0 1,1 0 0,-1-1-1,1 1 1,1 0 0,4 11 0,-4-15 7,0 0 0,0-1 0,0 1 0,0-1 1,0 1-1,1-1 0,-1 0 0,6 3 0,10 9 20,-12-9 32,2 0 0,-1-1 0,0-1 0,1 1 1,0-1-1,0-1 0,0 1 0,1-2 0,11 3 0,-6-4 23,-11-1 8,2 1-10,10-1 49,0 0 1,0 0 0,24-6-1,-32 5-12,0-1 0,1-1 0,-1 0-1,0 0 1,0-1 0,-1 0 0,1 0-1,8-7 1,-13 10 42,-1-1-81,0-1-1,1 1 0,-1 0 0,0-1 0,-1 1 0,1-1 1,0 1-1,-1-1 0,1 0 0,1-5 0,-2 5 214,1-17-90,-2 16-97,0 1-83,0 1-1,0-1 1,0 1 0,-1-1-1,1 1 1,-1-1 0,1 0-1,-1 1 1,-1-4-1,-4-10 38,4 10-58,1 0 0,-1 0 0,0 0 0,-1 0 0,0 0 0,0 1 0,0-1 0,0 1-1,-1 0 1,0 0 0,0 0 0,0 0 0,-1 1 0,1 0 0,-1 0 0,-7-5 0,-1 0-121,8 6 45,-1 1-1,0 0 1,1-1-1,-1 2 1,0-1-1,0 1 1,0 0-1,-1 0 1,1 0-1,-6 1 1,11 0 84,-5 0-150,0 1 2,-17 5-386,-1 0 1,1 2 0,-31 15-1,14-7-5835,37-15 5042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6:24:2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21 250 88,'0'0'698,"-1"-3"-380,1 3-268,0 0 0,0 0-1,0 0 1,-1 0 0,1 0 0,0 1-1,0-1 1,0 0 0,0 0-1,0 0 1,0 0 0,0 0 0,0 0-1,0 0 1,-1 0 0,1 0 0,0 0-1,0 0 1,0 0 0,0 0 0,0 0-1,0 0 1,-1 0 0,1 0-1,0 0 1,0 0 0,0 0 0,0 0-1,0 0 1,0 0 0,-1 0 0,1 0-1,0 0 1,0 0 0,0 0 0,0 0-1,0 0 1,0 0 0,0 0-1,-1 0 1,1 0 0,0 0 0,0 0-1,0-1 1,0 1 0,0 0 0,0 0-1,0 0 1,0 0 0,0 0 0,0 0-1,0 0 1,0 0 0,0-1-1,-1 1 1,1 0 0,0 0 0,0 0-1,0 0 1,0 0 0,0 0 0,0-1-1,0 1 1,0 0 0,0 0 0,0 0-1,1 0 1,-1 0 0,0-1-1,-5 17 550,0 21-793,2 8 499,2 0 0,2 0 0,9 66 0,-4-58-79,39 287 1018,-1 4-213,-43-338-1011,56 774 2353,-70-532-1389,5-141-223,7-103-443,1 0-134,-6 38 1416,5-38-420,1 0-1192,0-2 26,0 0-1,0-1 1,0 1 0,0 0 0,0 0 0,0 0-1,0-1 1,1 1 0,-1 0 0,1-1 0,0 1-1,-1 0 1,1-1 0,0 1 0,0 0 0,0-1-1,0 1 1,0-1 0,3 3 0,-1-1-23,1-3-14,14 1-12,-14-1 2,2 0 37,40 3-4,65 12 1,-34-4 6,347 16 143,-338-25-133,0-3 1,87-13 0,-64 4 38,69-4 111,545-33 391,416 17 549,-1040 29-995,402-15 404,-45-21-107,-81 20-133,522 41 0,-179 43-108,-642-60-166,-36-5 33,52 11 0,143 28 35,-54-12-2,196 29 58,-167-27-40,60 0 9,45 7-6,-56-7 6,-225-28-55,464 22 172,-439-24-239,-43-1 34,559 2 158,291-86 225,-683 50-357,27-3 34,-123 25-4,143-40-1,-70 13 41,349-81-29,-277 72-141,-19 4 79,306-65 44,-129 41 10,264-37 24,410-58-145,-955 151 71,394-33 36,-391 41-81,1 5 1,163 22-1,-271-22 37,115 24 46,76 29-134,-108-27 84,-85-25-32,2-2 8,34 12 22,-35-11 5,-1 1-41,12 2 21,-11-3 3,-1 1 37,0-2 3,0 0 0,0 1 0,0-1 0,0 0 0,0 0 0,-1 0 0,1-1 0,0 1 1,0-1-1,0 1 0,-1-1 0,6-2 0,-3 1 40,-2-14-76,0 1-1,8-22 1,-8 28-14,26-109-171,13-39-92,33-126-194,-25-1-325,-47 266 746,1-13-132,-2-1 1,-2-57 0,-1 38 6,1 50 179,1-14-65,-1 0 0,-1-1 0,0 1 0,-1 0 0,0-1 0,-7-20 0,8 35 66,1 0 0,-1 0 0,1-1 1,0 1-1,-1 0 0,1 0 0,0 0 0,0-1 0,0 1 0,0 0 0,0 0 1,0-1-1,0 1 0,0 0 0,1-2 0,0-1-4,-1 0-13,0-2 8,0-17-5,0 17-29,-1 1 41,-1-39-53,2 40 18,0 0 6,0-44-26,0 43 45,0 0-44,1-16 60,-1 16-49,0 0-38,-1-14 39,1-39 20,0 53 10,0 1 3,-1-14 18,0 14-42,1 0 18,0-14 19,0 14-6,0-1-35,0-14 28,0 15 16,0-1-36,-3-15 9,2 16-11,1-1 18,-1-14 21,1 15-1,0 0 11,-1-12-16,0 12-13,1-1-10,-2-19 24,1 20-47,-1-39 150,2 39-117,-1 0-78,-3-12 93,3 12 37,1 1-92,-3-10 49,2 10 49,0-2-126,-1-11 51,1 11 4,0 1-121,-9-60-383,10 60 442,-5-14-4600,4 14 3196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6153D-A0F5-50F2-6E63-862AAFF7C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965848-C995-0B8F-5735-ABE98374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61F9F-0391-16AD-AA06-19DB2073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1B388-26ED-277B-A65A-9D3D762E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93D64-67D6-1C71-D92A-26B79C1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DA8B-C6E1-F796-1F71-241DA152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F32F4-6A91-E683-B710-1A6C68072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21F8-1294-8EAB-F95C-17CD083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BC5C6-A257-3FC8-211A-F967B3C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5592E-524E-13EC-B40B-CFFDBD1E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83196-0755-28FC-910D-5E362AB9F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A6173-BB60-0948-95A1-7481DFDF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A1DAA-8124-2D30-5C70-D1AA899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730E-3E3F-EC4E-FA58-870B4598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137DF-5C3F-147C-A2B2-FD681DE3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0C60F-7EFE-3F8C-4C30-45B3EA3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99917-85DC-DED9-3C07-1289F96C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E6B02-438B-6C72-9005-693A7FE6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B010E-8ECF-52C0-9B46-5FF92779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F29C9-4EE1-0357-9B39-1353C107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AEEF-2937-3E49-8AFC-BDEA49F9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C98F0-C8E4-D507-0CDF-4942311F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7E2CC-F9B8-8FA6-BFC3-DF6EB867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63E79-1841-EDDE-E023-2B85699A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4DF3-EF58-36B6-94E8-DBC8A095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3AA73-8F4B-1F13-E0C1-263C2F54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D9016-19FE-D80B-B2D5-DCC48C78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6C4F72-6A18-E404-DEB8-6FA2113B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9F7CF-0FE6-D064-5FFD-77CE167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D3DE8-3960-6C87-9308-859D6089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1C599-8286-A371-5612-15762073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9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694C-8AE9-F811-BAD2-70F8E16C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2FD55-30FA-0983-8181-B09D2760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1C4CE-D6DF-2AD0-EB2C-6048693A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527D8A-94F1-3E20-309F-267AD8B50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C49DA-6252-C108-EC3D-49616530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A30D8E-1CC5-155F-8B26-2C97A751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A0C21-8BBD-2CB0-4590-53230C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10B2B4-EC6E-0056-50B2-F94ACF76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0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EE6F-E5A8-78D7-58F3-C4D40015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7E206-8EEA-1601-406B-81E73C41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F8EF2-0EEF-F2FD-349A-4C1F83A8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4354A-4AD8-3619-4F5A-1DDC37EE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FAC573-E409-8158-E826-6E4CEB95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6745A-3760-4FCF-50C8-66E4B65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354BE-CDCA-AC72-9115-E50EC1E6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813EE-D811-8B39-0F7F-891B116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5678E-6BDE-E3BE-CEAD-EE000E40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E0E35-E20C-8AA4-17E0-4E762BCE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52796-E62B-3953-749C-487CE38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D14DC-169C-BD86-BA99-67335EF8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43C05-0270-3A99-0FC1-62B2CCF4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6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4DBFE-DE06-F129-69FD-3CC18D77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C2874-3951-9BCC-802D-7CA72BA72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DB7B9-9F39-BAFF-8D55-8254C01B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7236E-E279-F6BB-2B9D-3308F5F5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D0370-6756-9679-7770-8BA757A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E4D6-9E42-F53E-CCD7-BE456A8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8C1AD-BB29-BCEF-ACCB-D1C2F3AF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0F5C-9B42-5457-A8B7-84BC91AB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48EA3-74D5-CE37-B009-351FF2C7C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4784-45F0-43AF-8F3C-E52CAC0E3B76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CCC4D-3E88-21A3-F443-D6EA434B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631B2-23E7-1631-A1FB-32BA2373E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F489-D385-41E4-AD8C-A10097A0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net.sockets.socket.-ctor?view=net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ko-kr/dotnet/api/system.net.sockets.socket.listen?view=net-6.0" TargetMode="External"/><Relationship Id="rId5" Type="http://schemas.openxmlformats.org/officeDocument/2006/relationships/hyperlink" Target="https://docs.microsoft.com/ko-kr/dotnet/api/system.net.sockets.socket.bind?view=net-6.0" TargetMode="External"/><Relationship Id="rId4" Type="http://schemas.openxmlformats.org/officeDocument/2006/relationships/hyperlink" Target="https://docs.microsoft.com/ko-kr/dotnet/api/system.net.sockets.addressfamily?view=net-6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ko-kr/dotnet/api/system.net.sockets.socket.poll?view=net-6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189F9-2E42-F012-ACA1-751514120EDC}"/>
              </a:ext>
            </a:extLst>
          </p:cNvPr>
          <p:cNvSpPr txBox="1"/>
          <p:nvPr/>
        </p:nvSpPr>
        <p:spPr>
          <a:xfrm>
            <a:off x="573741" y="358588"/>
            <a:ext cx="101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 서버의 생성 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F2D5B5-994E-2E72-ED1A-663D14A6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842683"/>
            <a:ext cx="7270627" cy="4449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A77D3-C252-215A-0176-E87226FD7CFA}"/>
              </a:ext>
            </a:extLst>
          </p:cNvPr>
          <p:cNvSpPr txBox="1"/>
          <p:nvPr/>
        </p:nvSpPr>
        <p:spPr>
          <a:xfrm>
            <a:off x="439271" y="5322819"/>
            <a:ext cx="11752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 MS .NET API )</a:t>
            </a:r>
          </a:p>
          <a:p>
            <a:r>
              <a:rPr lang="en-US" altLang="ko-KR" sz="1400" dirty="0"/>
              <a:t>Socket            : </a:t>
            </a:r>
            <a:r>
              <a:rPr lang="en-US" altLang="ko-KR" sz="1400" dirty="0">
                <a:hlinkClick r:id="rId3"/>
              </a:rPr>
              <a:t>https://docs.microsoft.com/ko-kr/dotnet/api/system.net.sockets.socket.-ctor?view=net-6.0</a:t>
            </a:r>
            <a:endParaRPr lang="en-US" altLang="ko-KR" sz="1400" dirty="0"/>
          </a:p>
          <a:p>
            <a:r>
              <a:rPr lang="en-US" altLang="ko-KR" sz="1400" dirty="0"/>
              <a:t>Address Family : </a:t>
            </a:r>
            <a:r>
              <a:rPr lang="en-US" altLang="ko-KR" sz="1400" dirty="0">
                <a:hlinkClick r:id="rId4"/>
              </a:rPr>
              <a:t>https://docs.microsoft.com/ko-kr/dotnet/api/system.net.sockets.addressfamily?view=net-6.0</a:t>
            </a:r>
            <a:endParaRPr lang="en-US" altLang="ko-KR" sz="1400" dirty="0"/>
          </a:p>
          <a:p>
            <a:r>
              <a:rPr lang="en-US" altLang="ko-KR" sz="1400" dirty="0"/>
              <a:t>Bind               : </a:t>
            </a:r>
            <a:r>
              <a:rPr lang="en-US" altLang="ko-KR" sz="1400" dirty="0">
                <a:hlinkClick r:id="rId5"/>
              </a:rPr>
              <a:t>https://docs.microsoft.com/ko-kr/dotnet/api/system.net.sockets.socket.bind?view=net-6.0</a:t>
            </a:r>
            <a:endParaRPr lang="en-US" altLang="ko-KR" sz="1400" dirty="0"/>
          </a:p>
          <a:p>
            <a:r>
              <a:rPr lang="en-US" altLang="ko-KR" sz="1400" dirty="0"/>
              <a:t>Listen             : </a:t>
            </a:r>
            <a:r>
              <a:rPr lang="en-US" altLang="ko-KR" sz="1400" dirty="0">
                <a:hlinkClick r:id="rId6"/>
              </a:rPr>
              <a:t>https://docs.microsoft.com/ko-kr/dotnet/api/system.net.sockets.socket.listen?view=net-6.0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274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189F9-2E42-F012-ACA1-751514120EDC}"/>
              </a:ext>
            </a:extLst>
          </p:cNvPr>
          <p:cNvSpPr txBox="1"/>
          <p:nvPr/>
        </p:nvSpPr>
        <p:spPr>
          <a:xfrm>
            <a:off x="573741" y="358588"/>
            <a:ext cx="101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TCP </a:t>
            </a:r>
            <a:r>
              <a:rPr lang="ko-KR" altLang="en-US" dirty="0"/>
              <a:t>서버의 클라이언트 접속 요청을 접수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A77D3-C252-215A-0176-E87226FD7CFA}"/>
              </a:ext>
            </a:extLst>
          </p:cNvPr>
          <p:cNvSpPr txBox="1"/>
          <p:nvPr/>
        </p:nvSpPr>
        <p:spPr>
          <a:xfrm>
            <a:off x="439271" y="5322819"/>
            <a:ext cx="11752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 MS .NET API )</a:t>
            </a:r>
          </a:p>
          <a:p>
            <a:r>
              <a:rPr lang="en-US" altLang="ko-KR" sz="1400" dirty="0"/>
              <a:t>Pol             : </a:t>
            </a:r>
            <a:r>
              <a:rPr lang="en-US" altLang="ko-KR" sz="1400" dirty="0">
                <a:hlinkClick r:id="rId2"/>
              </a:rPr>
              <a:t>https://docs.microsoft.com/ko-kr/dotnet/api/system.net.sockets.socket.poll?view=net-6.0</a:t>
            </a:r>
            <a:endParaRPr lang="en-US" altLang="ko-KR" sz="1400" dirty="0"/>
          </a:p>
          <a:p>
            <a:r>
              <a:rPr lang="en-US" altLang="ko-KR" sz="1400" dirty="0"/>
              <a:t>select mode : https://docs.microsoft.com/ko-kr/dotnet/api/system.net.sockets.selectmode?view=net-6.0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8DC22-A314-F686-FA29-7112EE6D82B4}"/>
              </a:ext>
            </a:extLst>
          </p:cNvPr>
          <p:cNvSpPr txBox="1"/>
          <p:nvPr/>
        </p:nvSpPr>
        <p:spPr>
          <a:xfrm>
            <a:off x="636494" y="896471"/>
            <a:ext cx="9009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haparral Pro" panose="02060503040505020203" pitchFamily="18" charset="0"/>
              </a:rPr>
              <a:t>void </a:t>
            </a:r>
            <a:r>
              <a:rPr lang="en-US" altLang="ko-KR" dirty="0" err="1">
                <a:latin typeface="Chaparral Pro" panose="02060503040505020203" pitchFamily="18" charset="0"/>
              </a:rPr>
              <a:t>AcceptClient</a:t>
            </a:r>
            <a:r>
              <a:rPr lang="en-US" altLang="ko-KR" dirty="0">
                <a:latin typeface="Chaparral Pro" panose="02060503040505020203" pitchFamily="18" charset="0"/>
              </a:rPr>
              <a:t>(){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	if(</a:t>
            </a:r>
            <a:r>
              <a:rPr lang="en-US" altLang="ko-KR" dirty="0" err="1">
                <a:latin typeface="Chaparral Pro" panose="02060503040505020203" pitchFamily="18" charset="0"/>
              </a:rPr>
              <a:t>m_listener</a:t>
            </a:r>
            <a:r>
              <a:rPr lang="en-US" altLang="ko-KR" dirty="0">
                <a:latin typeface="Chaparral Pro" panose="02060503040505020203" pitchFamily="18" charset="0"/>
              </a:rPr>
              <a:t> != null &amp;&amp; </a:t>
            </a:r>
            <a:r>
              <a:rPr lang="en-US" altLang="ko-KR" dirty="0" err="1">
                <a:latin typeface="Chaparral Pro" panose="02060503040505020203" pitchFamily="18" charset="0"/>
              </a:rPr>
              <a:t>m_listener.Poll</a:t>
            </a:r>
            <a:r>
              <a:rPr lang="en-US" altLang="ko-KR" dirty="0">
                <a:latin typeface="Chaparral Pro" panose="02060503040505020203" pitchFamily="18" charset="0"/>
              </a:rPr>
              <a:t>(0,SelectMode.SelectRead)){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		</a:t>
            </a:r>
            <a:r>
              <a:rPr lang="en-US" altLang="ko-KR" dirty="0" err="1">
                <a:latin typeface="Chaparral Pro" panose="02060503040505020203" pitchFamily="18" charset="0"/>
              </a:rPr>
              <a:t>m_socket</a:t>
            </a:r>
            <a:r>
              <a:rPr lang="en-US" altLang="ko-KR" dirty="0">
                <a:latin typeface="Chaparral Pro" panose="02060503040505020203" pitchFamily="18" charset="0"/>
              </a:rPr>
              <a:t> = </a:t>
            </a:r>
            <a:r>
              <a:rPr lang="en-US" altLang="ko-KR" dirty="0" err="1">
                <a:latin typeface="Chaparral Pro" panose="02060503040505020203" pitchFamily="18" charset="0"/>
              </a:rPr>
              <a:t>m_listener.Accept</a:t>
            </a:r>
            <a:r>
              <a:rPr lang="en-US" altLang="ko-KR" dirty="0">
                <a:latin typeface="Chaparral Pro" panose="02060503040505020203" pitchFamily="18" charset="0"/>
              </a:rPr>
              <a:t>();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		</a:t>
            </a:r>
            <a:r>
              <a:rPr lang="en-US" altLang="ko-KR" dirty="0" err="1">
                <a:latin typeface="Chaparral Pro" panose="02060503040505020203" pitchFamily="18" charset="0"/>
              </a:rPr>
              <a:t>m_isConnected</a:t>
            </a:r>
            <a:r>
              <a:rPr lang="en-US" altLang="ko-KR" dirty="0">
                <a:latin typeface="Chaparral Pro" panose="02060503040505020203" pitchFamily="18" charset="0"/>
              </a:rPr>
              <a:t> = true;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	}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}</a:t>
            </a:r>
          </a:p>
          <a:p>
            <a:endParaRPr lang="en-US" altLang="ko-KR" dirty="0">
              <a:latin typeface="Chaparral Pro" panose="02060503040505020203" pitchFamily="18" charset="0"/>
            </a:endParaRPr>
          </a:p>
          <a:p>
            <a:r>
              <a:rPr lang="en-US" altLang="ko-KR" dirty="0">
                <a:latin typeface="Chaparral Pro" panose="02060503040505020203" pitchFamily="18" charset="0"/>
              </a:rPr>
              <a:t>public bool Poll(int </a:t>
            </a:r>
            <a:r>
              <a:rPr lang="en-US" altLang="ko-KR" dirty="0" err="1">
                <a:latin typeface="Chaparral Pro" panose="02060503040505020203" pitchFamily="18" charset="0"/>
              </a:rPr>
              <a:t>microSeconds</a:t>
            </a:r>
            <a:r>
              <a:rPr lang="en-US" altLang="ko-KR" dirty="0">
                <a:latin typeface="Chaparral Pro" panose="02060503040505020203" pitchFamily="18" charset="0"/>
              </a:rPr>
              <a:t>, </a:t>
            </a:r>
            <a:r>
              <a:rPr lang="en-US" altLang="ko-KR" dirty="0" err="1">
                <a:latin typeface="Chaparral Pro" panose="02060503040505020203" pitchFamily="18" charset="0"/>
              </a:rPr>
              <a:t>System.Net.Sockets.SelectMode</a:t>
            </a:r>
            <a:r>
              <a:rPr lang="en-US" altLang="ko-KR" dirty="0">
                <a:latin typeface="Chaparral Pro" panose="02060503040505020203" pitchFamily="18" charset="0"/>
              </a:rPr>
              <a:t> mode);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- </a:t>
            </a:r>
            <a:r>
              <a:rPr lang="en-US" altLang="ko-KR" dirty="0" err="1">
                <a:latin typeface="Chaparral Pro" panose="02060503040505020203" pitchFamily="18" charset="0"/>
              </a:rPr>
              <a:t>microSeconds</a:t>
            </a:r>
            <a:r>
              <a:rPr lang="en-US" altLang="ko-KR" dirty="0">
                <a:latin typeface="Chaparral Pro" panose="02060503040505020203" pitchFamily="18" charset="0"/>
              </a:rPr>
              <a:t> : </a:t>
            </a:r>
            <a:r>
              <a:rPr lang="ko-KR" altLang="en-US" dirty="0">
                <a:latin typeface="Chaparral Pro" panose="02060503040505020203" pitchFamily="18" charset="0"/>
              </a:rPr>
              <a:t>응답을 기다릴 시간</a:t>
            </a:r>
            <a:endParaRPr lang="en-US" altLang="ko-KR" dirty="0">
              <a:latin typeface="Chaparral Pro" panose="020605030405050202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haparral Pro" panose="02060503040505020203" pitchFamily="18" charset="0"/>
              </a:rPr>
              <a:t>select</a:t>
            </a:r>
            <a:r>
              <a:rPr lang="ko-KR" altLang="en-US" dirty="0">
                <a:latin typeface="Chaparral Pro" panose="02060503040505020203" pitchFamily="18" charset="0"/>
              </a:rPr>
              <a:t> </a:t>
            </a:r>
            <a:r>
              <a:rPr lang="en-US" altLang="ko-KR" dirty="0">
                <a:latin typeface="Chaparral Pro" panose="02060503040505020203" pitchFamily="18" charset="0"/>
              </a:rPr>
              <a:t>mode     : Select Mode </a:t>
            </a:r>
            <a:r>
              <a:rPr lang="ko-KR" altLang="en-US" dirty="0">
                <a:latin typeface="Chaparral Pro" panose="02060503040505020203" pitchFamily="18" charset="0"/>
              </a:rPr>
              <a:t>값 중 하나</a:t>
            </a:r>
            <a:r>
              <a:rPr lang="en-US" altLang="ko-KR" dirty="0">
                <a:latin typeface="Chaparral Pro" panose="02060503040505020203" pitchFamily="18" charset="0"/>
              </a:rPr>
              <a:t>(</a:t>
            </a:r>
            <a:r>
              <a:rPr lang="ko-KR" altLang="en-US" dirty="0">
                <a:latin typeface="Chaparral Pro" panose="02060503040505020203" pitchFamily="18" charset="0"/>
              </a:rPr>
              <a:t>열거형</a:t>
            </a:r>
            <a:r>
              <a:rPr lang="en-US" altLang="ko-KR" dirty="0">
                <a:latin typeface="Chaparral Pro" panose="02060503040505020203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Chaparral Pro" panose="02060503040505020203" pitchFamily="18" charset="0"/>
            </a:endParaRPr>
          </a:p>
          <a:p>
            <a:r>
              <a:rPr lang="en-US" altLang="ko-KR" dirty="0">
                <a:latin typeface="Chaparral Pro" panose="02060503040505020203" pitchFamily="18" charset="0"/>
              </a:rPr>
              <a:t>public </a:t>
            </a:r>
            <a:r>
              <a:rPr lang="en-US" altLang="ko-KR" dirty="0" err="1">
                <a:latin typeface="Chaparral Pro" panose="02060503040505020203" pitchFamily="18" charset="0"/>
              </a:rPr>
              <a:t>System.Net.Sockets.Socket</a:t>
            </a:r>
            <a:r>
              <a:rPr lang="en-US" altLang="ko-KR" dirty="0">
                <a:latin typeface="Chaparral Pro" panose="02060503040505020203" pitchFamily="18" charset="0"/>
              </a:rPr>
              <a:t> Accept();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- </a:t>
            </a:r>
            <a:r>
              <a:rPr lang="ko-KR" altLang="en-US" dirty="0" err="1">
                <a:latin typeface="Chaparral Pro" panose="02060503040505020203" pitchFamily="18" charset="0"/>
              </a:rPr>
              <a:t>반환값</a:t>
            </a:r>
            <a:r>
              <a:rPr lang="ko-KR" altLang="en-US" dirty="0">
                <a:latin typeface="Chaparral Pro" panose="02060503040505020203" pitchFamily="18" charset="0"/>
              </a:rPr>
              <a:t> </a:t>
            </a:r>
            <a:r>
              <a:rPr lang="en-US" altLang="ko-KR" dirty="0">
                <a:latin typeface="Chaparral Pro" panose="02060503040505020203" pitchFamily="18" charset="0"/>
              </a:rPr>
              <a:t>: </a:t>
            </a:r>
            <a:r>
              <a:rPr lang="ko-KR" altLang="en-US" dirty="0">
                <a:latin typeface="Chaparral Pro" panose="02060503040505020203" pitchFamily="18" charset="0"/>
              </a:rPr>
              <a:t>새로 만든 연결에 대한 </a:t>
            </a:r>
            <a:r>
              <a:rPr lang="en-US" altLang="ko-KR" dirty="0">
                <a:latin typeface="Chaparral Pro" panose="02060503040505020203" pitchFamily="18" charset="0"/>
              </a:rPr>
              <a:t>Socket</a:t>
            </a:r>
          </a:p>
          <a:p>
            <a:r>
              <a:rPr lang="en-US" altLang="ko-KR" dirty="0">
                <a:latin typeface="Chaparral Pro" panose="02060503040505020203" pitchFamily="18" charset="0"/>
              </a:rPr>
              <a:t>- </a:t>
            </a:r>
            <a:r>
              <a:rPr lang="ko-KR" altLang="en-US" dirty="0">
                <a:latin typeface="Chaparral Pro" panose="02060503040505020203" pitchFamily="18" charset="0"/>
              </a:rPr>
              <a:t>설명 </a:t>
            </a:r>
            <a:r>
              <a:rPr lang="en-US" altLang="ko-KR" dirty="0">
                <a:latin typeface="Chaparral Pro" panose="02060503040505020203" pitchFamily="18" charset="0"/>
              </a:rPr>
              <a:t>: Accept </a:t>
            </a:r>
            <a:r>
              <a:rPr lang="ko-KR" altLang="en-US" dirty="0">
                <a:latin typeface="Chaparral Pro" panose="02060503040505020203" pitchFamily="18" charset="0"/>
              </a:rPr>
              <a:t>수신 대기 소켓의 연결 요청 큐에서 보류중인 첫 번째 연결 요청을 추출</a:t>
            </a:r>
            <a:r>
              <a:rPr lang="en-US" altLang="ko-KR" dirty="0">
                <a:latin typeface="Chaparral Pro" panose="02060503040505020203" pitchFamily="18" charset="0"/>
              </a:rPr>
              <a:t>,</a:t>
            </a:r>
            <a:br>
              <a:rPr lang="en-US" altLang="ko-KR" dirty="0">
                <a:latin typeface="Chaparral Pro" panose="02060503040505020203" pitchFamily="18" charset="0"/>
              </a:rPr>
            </a:br>
            <a:r>
              <a:rPr lang="en-US" altLang="ko-KR" dirty="0">
                <a:latin typeface="Chaparral Pro" panose="02060503040505020203" pitchFamily="18" charset="0"/>
              </a:rPr>
              <a:t>             </a:t>
            </a:r>
            <a:r>
              <a:rPr lang="ko-KR" altLang="en-US" dirty="0">
                <a:latin typeface="Chaparral Pro" panose="02060503040505020203" pitchFamily="18" charset="0"/>
              </a:rPr>
              <a:t>새로운 </a:t>
            </a:r>
            <a:r>
              <a:rPr lang="en-US" altLang="ko-KR" dirty="0">
                <a:latin typeface="Chaparral Pro" panose="02060503040505020203" pitchFamily="18" charset="0"/>
              </a:rPr>
              <a:t>Socket </a:t>
            </a:r>
            <a:r>
              <a:rPr lang="ko-KR" altLang="en-US" dirty="0">
                <a:latin typeface="Chaparral Pro" panose="02060503040505020203" pitchFamily="18" charset="0"/>
              </a:rPr>
              <a:t>연결을 만들고 반환한다</a:t>
            </a:r>
            <a:r>
              <a:rPr lang="en-US" altLang="ko-KR" dirty="0">
                <a:latin typeface="Chaparral Pro" panose="02060503040505020203" pitchFamily="18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33C8F-6E0C-31EE-3394-3E4686579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7637" b="1936"/>
          <a:stretch/>
        </p:blipFill>
        <p:spPr>
          <a:xfrm>
            <a:off x="7674068" y="2327632"/>
            <a:ext cx="4517932" cy="18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9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38F30-89C8-A196-CD7F-FE302C661E99}"/>
              </a:ext>
            </a:extLst>
          </p:cNvPr>
          <p:cNvSpPr txBox="1"/>
          <p:nvPr/>
        </p:nvSpPr>
        <p:spPr>
          <a:xfrm>
            <a:off x="591671" y="277906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Accept </a:t>
            </a:r>
            <a:r>
              <a:rPr lang="ko-KR" altLang="en-US" dirty="0"/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9D8FC-2D59-91EC-1DF7-CBF939FC2A4F}"/>
              </a:ext>
            </a:extLst>
          </p:cNvPr>
          <p:cNvSpPr txBox="1"/>
          <p:nvPr/>
        </p:nvSpPr>
        <p:spPr>
          <a:xfrm>
            <a:off x="905435" y="1362635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E9D60-5B30-885F-5544-37F3B091745B}"/>
              </a:ext>
            </a:extLst>
          </p:cNvPr>
          <p:cNvSpPr txBox="1"/>
          <p:nvPr/>
        </p:nvSpPr>
        <p:spPr>
          <a:xfrm>
            <a:off x="6158753" y="1362635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3F8FEE-D6A5-3C34-93B2-E79454BCB597}"/>
              </a:ext>
            </a:extLst>
          </p:cNvPr>
          <p:cNvSpPr/>
          <p:nvPr/>
        </p:nvSpPr>
        <p:spPr>
          <a:xfrm>
            <a:off x="259976" y="2008094"/>
            <a:ext cx="2259106" cy="1389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540424-4630-B983-23B1-42FA4076F18B}"/>
              </a:ext>
            </a:extLst>
          </p:cNvPr>
          <p:cNvSpPr/>
          <p:nvPr/>
        </p:nvSpPr>
        <p:spPr>
          <a:xfrm>
            <a:off x="5513294" y="2008094"/>
            <a:ext cx="2259106" cy="1389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A831A4B-98B5-6DF8-7A0D-DDE4917199F9}"/>
                  </a:ext>
                </a:extLst>
              </p14:cNvPr>
              <p14:cNvContentPartPr/>
              <p14:nvPr/>
            </p14:nvContentPartPr>
            <p14:xfrm>
              <a:off x="1328421" y="3417649"/>
              <a:ext cx="200160" cy="1918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A831A4B-98B5-6DF8-7A0D-DDE491719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421" y="3409009"/>
                <a:ext cx="217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6954AF5-E329-9502-192F-F997B8B387E5}"/>
                  </a:ext>
                </a:extLst>
              </p14:cNvPr>
              <p14:cNvContentPartPr/>
              <p14:nvPr/>
            </p14:nvContentPartPr>
            <p14:xfrm>
              <a:off x="6698901" y="3406129"/>
              <a:ext cx="193680" cy="1810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6954AF5-E329-9502-192F-F997B8B38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9901" y="3397489"/>
                <a:ext cx="211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BC01549-FE16-8174-2647-4CE62C712133}"/>
                  </a:ext>
                </a:extLst>
              </p14:cNvPr>
              <p14:cNvContentPartPr/>
              <p14:nvPr/>
            </p14:nvContentPartPr>
            <p14:xfrm>
              <a:off x="1519581" y="3598009"/>
              <a:ext cx="5429880" cy="68328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BC01549-FE16-8174-2647-4CE62C7121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5581" y="3490369"/>
                <a:ext cx="55375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30C1118-45C3-3DE8-E197-4A3D796F20D5}"/>
                  </a:ext>
                </a:extLst>
              </p14:cNvPr>
              <p14:cNvContentPartPr/>
              <p14:nvPr/>
            </p14:nvContentPartPr>
            <p14:xfrm>
              <a:off x="7376061" y="3400009"/>
              <a:ext cx="191520" cy="1587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30C1118-45C3-3DE8-E197-4A3D796F20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7061" y="3391369"/>
                <a:ext cx="20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D764921-DE2F-FDAD-F6D0-BCEE47D1D5E8}"/>
                  </a:ext>
                </a:extLst>
              </p14:cNvPr>
              <p14:cNvContentPartPr/>
              <p14:nvPr/>
            </p14:nvContentPartPr>
            <p14:xfrm>
              <a:off x="1469541" y="3566689"/>
              <a:ext cx="6050520" cy="10058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D764921-DE2F-FDAD-F6D0-BCEE47D1D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0901" y="3557689"/>
                <a:ext cx="6068160" cy="10234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6A79D6B-70A8-4020-C8A1-550FDC4C39D0}"/>
              </a:ext>
            </a:extLst>
          </p:cNvPr>
          <p:cNvSpPr txBox="1"/>
          <p:nvPr/>
        </p:nvSpPr>
        <p:spPr>
          <a:xfrm>
            <a:off x="3442447" y="3609529"/>
            <a:ext cx="227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C -&gt; S </a:t>
            </a:r>
            <a:r>
              <a:rPr lang="ko-KR" altLang="en-US" dirty="0">
                <a:highlight>
                  <a:srgbClr val="FFFF00"/>
                </a:highlight>
              </a:rPr>
              <a:t>접속 요청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D05D0-5946-610E-2A20-D8417514CA52}"/>
              </a:ext>
            </a:extLst>
          </p:cNvPr>
          <p:cNvSpPr txBox="1"/>
          <p:nvPr/>
        </p:nvSpPr>
        <p:spPr>
          <a:xfrm>
            <a:off x="7633348" y="3421271"/>
            <a:ext cx="368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Server</a:t>
            </a:r>
            <a:r>
              <a:rPr lang="ko-KR" altLang="en-US" dirty="0"/>
              <a:t>측에서 </a:t>
            </a:r>
            <a:r>
              <a:rPr lang="en-US" altLang="ko-KR" dirty="0"/>
              <a:t>Accept</a:t>
            </a:r>
            <a:r>
              <a:rPr lang="ko-KR" altLang="en-US" dirty="0"/>
              <a:t>를 통하여 </a:t>
            </a:r>
            <a:br>
              <a:rPr lang="en-US" altLang="ko-KR" dirty="0"/>
            </a:br>
            <a:r>
              <a:rPr lang="en-US" altLang="ko-KR" dirty="0"/>
              <a:t>    Client</a:t>
            </a:r>
            <a:r>
              <a:rPr lang="ko-KR" altLang="en-US" dirty="0"/>
              <a:t>와 연결 될 소켓 생성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D61E0E-8152-FA5D-33E4-C43722FE3CE3}"/>
              </a:ext>
            </a:extLst>
          </p:cNvPr>
          <p:cNvSpPr txBox="1"/>
          <p:nvPr/>
        </p:nvSpPr>
        <p:spPr>
          <a:xfrm>
            <a:off x="3437865" y="4741594"/>
            <a:ext cx="368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C/S</a:t>
            </a:r>
            <a:r>
              <a:rPr lang="ko-KR" altLang="en-US" dirty="0">
                <a:solidFill>
                  <a:srgbClr val="FF0000"/>
                </a:solidFill>
              </a:rPr>
              <a:t>간 연결 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28C96A-C2F0-EC17-C856-DC3A32E8E125}"/>
              </a:ext>
            </a:extLst>
          </p:cNvPr>
          <p:cNvSpPr txBox="1"/>
          <p:nvPr/>
        </p:nvSpPr>
        <p:spPr>
          <a:xfrm>
            <a:off x="5686827" y="2861873"/>
            <a:ext cx="379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server socket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0000"/>
                </a:solidFill>
              </a:rPr>
              <a:t>연결된 소켓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5366F-3689-50C0-FFB4-C265F0C9FC99}"/>
              </a:ext>
            </a:extLst>
          </p:cNvPr>
          <p:cNvSpPr txBox="1"/>
          <p:nvPr/>
        </p:nvSpPr>
        <p:spPr>
          <a:xfrm>
            <a:off x="591671" y="2947256"/>
            <a:ext cx="379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클라이언트 소켓</a:t>
            </a:r>
          </a:p>
        </p:txBody>
      </p:sp>
    </p:spTree>
    <p:extLst>
      <p:ext uri="{BB962C8B-B14F-4D97-AF65-F5344CB8AC3E}">
        <p14:creationId xmlns:p14="http://schemas.microsoft.com/office/powerpoint/2010/main" val="37208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358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Chaparral Pro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상훈</dc:creator>
  <cp:lastModifiedBy>손 상훈</cp:lastModifiedBy>
  <cp:revision>2</cp:revision>
  <dcterms:created xsi:type="dcterms:W3CDTF">2022-05-02T06:05:36Z</dcterms:created>
  <dcterms:modified xsi:type="dcterms:W3CDTF">2022-05-02T06:27:06Z</dcterms:modified>
</cp:coreProperties>
</file>