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9" r:id="rId3"/>
    <p:sldId id="298" r:id="rId4"/>
    <p:sldId id="321" r:id="rId5"/>
    <p:sldId id="322" r:id="rId6"/>
    <p:sldId id="334" r:id="rId7"/>
    <p:sldId id="323" r:id="rId8"/>
    <p:sldId id="325" r:id="rId9"/>
    <p:sldId id="337" r:id="rId10"/>
    <p:sldId id="327" r:id="rId11"/>
    <p:sldId id="320" r:id="rId12"/>
    <p:sldId id="333" r:id="rId13"/>
    <p:sldId id="335" r:id="rId14"/>
    <p:sldId id="331" r:id="rId15"/>
    <p:sldId id="297" r:id="rId16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3" autoAdjust="0"/>
  </p:normalViewPr>
  <p:slideViewPr>
    <p:cSldViewPr snapToGrid="0">
      <p:cViewPr varScale="1">
        <p:scale>
          <a:sx n="64" d="100"/>
          <a:sy n="64" d="100"/>
        </p:scale>
        <p:origin x="1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E526E-AA95-4903-8136-AB026CB4839F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03A04-4902-48BC-8EC1-1CCF6BA90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44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6D26F-978C-4588-A521-53B8016A44C7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39A73-EBEA-4EB9-A1CD-4E416B839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2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/>
              <a:t>Class: 1606301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39A73-EBEA-4EB9-A1CD-4E416B839E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1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6000" b="1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800" b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1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0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2215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9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18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14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10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8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5A2FF7FA-16CC-4FA5-9638-AD3B9DC98548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59F2FA6-E877-4043-B119-4AAD7E39A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5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4800" b="1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1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5A2FF7FA-16CC-4FA5-9638-AD3B9DC98548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59F2FA6-E877-4043-B119-4AAD7E39A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0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980262" cy="43513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8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81163"/>
            <a:ext cx="398026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2505075"/>
            <a:ext cx="3980262" cy="3684588"/>
          </a:xfrm>
        </p:spPr>
        <p:txBody>
          <a:bodyPr/>
          <a:lstStyle>
            <a:lvl1pPr>
              <a:defRPr b="1" i="0"/>
            </a:lvl1pPr>
            <a:lvl2pPr>
              <a:defRPr b="1" i="0"/>
            </a:lvl2pPr>
            <a:lvl3pPr>
              <a:defRPr b="1" i="0"/>
            </a:lvl3pPr>
            <a:lvl4pPr>
              <a:defRPr b="1" i="0"/>
            </a:lvl4pPr>
            <a:lvl5pPr>
              <a:defRPr b="1" i="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1" i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>
            <a:lvl1pPr>
              <a:defRPr b="1" i="0"/>
            </a:lvl1pPr>
            <a:lvl2pPr>
              <a:defRPr b="1" i="0"/>
            </a:lvl2pPr>
            <a:lvl3pPr>
              <a:defRPr b="1" i="0"/>
            </a:lvl3pPr>
            <a:lvl4pPr>
              <a:defRPr b="1" i="0"/>
            </a:lvl4pPr>
            <a:lvl5pPr>
              <a:defRPr b="1" i="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/>
            </a:lvl1pPr>
          </a:lstStyle>
          <a:p>
            <a:fld id="{5A2FF7FA-16CC-4FA5-9638-AD3B9DC98548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/>
            </a:lvl1pPr>
          </a:lstStyle>
          <a:p>
            <a:fld id="{B59F2FA6-E877-4043-B119-4AAD7E39A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5A2FF7FA-16CC-4FA5-9638-AD3B9DC98548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59F2FA6-E877-4043-B119-4AAD7E39A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9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2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F7FA-16CC-4FA5-9638-AD3B9DC98548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4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A2FF7FA-16CC-4FA5-9638-AD3B9DC98548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59F2FA6-E877-4043-B119-4AAD7E39A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72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b="1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javanotes/" TargetMode="External"/><Relationship Id="rId2" Type="http://schemas.openxmlformats.org/officeDocument/2006/relationships/hyperlink" Target="http://greenteapress.com/wp/think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index.html" TargetMode="External"/><Relationship Id="rId2" Type="http://schemas.openxmlformats.org/officeDocument/2006/relationships/hyperlink" Target="http://www3.ntu.edu.sg/home/ehchua/programm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Programming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About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2" y="1077153"/>
            <a:ext cx="14763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Exam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will be a standard </a:t>
            </a:r>
            <a:r>
              <a:rPr lang="en-US" altLang="zh-CN" dirty="0" smtClean="0"/>
              <a:t>2-hour </a:t>
            </a:r>
            <a:r>
              <a:rPr lang="en-US" altLang="zh-CN" dirty="0"/>
              <a:t>final exam </a:t>
            </a:r>
            <a:r>
              <a:rPr lang="en-US" altLang="zh-CN" dirty="0" smtClean="0"/>
              <a:t>at </a:t>
            </a:r>
            <a:r>
              <a:rPr lang="en-US" altLang="zh-CN" dirty="0"/>
              <a:t>the end of the semester</a:t>
            </a:r>
            <a:r>
              <a:rPr lang="en-US" altLang="zh-CN" dirty="0" smtClean="0"/>
              <a:t>.</a:t>
            </a:r>
          </a:p>
          <a:p>
            <a:pPr marL="514350" lvl="2">
              <a:spcBef>
                <a:spcPts val="750"/>
              </a:spcBef>
            </a:pPr>
            <a:r>
              <a:rPr lang="en-US" altLang="zh-CN" sz="2400" dirty="0" smtClean="0">
                <a:solidFill>
                  <a:srgbClr val="FFFF00"/>
                </a:solidFill>
              </a:rPr>
              <a:t>TBD</a:t>
            </a:r>
          </a:p>
          <a:p>
            <a:pPr marL="171450" lvl="1">
              <a:spcBef>
                <a:spcPts val="750"/>
              </a:spcBef>
            </a:pPr>
            <a:r>
              <a:rPr lang="en-US" altLang="zh-CN" dirty="0" smtClean="0"/>
              <a:t>The final exam is </a:t>
            </a:r>
            <a:r>
              <a:rPr lang="en-US" altLang="zh-CN" dirty="0" smtClean="0">
                <a:solidFill>
                  <a:srgbClr val="FFFF00"/>
                </a:solidFill>
              </a:rPr>
              <a:t>one paper open-book 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25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 Exam	</a:t>
            </a:r>
            <a:r>
              <a:rPr lang="en-US" altLang="zh-CN" dirty="0" smtClean="0"/>
              <a:t>	50</a:t>
            </a:r>
            <a:r>
              <a:rPr lang="en-US" altLang="zh-CN" dirty="0"/>
              <a:t>%</a:t>
            </a:r>
          </a:p>
          <a:p>
            <a:r>
              <a:rPr lang="en-US" altLang="zh-CN" dirty="0" smtClean="0"/>
              <a:t>Attendances	10%</a:t>
            </a:r>
          </a:p>
          <a:p>
            <a:r>
              <a:rPr lang="en-US" altLang="zh-CN" dirty="0" smtClean="0"/>
              <a:t>Labs 	</a:t>
            </a:r>
            <a:r>
              <a:rPr lang="en-US" altLang="zh-CN" dirty="0"/>
              <a:t>	</a:t>
            </a:r>
            <a:r>
              <a:rPr lang="en-US" altLang="zh-CN" dirty="0" smtClean="0"/>
              <a:t>	20%</a:t>
            </a:r>
          </a:p>
          <a:p>
            <a:r>
              <a:rPr lang="en-US" altLang="zh-CN" dirty="0" smtClean="0"/>
              <a:t>Project			20%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094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Liu Xudong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刘旭东</a:t>
            </a:r>
            <a:r>
              <a:rPr lang="en-US" altLang="zh-CN" dirty="0" smtClean="0"/>
              <a:t>), Lecturer</a:t>
            </a:r>
          </a:p>
          <a:p>
            <a:r>
              <a:rPr lang="en-US" altLang="zh-CN" dirty="0" smtClean="0"/>
              <a:t>School of Computer Science and Technology</a:t>
            </a:r>
          </a:p>
          <a:p>
            <a:r>
              <a:rPr lang="en-US" altLang="zh-CN" dirty="0" smtClean="0"/>
              <a:t>QQ: 360124055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68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QQ Group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085" y="1690689"/>
            <a:ext cx="3769829" cy="483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3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Office hours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Every student should join the QQ group</a:t>
            </a:r>
            <a:r>
              <a:rPr lang="en-US" altLang="zh-CN" dirty="0"/>
              <a:t>, because </a:t>
            </a:r>
          </a:p>
          <a:p>
            <a:pPr lvl="1"/>
            <a:r>
              <a:rPr lang="en-US" altLang="zh-CN" dirty="0"/>
              <a:t>Some important announcements will be released in the </a:t>
            </a:r>
            <a:r>
              <a:rPr lang="en-US" altLang="zh-CN" dirty="0">
                <a:solidFill>
                  <a:schemeClr val="tx1"/>
                </a:solidFill>
              </a:rPr>
              <a:t>QQ </a:t>
            </a:r>
            <a:r>
              <a:rPr lang="en-US" altLang="zh-CN" dirty="0"/>
              <a:t>group</a:t>
            </a:r>
            <a:r>
              <a:rPr lang="en-US" altLang="zh-CN" dirty="0" smtClean="0"/>
              <a:t>!(</a:t>
            </a:r>
            <a:r>
              <a:rPr lang="zh-CN" altLang="en-US" dirty="0" smtClean="0"/>
              <a:t>课程通知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You should submit the reports and source code into the specific folders in the QQ group</a:t>
            </a:r>
            <a:r>
              <a:rPr lang="en-US" altLang="zh-CN" dirty="0" smtClean="0"/>
              <a:t>!(</a:t>
            </a:r>
            <a:r>
              <a:rPr lang="zh-CN" altLang="en-US" dirty="0" smtClean="0"/>
              <a:t>提交报告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FF00"/>
                </a:solidFill>
              </a:rPr>
              <a:t>Online, 7:00PM-10:30PM, Monday-Friday</a:t>
            </a:r>
          </a:p>
          <a:p>
            <a:pPr lvl="1"/>
            <a:r>
              <a:rPr lang="en-US" altLang="zh-CN" dirty="0" smtClean="0"/>
              <a:t>There is a QQ group for communicating with me or with each other, you can ask question in the online community, and I will answer you when I become online.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77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Goal</a:t>
            </a:r>
          </a:p>
          <a:p>
            <a:r>
              <a:rPr lang="en-US" altLang="zh-CN" dirty="0" smtClean="0"/>
              <a:t>Textbooks </a:t>
            </a:r>
            <a:r>
              <a:rPr lang="en-US" altLang="zh-CN" dirty="0"/>
              <a:t>and Online </a:t>
            </a:r>
            <a:r>
              <a:rPr lang="en-US" altLang="zh-CN" dirty="0" smtClean="0"/>
              <a:t>Resources</a:t>
            </a:r>
          </a:p>
          <a:p>
            <a:r>
              <a:rPr lang="en-US" altLang="zh-CN" dirty="0" smtClean="0"/>
              <a:t>Schedule</a:t>
            </a:r>
            <a:endParaRPr lang="en-US" altLang="zh-CN" dirty="0"/>
          </a:p>
          <a:p>
            <a:r>
              <a:rPr lang="en-US" altLang="zh-CN" dirty="0" smtClean="0"/>
              <a:t>Quizzes </a:t>
            </a:r>
          </a:p>
          <a:p>
            <a:r>
              <a:rPr lang="en-US" altLang="zh-CN" dirty="0" smtClean="0"/>
              <a:t>Labs </a:t>
            </a:r>
            <a:r>
              <a:rPr lang="en-US" altLang="zh-CN" dirty="0" smtClean="0"/>
              <a:t>&amp; Projects</a:t>
            </a:r>
            <a:endParaRPr lang="en-US" altLang="zh-CN" dirty="0" smtClean="0"/>
          </a:p>
          <a:p>
            <a:r>
              <a:rPr lang="en-US" altLang="zh-CN" dirty="0" smtClean="0"/>
              <a:t>Exam</a:t>
            </a:r>
          </a:p>
          <a:p>
            <a:r>
              <a:rPr lang="en-US" altLang="zh-CN" dirty="0" smtClean="0"/>
              <a:t>Grading</a:t>
            </a:r>
          </a:p>
          <a:p>
            <a:r>
              <a:rPr lang="en-US" altLang="zh-CN" dirty="0" smtClean="0"/>
              <a:t>Course website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04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Goal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Learn enough Java to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solve some real problems</a:t>
            </a:r>
            <a:r>
              <a:rPr lang="en-US" altLang="zh-CN" sz="2800" b="1" dirty="0" smtClean="0"/>
              <a:t>…</a:t>
            </a:r>
          </a:p>
          <a:p>
            <a:endParaRPr lang="en-US" altLang="zh-CN" sz="2800" b="1" dirty="0"/>
          </a:p>
          <a:p>
            <a:r>
              <a:rPr lang="en-US" altLang="zh-CN" dirty="0" smtClean="0"/>
              <a:t>Case study</a:t>
            </a:r>
            <a:r>
              <a:rPr lang="en-US" altLang="zh-CN" sz="2800" b="1" dirty="0" smtClean="0"/>
              <a:t>:</a:t>
            </a:r>
          </a:p>
          <a:p>
            <a:pPr lvl="1"/>
            <a:r>
              <a:rPr lang="en-US" altLang="zh-CN" sz="2400" b="1" dirty="0" smtClean="0"/>
              <a:t>BMI Statistics </a:t>
            </a:r>
          </a:p>
          <a:p>
            <a:pPr lvl="1"/>
            <a:r>
              <a:rPr lang="en-US" altLang="zh-CN" dirty="0"/>
              <a:t>Tetris </a:t>
            </a:r>
            <a:endParaRPr lang="en-US" altLang="zh-CN" dirty="0" smtClean="0"/>
          </a:p>
          <a:p>
            <a:endParaRPr lang="en-US" altLang="zh-CN" sz="2800" dirty="0"/>
          </a:p>
          <a:p>
            <a:r>
              <a:rPr lang="en-US" altLang="zh-CN" b="1" dirty="0" smtClean="0"/>
              <a:t>After this course, you are expected to be able to develop small scale programs (lower than 1000 lines of code).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24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Textbooks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Think </a:t>
            </a:r>
            <a:r>
              <a:rPr lang="en-US" altLang="zh-CN" dirty="0">
                <a:solidFill>
                  <a:srgbClr val="FFFF00"/>
                </a:solidFill>
              </a:rPr>
              <a:t>Java: How to Think Like a Computer Scientist</a:t>
            </a:r>
            <a:r>
              <a:rPr lang="en-US" altLang="zh-CN" dirty="0" smtClean="0">
                <a:solidFill>
                  <a:srgbClr val="FFFF00"/>
                </a:solidFill>
              </a:rPr>
              <a:t>. Version 6.1.2</a:t>
            </a:r>
          </a:p>
          <a:p>
            <a:pPr lvl="1"/>
            <a:r>
              <a:rPr lang="en-US" altLang="zh-CN" dirty="0" smtClean="0"/>
              <a:t>By </a:t>
            </a:r>
            <a:r>
              <a:rPr lang="en-US" altLang="zh-CN" dirty="0"/>
              <a:t>Allen B. Downey and Chris Mayfield.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greenteapress.com/wp/think-java/</a:t>
            </a:r>
            <a:endParaRPr lang="en-US" altLang="zh-CN" dirty="0" smtClean="0"/>
          </a:p>
          <a:p>
            <a:r>
              <a:rPr lang="en-US" altLang="zh-CN" dirty="0" smtClean="0"/>
              <a:t>Introduction </a:t>
            </a:r>
            <a:r>
              <a:rPr lang="en-US" altLang="zh-CN" dirty="0"/>
              <a:t>to Programming Using Java, Seventh </a:t>
            </a:r>
            <a:r>
              <a:rPr lang="en-US" altLang="zh-CN" dirty="0" err="1"/>
              <a:t>Edition.Version</a:t>
            </a:r>
            <a:r>
              <a:rPr lang="en-US" altLang="zh-CN" dirty="0"/>
              <a:t> 7.0, August </a:t>
            </a:r>
            <a:r>
              <a:rPr lang="en-US" altLang="zh-CN" dirty="0" smtClean="0"/>
              <a:t>2014</a:t>
            </a:r>
          </a:p>
          <a:p>
            <a:pPr lvl="1"/>
            <a:r>
              <a:rPr lang="en-US" altLang="zh-CN" dirty="0" smtClean="0"/>
              <a:t>By </a:t>
            </a:r>
            <a:r>
              <a:rPr lang="en-US" altLang="zh-CN" dirty="0"/>
              <a:t>David J. Eck. 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http://math.hws.edu/javanotes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87" y="702733"/>
            <a:ext cx="1807013" cy="23672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86" y="3551599"/>
            <a:ext cx="1793261" cy="23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9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Online </a:t>
            </a:r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Programming </a:t>
            </a:r>
            <a:r>
              <a:rPr lang="en-US" altLang="zh-CN" dirty="0" err="1" smtClean="0">
                <a:solidFill>
                  <a:srgbClr val="FFFF00"/>
                </a:solidFill>
              </a:rPr>
              <a:t>notes@NTU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://www3.ntu.edu.sg/home/ehchua/programming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Java Official Docs</a:t>
            </a:r>
          </a:p>
          <a:p>
            <a:pPr lvl="1"/>
            <a:r>
              <a:rPr lang="en-US" altLang="zh-CN" dirty="0">
                <a:hlinkClick r:id="rId3"/>
              </a:rPr>
              <a:t>http://docs.oracle.com/javase/tutorial/index.html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53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Schedule – </a:t>
            </a:r>
            <a:r>
              <a:rPr lang="en-US" altLang="zh-CN" smtClean="0"/>
              <a:t>2018 Spring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lectures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Monday, 3-4  </a:t>
            </a:r>
            <a:r>
              <a:rPr lang="en-US" altLang="zh-CN" dirty="0"/>
              <a:t>(week No.1-2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Tuesday &amp; </a:t>
            </a:r>
            <a:r>
              <a:rPr lang="en-US" altLang="zh-CN" dirty="0" smtClean="0"/>
              <a:t> Wednesday, 5-6 </a:t>
            </a:r>
            <a:r>
              <a:rPr lang="en-US" altLang="zh-CN" dirty="0"/>
              <a:t>(week </a:t>
            </a:r>
            <a:r>
              <a:rPr lang="en-US" altLang="zh-CN" dirty="0" smtClean="0"/>
              <a:t>No.1-3)</a:t>
            </a:r>
            <a:endParaRPr lang="en-US" altLang="zh-CN" dirty="0"/>
          </a:p>
          <a:p>
            <a:pPr lvl="1"/>
            <a:r>
              <a:rPr lang="en-US" altLang="zh-CN" dirty="0" smtClean="0"/>
              <a:t>BX12</a:t>
            </a:r>
            <a:endParaRPr lang="en-US" altLang="zh-CN" dirty="0"/>
          </a:p>
          <a:p>
            <a:r>
              <a:rPr lang="en-US" altLang="zh-CN" dirty="0" smtClean="0"/>
              <a:t>Labs (week No.12-17)</a:t>
            </a:r>
            <a:endParaRPr lang="en-US" altLang="zh-CN" dirty="0"/>
          </a:p>
          <a:p>
            <a:pPr lvl="1"/>
            <a:r>
              <a:rPr lang="en-US" altLang="zh-CN" dirty="0"/>
              <a:t>Thursday, </a:t>
            </a:r>
            <a:r>
              <a:rPr lang="en-US" altLang="zh-CN" dirty="0" smtClean="0"/>
              <a:t>5-8  </a:t>
            </a:r>
            <a:r>
              <a:rPr lang="en-US" altLang="zh-CN" dirty="0" smtClean="0">
                <a:solidFill>
                  <a:srgbClr val="FFFF00"/>
                </a:solidFill>
              </a:rPr>
              <a:t>(13:00-16:30)</a:t>
            </a:r>
          </a:p>
          <a:p>
            <a:pPr lvl="1"/>
            <a:r>
              <a:rPr lang="en-US" altLang="zh-CN" dirty="0" smtClean="0"/>
              <a:t>B8402 &amp; B8403 </a:t>
            </a:r>
          </a:p>
        </p:txBody>
      </p:sp>
    </p:spTree>
    <p:extLst>
      <p:ext uri="{BB962C8B-B14F-4D97-AF65-F5344CB8AC3E}">
        <p14:creationId xmlns:p14="http://schemas.microsoft.com/office/powerpoint/2010/main" val="407969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Quizzes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There may be a quiz at the end of class.</a:t>
            </a:r>
          </a:p>
          <a:p>
            <a:r>
              <a:rPr lang="en-US" altLang="zh-CN" dirty="0" smtClean="0"/>
              <a:t>In each quiz, we will ask you to write some java code to solve a simple problem.</a:t>
            </a:r>
          </a:p>
          <a:p>
            <a:r>
              <a:rPr lang="en-US" altLang="zh-CN" dirty="0" smtClean="0"/>
              <a:t>Late policy</a:t>
            </a:r>
          </a:p>
          <a:p>
            <a:pPr lvl="1"/>
            <a:r>
              <a:rPr lang="en-US" altLang="zh-CN" dirty="0" smtClean="0"/>
              <a:t>Missed quiz is not allowed, except in </a:t>
            </a:r>
            <a:r>
              <a:rPr lang="en-US" altLang="zh-CN" dirty="0"/>
              <a:t>the case of medical or family emergencies or other university-approved absences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qualifying missed quizzes, students should obtain instructor approval before missing the quiz </a:t>
            </a:r>
            <a:r>
              <a:rPr lang="en-US" altLang="zh-CN" dirty="0" smtClean="0"/>
              <a:t>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80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There are 8 labs about the case study </a:t>
            </a:r>
            <a:r>
              <a:rPr lang="en-US" altLang="zh-CN" dirty="0"/>
              <a:t>application taught </a:t>
            </a:r>
            <a:r>
              <a:rPr lang="en-US" altLang="zh-CN" dirty="0" smtClean="0"/>
              <a:t>in the classes.</a:t>
            </a:r>
          </a:p>
          <a:p>
            <a:pPr lvl="1"/>
            <a:r>
              <a:rPr lang="en-US" altLang="zh-CN" dirty="0" smtClean="0"/>
              <a:t>BMI statistics</a:t>
            </a:r>
          </a:p>
          <a:p>
            <a:r>
              <a:rPr lang="en-US" altLang="zh-CN" dirty="0" smtClean="0"/>
              <a:t>In each lab, you will be asked to complete part of the application 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difficulty of the labs will increase step by step.</a:t>
            </a:r>
          </a:p>
          <a:p>
            <a:r>
              <a:rPr lang="en-US" altLang="zh-CN" dirty="0" smtClean="0"/>
              <a:t>At the end of the course, you should complete the BMI statistic program.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44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and implement a small game, such as Sudoku, etc.</a:t>
            </a:r>
          </a:p>
          <a:p>
            <a:r>
              <a:rPr lang="en-US" altLang="zh-CN" dirty="0" smtClean="0"/>
              <a:t>Teamwork, 1-2 </a:t>
            </a:r>
            <a:r>
              <a:rPr lang="en-US" altLang="zh-CN" dirty="0"/>
              <a:t>students per team</a:t>
            </a:r>
          </a:p>
          <a:p>
            <a:r>
              <a:rPr lang="en-US" altLang="zh-CN" dirty="0"/>
              <a:t>submission includes the source </a:t>
            </a:r>
            <a:r>
              <a:rPr lang="en-US" altLang="zh-CN" dirty="0" smtClean="0"/>
              <a:t>code, word report and a 20s’ game video.</a:t>
            </a:r>
          </a:p>
        </p:txBody>
      </p:sp>
    </p:spTree>
    <p:extLst>
      <p:ext uri="{BB962C8B-B14F-4D97-AF65-F5344CB8AC3E}">
        <p14:creationId xmlns:p14="http://schemas.microsoft.com/office/powerpoint/2010/main" val="20966553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2200</TotalTime>
  <Words>453</Words>
  <Application>Microsoft Office PowerPoint</Application>
  <PresentationFormat>全屏显示(4:3)</PresentationFormat>
  <Paragraphs>83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华文楷体</vt:lpstr>
      <vt:lpstr>宋体</vt:lpstr>
      <vt:lpstr>Arial</vt:lpstr>
      <vt:lpstr>Calibri</vt:lpstr>
      <vt:lpstr>Corbel</vt:lpstr>
      <vt:lpstr>Depth</vt:lpstr>
      <vt:lpstr>Java Programming</vt:lpstr>
      <vt:lpstr>Outline </vt:lpstr>
      <vt:lpstr>Goal</vt:lpstr>
      <vt:lpstr>Textbooks</vt:lpstr>
      <vt:lpstr>Online Resources</vt:lpstr>
      <vt:lpstr>Schedule – 2018 Spring</vt:lpstr>
      <vt:lpstr>Quizzes</vt:lpstr>
      <vt:lpstr>Labs</vt:lpstr>
      <vt:lpstr>Projects</vt:lpstr>
      <vt:lpstr>Final Exam </vt:lpstr>
      <vt:lpstr>Grading</vt:lpstr>
      <vt:lpstr>About me</vt:lpstr>
      <vt:lpstr>QQ Group</vt:lpstr>
      <vt:lpstr>Office hours</vt:lpstr>
      <vt:lpstr>PowerPoint 演示文稿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Xudong</dc:creator>
  <cp:lastModifiedBy>Xudong Liu</cp:lastModifiedBy>
  <cp:revision>603</cp:revision>
  <cp:lastPrinted>2017-01-15T05:27:11Z</cp:lastPrinted>
  <dcterms:created xsi:type="dcterms:W3CDTF">2016-09-02T14:09:24Z</dcterms:created>
  <dcterms:modified xsi:type="dcterms:W3CDTF">2018-07-01T16:36:09Z</dcterms:modified>
</cp:coreProperties>
</file>