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5" autoAdjust="0"/>
  </p:normalViewPr>
  <p:slideViewPr>
    <p:cSldViewPr>
      <p:cViewPr varScale="1">
        <p:scale>
          <a:sx n="51" d="100"/>
          <a:sy n="51" d="100"/>
        </p:scale>
        <p:origin x="-1243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8D515-1360-470C-B2C0-54858BF265EC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84EE-675E-4EEF-8B78-6A9EA649AC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28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Login</a:t>
            </a:r>
            <a:r>
              <a:rPr lang="es-ES" baseline="0" dirty="0" smtClean="0"/>
              <a:t> de WEB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A84EE-675E-4EEF-8B78-6A9EA649AC9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8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Principal Web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A84EE-675E-4EEF-8B78-6A9EA649AC9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30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A9B7-1324-487C-A2F1-667AEEE6B781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C4A-FC8B-49D0-8C0E-9D576CC63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090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A9B7-1324-487C-A2F1-667AEEE6B781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C4A-FC8B-49D0-8C0E-9D576CC63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04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A9B7-1324-487C-A2F1-667AEEE6B781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C4A-FC8B-49D0-8C0E-9D576CC63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10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A9B7-1324-487C-A2F1-667AEEE6B781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C4A-FC8B-49D0-8C0E-9D576CC63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46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A9B7-1324-487C-A2F1-667AEEE6B781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C4A-FC8B-49D0-8C0E-9D576CC63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512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A9B7-1324-487C-A2F1-667AEEE6B781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C4A-FC8B-49D0-8C0E-9D576CC63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27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A9B7-1324-487C-A2F1-667AEEE6B781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C4A-FC8B-49D0-8C0E-9D576CC63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89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A9B7-1324-487C-A2F1-667AEEE6B781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C4A-FC8B-49D0-8C0E-9D576CC63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91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A9B7-1324-487C-A2F1-667AEEE6B781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C4A-FC8B-49D0-8C0E-9D576CC63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93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A9B7-1324-487C-A2F1-667AEEE6B781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C4A-FC8B-49D0-8C0E-9D576CC63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40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A9B7-1324-487C-A2F1-667AEEE6B781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C4A-FC8B-49D0-8C0E-9D576CC63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51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EA9B7-1324-487C-A2F1-667AEEE6B781}" type="datetimeFigureOut">
              <a:rPr lang="es-ES" smtClean="0"/>
              <a:t>16/10/2017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CC4A-FC8B-49D0-8C0E-9D576CC63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57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899592" y="692696"/>
            <a:ext cx="7632848" cy="5040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2555776" y="1485568"/>
            <a:ext cx="4176464" cy="3311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3527884" y="1485568"/>
            <a:ext cx="2376264" cy="7284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Login</a:t>
            </a:r>
            <a:endParaRPr lang="es-ES" dirty="0" smtClean="0"/>
          </a:p>
        </p:txBody>
      </p:sp>
      <p:sp>
        <p:nvSpPr>
          <p:cNvPr id="10" name="9 Rectángulo"/>
          <p:cNvSpPr/>
          <p:nvPr/>
        </p:nvSpPr>
        <p:spPr>
          <a:xfrm>
            <a:off x="3401870" y="2367568"/>
            <a:ext cx="2628292" cy="512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Username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401870" y="3015640"/>
            <a:ext cx="2628292" cy="512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Password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490991" y="4328592"/>
            <a:ext cx="450050" cy="3684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3631087" y="3675700"/>
            <a:ext cx="2093041" cy="1842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Crear Cuenta</a:t>
            </a:r>
            <a:endParaRPr lang="es-ES" sz="1400" dirty="0"/>
          </a:p>
        </p:txBody>
      </p:sp>
      <p:sp>
        <p:nvSpPr>
          <p:cNvPr id="15" name="14 Rectángulo"/>
          <p:cNvSpPr/>
          <p:nvPr/>
        </p:nvSpPr>
        <p:spPr>
          <a:xfrm>
            <a:off x="3631087" y="3976190"/>
            <a:ext cx="2093041" cy="1842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Recuperar Cuenta</a:t>
            </a:r>
          </a:p>
        </p:txBody>
      </p:sp>
    </p:spTree>
    <p:extLst>
      <p:ext uri="{BB962C8B-B14F-4D97-AF65-F5344CB8AC3E}">
        <p14:creationId xmlns:p14="http://schemas.microsoft.com/office/powerpoint/2010/main" val="369810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26 Grupo"/>
          <p:cNvGrpSpPr/>
          <p:nvPr/>
        </p:nvGrpSpPr>
        <p:grpSpPr>
          <a:xfrm>
            <a:off x="899592" y="692696"/>
            <a:ext cx="7632848" cy="5040560"/>
            <a:chOff x="899592" y="692696"/>
            <a:chExt cx="7632848" cy="5040560"/>
          </a:xfrm>
        </p:grpSpPr>
        <p:sp>
          <p:nvSpPr>
            <p:cNvPr id="4" name="3 Rectángulo"/>
            <p:cNvSpPr/>
            <p:nvPr/>
          </p:nvSpPr>
          <p:spPr>
            <a:xfrm>
              <a:off x="899592" y="692696"/>
              <a:ext cx="7632848" cy="5040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899592" y="692696"/>
              <a:ext cx="2304256" cy="504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7 Rectángulo"/>
          <p:cNvSpPr/>
          <p:nvPr/>
        </p:nvSpPr>
        <p:spPr>
          <a:xfrm>
            <a:off x="5652120" y="1995162"/>
            <a:ext cx="50405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Flecha abajo"/>
          <p:cNvSpPr/>
          <p:nvPr/>
        </p:nvSpPr>
        <p:spPr>
          <a:xfrm>
            <a:off x="5669125" y="2139178"/>
            <a:ext cx="4846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2" name="21 Grupo"/>
          <p:cNvGrpSpPr/>
          <p:nvPr/>
        </p:nvGrpSpPr>
        <p:grpSpPr>
          <a:xfrm>
            <a:off x="11078683" y="2204864"/>
            <a:ext cx="504055" cy="576064"/>
            <a:chOff x="11078683" y="2204864"/>
            <a:chExt cx="504055" cy="576064"/>
          </a:xfrm>
        </p:grpSpPr>
        <p:sp>
          <p:nvSpPr>
            <p:cNvPr id="11" name="10 Rectángulo"/>
            <p:cNvSpPr/>
            <p:nvPr/>
          </p:nvSpPr>
          <p:spPr>
            <a:xfrm>
              <a:off x="11078683" y="2204864"/>
              <a:ext cx="504055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Flecha abajo"/>
            <p:cNvSpPr/>
            <p:nvPr/>
          </p:nvSpPr>
          <p:spPr>
            <a:xfrm>
              <a:off x="11095688" y="2348880"/>
              <a:ext cx="484632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8881385" y="2791443"/>
            <a:ext cx="2759848" cy="1474608"/>
            <a:chOff x="8820472" y="2780928"/>
            <a:chExt cx="2759848" cy="1474608"/>
          </a:xfrm>
        </p:grpSpPr>
        <p:sp>
          <p:nvSpPr>
            <p:cNvPr id="13" name="12 Rectángulo"/>
            <p:cNvSpPr/>
            <p:nvPr/>
          </p:nvSpPr>
          <p:spPr>
            <a:xfrm>
              <a:off x="8820472" y="2780928"/>
              <a:ext cx="2759848" cy="39448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Mensual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8820472" y="3140968"/>
              <a:ext cx="2759848" cy="39448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Quincenal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8820472" y="3501008"/>
              <a:ext cx="2759848" cy="39448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Semanal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8820472" y="3861048"/>
              <a:ext cx="2759848" cy="39448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Diario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3815915" y="979172"/>
            <a:ext cx="4176464" cy="4392488"/>
            <a:chOff x="2627784" y="1124744"/>
            <a:chExt cx="4176464" cy="4392488"/>
          </a:xfrm>
        </p:grpSpPr>
        <p:sp>
          <p:nvSpPr>
            <p:cNvPr id="5" name="4 Rectángulo"/>
            <p:cNvSpPr/>
            <p:nvPr/>
          </p:nvSpPr>
          <p:spPr>
            <a:xfrm>
              <a:off x="2627784" y="1124744"/>
              <a:ext cx="4176464" cy="43924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347864" y="1275082"/>
              <a:ext cx="280831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Nombre</a:t>
              </a: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3396328" y="1995162"/>
              <a:ext cx="2759847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Sueldo</a:t>
              </a:r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3398747" y="2716700"/>
              <a:ext cx="2757429" cy="129468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Lista de Gastos Mensuales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3398747" y="4365104"/>
              <a:ext cx="2759847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Ingreso Real</a:t>
              </a:r>
            </a:p>
          </p:txBody>
        </p:sp>
      </p:grpSp>
      <p:sp>
        <p:nvSpPr>
          <p:cNvPr id="28" name="27 Rectángulo"/>
          <p:cNvSpPr/>
          <p:nvPr/>
        </p:nvSpPr>
        <p:spPr>
          <a:xfrm>
            <a:off x="899592" y="692696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Perfil</a:t>
            </a:r>
            <a:endParaRPr lang="es-ES" dirty="0"/>
          </a:p>
        </p:txBody>
      </p:sp>
      <p:sp>
        <p:nvSpPr>
          <p:cNvPr id="29" name="28 Rectángulo"/>
          <p:cNvSpPr/>
          <p:nvPr/>
        </p:nvSpPr>
        <p:spPr>
          <a:xfrm>
            <a:off x="901612" y="1700808"/>
            <a:ext cx="2302235" cy="43204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899592" y="1268760"/>
            <a:ext cx="2302235" cy="43204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Main</a:t>
            </a:r>
            <a:endParaRPr lang="es-ES" b="1" dirty="0">
              <a:solidFill>
                <a:schemeClr val="tx1"/>
              </a:solidFill>
            </a:endParaRPr>
          </a:p>
        </p:txBody>
      </p:sp>
      <p:grpSp>
        <p:nvGrpSpPr>
          <p:cNvPr id="31" name="30 Grupo"/>
          <p:cNvGrpSpPr/>
          <p:nvPr/>
        </p:nvGrpSpPr>
        <p:grpSpPr>
          <a:xfrm>
            <a:off x="6842670" y="1851146"/>
            <a:ext cx="504055" cy="576064"/>
            <a:chOff x="11078683" y="2204864"/>
            <a:chExt cx="504055" cy="576064"/>
          </a:xfrm>
        </p:grpSpPr>
        <p:sp>
          <p:nvSpPr>
            <p:cNvPr id="32" name="31 Rectángulo"/>
            <p:cNvSpPr/>
            <p:nvPr/>
          </p:nvSpPr>
          <p:spPr>
            <a:xfrm>
              <a:off x="11078683" y="2204864"/>
              <a:ext cx="504055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32 Flecha abajo"/>
            <p:cNvSpPr/>
            <p:nvPr/>
          </p:nvSpPr>
          <p:spPr>
            <a:xfrm>
              <a:off x="11095688" y="2348880"/>
              <a:ext cx="484632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22198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12 Grupo"/>
          <p:cNvGrpSpPr/>
          <p:nvPr/>
        </p:nvGrpSpPr>
        <p:grpSpPr>
          <a:xfrm>
            <a:off x="899592" y="692696"/>
            <a:ext cx="7632848" cy="5040560"/>
            <a:chOff x="899592" y="692696"/>
            <a:chExt cx="7632848" cy="5040560"/>
          </a:xfrm>
        </p:grpSpPr>
        <p:grpSp>
          <p:nvGrpSpPr>
            <p:cNvPr id="7" name="6 Grupo"/>
            <p:cNvGrpSpPr/>
            <p:nvPr/>
          </p:nvGrpSpPr>
          <p:grpSpPr>
            <a:xfrm>
              <a:off x="899592" y="692696"/>
              <a:ext cx="7632848" cy="5040560"/>
              <a:chOff x="899592" y="692696"/>
              <a:chExt cx="7632848" cy="5040560"/>
            </a:xfrm>
          </p:grpSpPr>
          <p:sp>
            <p:nvSpPr>
              <p:cNvPr id="8" name="7 Rectángulo"/>
              <p:cNvSpPr/>
              <p:nvPr/>
            </p:nvSpPr>
            <p:spPr>
              <a:xfrm>
                <a:off x="899592" y="692696"/>
                <a:ext cx="7632848" cy="50405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8 Rectángulo"/>
              <p:cNvSpPr/>
              <p:nvPr/>
            </p:nvSpPr>
            <p:spPr>
              <a:xfrm>
                <a:off x="899592" y="692696"/>
                <a:ext cx="2304256" cy="504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0" name="9 Rectángulo"/>
            <p:cNvSpPr/>
            <p:nvPr/>
          </p:nvSpPr>
          <p:spPr>
            <a:xfrm>
              <a:off x="899592" y="692696"/>
              <a:ext cx="2304256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Perfil</a:t>
              </a:r>
              <a:endParaRPr lang="es-ES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901612" y="1700808"/>
              <a:ext cx="2302235" cy="43204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…</a:t>
              </a:r>
              <a:endParaRPr lang="es-ES" dirty="0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899592" y="1268760"/>
              <a:ext cx="2302235" cy="432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 err="1" smtClean="0">
                  <a:solidFill>
                    <a:schemeClr val="tx1"/>
                  </a:solidFill>
                </a:rPr>
                <a:t>Main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332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</Words>
  <Application>Microsoft Office PowerPoint</Application>
  <PresentationFormat>Presentación en pantalla (4:3)</PresentationFormat>
  <Paragraphs>24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jr</dc:creator>
  <cp:lastModifiedBy>jr</cp:lastModifiedBy>
  <cp:revision>8</cp:revision>
  <dcterms:created xsi:type="dcterms:W3CDTF">2017-10-16T08:17:42Z</dcterms:created>
  <dcterms:modified xsi:type="dcterms:W3CDTF">2017-10-16T09:18:44Z</dcterms:modified>
</cp:coreProperties>
</file>