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E39EF-61CC-4470-B3BC-C0BF79E62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F141AE-B9A8-4060-BE2D-AEA960C4F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BAB907-6925-4C90-A306-ABB59C99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3EF2-E698-4810-9572-7F50FBDD9FF3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F05F13-648F-4D2A-B73E-9F0AF8A2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110268-556F-4FB6-B347-D991FE81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0CA-3B88-4E40-8769-1D5575C3A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53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7DB28-D9A5-48AE-A4D4-9866268F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6A8306-6AAB-4ABD-AA60-DA25DBF6D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FC60A-1D11-4906-A11C-BD0E984B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3EF2-E698-4810-9572-7F50FBDD9FF3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318FE9-E0E7-4ED2-9A77-0AED108E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E5162B-6DD5-41F7-8DC4-526297D6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0CA-3B88-4E40-8769-1D5575C3A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25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DCAFCD-5B60-4F52-AFAA-FB20083DA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6ADCE8-A813-476F-82BF-DED794D76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6FA307-F44A-4BF8-8BC1-9F7FD770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3EF2-E698-4810-9572-7F50FBDD9FF3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615C0-C247-4827-81B8-970D8172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DED27C-B3E2-440C-AB9D-7ED908F7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0CA-3B88-4E40-8769-1D5575C3A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3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3F9A5-5013-4B92-BCD2-C1210682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DFAC52-597D-417F-A896-8E117C89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F86BF2-35B4-480B-9A8D-99793E5B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3EF2-E698-4810-9572-7F50FBDD9FF3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BD7A44-FF5B-4F33-91CD-0AD8F440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D70E0-688B-4BF1-BB56-DAC09E33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0CA-3B88-4E40-8769-1D5575C3A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9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23710-DFD8-4F0B-B8D4-9F469EE1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428E29-2FE9-4276-A754-20A44F183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7A66AF-3CDE-447C-9A7B-FB84844E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3EF2-E698-4810-9572-7F50FBDD9FF3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D334FB-7E80-46B6-95F8-51016C1F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01B455-D295-436A-B1A9-31D39F19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0CA-3B88-4E40-8769-1D5575C3A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51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4D5F8-EB63-48F0-A5C9-56B3526D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3ABF1E-1A74-4D6A-B2F2-D22EE486E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48463C-2CB5-43E5-8729-4E0685ACE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CF27BD-D737-4DDF-B336-2A84A635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3EF2-E698-4810-9572-7F50FBDD9FF3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33E324-CAF5-40F3-A270-ECA09E4B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348E69-B308-4BAC-99D7-3F1A4FA9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0CA-3B88-4E40-8769-1D5575C3A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46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FC44F-9856-4E0F-A48C-705B9564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B9B47A-933D-4D7E-A496-4D8F2A03D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92C59B-DB6A-4B89-AB16-98FAA0551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57D46C-2D85-42FC-9A39-2CBB8BC5E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3FF1A5-CEE1-4105-A320-7B27634FD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ADAF25-D96F-4871-B762-D89A1EB7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3EF2-E698-4810-9572-7F50FBDD9FF3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5C7818-AB96-41C9-A999-79F68B6A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7E875C-5BBE-40A5-802F-0806AF97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0CA-3B88-4E40-8769-1D5575C3A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8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41D0F-2E95-4BBB-9072-7BC17A3C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720785-FAE7-4F7A-B223-D1941611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3EF2-E698-4810-9572-7F50FBDD9FF3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A305B3-ACD6-4A1A-96A6-D8F411AE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2C0DB0-1951-4AF1-A3D8-E95FBDC4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0CA-3B88-4E40-8769-1D5575C3A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61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6C64EB-840C-4DBF-BA27-11C268D1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3EF2-E698-4810-9572-7F50FBDD9FF3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66CF58-8734-4014-93B4-0C781024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BA34CE-F1F9-4C12-A823-8C14A348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0CA-3B88-4E40-8769-1D5575C3A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7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FF106-A22E-4750-9946-5F7EB2C8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C50C41-A80F-4F62-A9A2-24835A8F8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64174A-D546-4F85-9296-FAE37E408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F309BB-2FDD-48AD-BF37-B7AB8322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3EF2-E698-4810-9572-7F50FBDD9FF3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84CEC3-E2ED-4EA6-A9F5-2347696C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501725-0E26-429A-A954-20E4AF4E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0CA-3B88-4E40-8769-1D5575C3A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90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87261-4779-4C00-9693-37C31DA5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CD975D-190D-43E6-AD35-0A0D40E24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C16582-8CF2-46FA-8A57-8FA273B02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40D9AD-A5AE-4E08-9AD4-A07CFDC7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3EF2-E698-4810-9572-7F50FBDD9FF3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DD9352-13A2-4C05-8DDB-FC90267B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1FF82A-918E-4265-9870-1AD18414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0CA-3B88-4E40-8769-1D5575C3A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90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445F9D-7CA1-4CDF-A7D8-6F07F5A4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3B2B9B-59FD-4CB2-8763-F3F22F78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3E4DC-AD71-4647-94BE-8D2615224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3EF2-E698-4810-9572-7F50FBDD9FF3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C51C4-295D-4FBF-8E3E-1D1061B12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E77CD1-14CB-40B6-B2B0-A9EC7E93F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100CA-3B88-4E40-8769-1D5575C3A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09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1EDF6A01-1D11-4EE4-814C-F604B38E31F1}"/>
              </a:ext>
            </a:extLst>
          </p:cNvPr>
          <p:cNvGrpSpPr/>
          <p:nvPr/>
        </p:nvGrpSpPr>
        <p:grpSpPr>
          <a:xfrm>
            <a:off x="2867098" y="183896"/>
            <a:ext cx="6457804" cy="6490208"/>
            <a:chOff x="2867098" y="183896"/>
            <a:chExt cx="6457804" cy="6490208"/>
          </a:xfrm>
        </p:grpSpPr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8B990ECF-1CE1-4426-A63C-32B5BCCCB4BF}"/>
                </a:ext>
              </a:extLst>
            </p:cNvPr>
            <p:cNvSpPr/>
            <p:nvPr/>
          </p:nvSpPr>
          <p:spPr>
            <a:xfrm>
              <a:off x="2867098" y="4507347"/>
              <a:ext cx="2158772" cy="2161533"/>
            </a:xfrm>
            <a:custGeom>
              <a:avLst/>
              <a:gdLst>
                <a:gd name="connsiteX0" fmla="*/ 0 w 2158772"/>
                <a:gd name="connsiteY0" fmla="*/ 0 h 2161533"/>
                <a:gd name="connsiteX1" fmla="*/ 810849 w 2158772"/>
                <a:gd name="connsiteY1" fmla="*/ 0 h 2161533"/>
                <a:gd name="connsiteX2" fmla="*/ 826300 w 2158772"/>
                <a:gd name="connsiteY2" fmla="*/ 20291 h 2161533"/>
                <a:gd name="connsiteX3" fmla="*/ 840729 w 2158772"/>
                <a:gd name="connsiteY3" fmla="*/ 88148 h 2161533"/>
                <a:gd name="connsiteX4" fmla="*/ 836858 w 2158772"/>
                <a:gd name="connsiteY4" fmla="*/ 125500 h 2161533"/>
                <a:gd name="connsiteX5" fmla="*/ 829566 w 2158772"/>
                <a:gd name="connsiteY5" fmla="*/ 146568 h 2161533"/>
                <a:gd name="connsiteX6" fmla="*/ 820983 w 2158772"/>
                <a:gd name="connsiteY6" fmla="*/ 153256 h 2161533"/>
                <a:gd name="connsiteX7" fmla="*/ 795368 w 2158772"/>
                <a:gd name="connsiteY7" fmla="*/ 182577 h 2161533"/>
                <a:gd name="connsiteX8" fmla="*/ 791452 w 2158772"/>
                <a:gd name="connsiteY8" fmla="*/ 184116 h 2161533"/>
                <a:gd name="connsiteX9" fmla="*/ 794023 w 2158772"/>
                <a:gd name="connsiteY9" fmla="*/ 184116 h 2161533"/>
                <a:gd name="connsiteX10" fmla="*/ 786635 w 2158772"/>
                <a:gd name="connsiteY10" fmla="*/ 192572 h 2161533"/>
                <a:gd name="connsiteX11" fmla="*/ 738596 w 2158772"/>
                <a:gd name="connsiteY11" fmla="*/ 341103 h 2161533"/>
                <a:gd name="connsiteX12" fmla="*/ 1019884 w 2158772"/>
                <a:gd name="connsiteY12" fmla="*/ 606759 h 2161533"/>
                <a:gd name="connsiteX13" fmla="*/ 1301172 w 2158772"/>
                <a:gd name="connsiteY13" fmla="*/ 341103 h 2161533"/>
                <a:gd name="connsiteX14" fmla="*/ 1253132 w 2158772"/>
                <a:gd name="connsiteY14" fmla="*/ 192572 h 2161533"/>
                <a:gd name="connsiteX15" fmla="*/ 1245745 w 2158772"/>
                <a:gd name="connsiteY15" fmla="*/ 184116 h 2161533"/>
                <a:gd name="connsiteX16" fmla="*/ 1248315 w 2158772"/>
                <a:gd name="connsiteY16" fmla="*/ 184116 h 2161533"/>
                <a:gd name="connsiteX17" fmla="*/ 1244400 w 2158772"/>
                <a:gd name="connsiteY17" fmla="*/ 182577 h 2161533"/>
                <a:gd name="connsiteX18" fmla="*/ 1218784 w 2158772"/>
                <a:gd name="connsiteY18" fmla="*/ 153256 h 2161533"/>
                <a:gd name="connsiteX19" fmla="*/ 1210200 w 2158772"/>
                <a:gd name="connsiteY19" fmla="*/ 146567 h 2161533"/>
                <a:gd name="connsiteX20" fmla="*/ 1202908 w 2158772"/>
                <a:gd name="connsiteY20" fmla="*/ 125500 h 2161533"/>
                <a:gd name="connsiteX21" fmla="*/ 1199037 w 2158772"/>
                <a:gd name="connsiteY21" fmla="*/ 88148 h 2161533"/>
                <a:gd name="connsiteX22" fmla="*/ 1213467 w 2158772"/>
                <a:gd name="connsiteY22" fmla="*/ 20291 h 2161533"/>
                <a:gd name="connsiteX23" fmla="*/ 1228918 w 2158772"/>
                <a:gd name="connsiteY23" fmla="*/ 0 h 2161533"/>
                <a:gd name="connsiteX24" fmla="*/ 2158772 w 2158772"/>
                <a:gd name="connsiteY24" fmla="*/ 0 h 2161533"/>
                <a:gd name="connsiteX25" fmla="*/ 2158772 w 2158772"/>
                <a:gd name="connsiteY25" fmla="*/ 1234576 h 2161533"/>
                <a:gd name="connsiteX26" fmla="*/ 2152874 w 2158772"/>
                <a:gd name="connsiteY26" fmla="*/ 1249579 h 2161533"/>
                <a:gd name="connsiteX27" fmla="*/ 2064447 w 2158772"/>
                <a:gd name="connsiteY27" fmla="*/ 1279671 h 2161533"/>
                <a:gd name="connsiteX28" fmla="*/ 2027095 w 2158772"/>
                <a:gd name="connsiteY28" fmla="*/ 1275800 h 2161533"/>
                <a:gd name="connsiteX29" fmla="*/ 2006027 w 2158772"/>
                <a:gd name="connsiteY29" fmla="*/ 1268508 h 2161533"/>
                <a:gd name="connsiteX30" fmla="*/ 1999339 w 2158772"/>
                <a:gd name="connsiteY30" fmla="*/ 1259925 h 2161533"/>
                <a:gd name="connsiteX31" fmla="*/ 1970018 w 2158772"/>
                <a:gd name="connsiteY31" fmla="*/ 1234310 h 2161533"/>
                <a:gd name="connsiteX32" fmla="*/ 1968479 w 2158772"/>
                <a:gd name="connsiteY32" fmla="*/ 1230394 h 2161533"/>
                <a:gd name="connsiteX33" fmla="*/ 1968479 w 2158772"/>
                <a:gd name="connsiteY33" fmla="*/ 1232965 h 2161533"/>
                <a:gd name="connsiteX34" fmla="*/ 1960023 w 2158772"/>
                <a:gd name="connsiteY34" fmla="*/ 1225577 h 2161533"/>
                <a:gd name="connsiteX35" fmla="*/ 1811492 w 2158772"/>
                <a:gd name="connsiteY35" fmla="*/ 1177538 h 2161533"/>
                <a:gd name="connsiteX36" fmla="*/ 1545836 w 2158772"/>
                <a:gd name="connsiteY36" fmla="*/ 1458826 h 2161533"/>
                <a:gd name="connsiteX37" fmla="*/ 1811492 w 2158772"/>
                <a:gd name="connsiteY37" fmla="*/ 1740114 h 2161533"/>
                <a:gd name="connsiteX38" fmla="*/ 1960023 w 2158772"/>
                <a:gd name="connsiteY38" fmla="*/ 1692074 h 2161533"/>
                <a:gd name="connsiteX39" fmla="*/ 1968479 w 2158772"/>
                <a:gd name="connsiteY39" fmla="*/ 1684687 h 2161533"/>
                <a:gd name="connsiteX40" fmla="*/ 1968479 w 2158772"/>
                <a:gd name="connsiteY40" fmla="*/ 1687257 h 2161533"/>
                <a:gd name="connsiteX41" fmla="*/ 1970018 w 2158772"/>
                <a:gd name="connsiteY41" fmla="*/ 1683342 h 2161533"/>
                <a:gd name="connsiteX42" fmla="*/ 1999339 w 2158772"/>
                <a:gd name="connsiteY42" fmla="*/ 1657726 h 2161533"/>
                <a:gd name="connsiteX43" fmla="*/ 2006028 w 2158772"/>
                <a:gd name="connsiteY43" fmla="*/ 1649142 h 2161533"/>
                <a:gd name="connsiteX44" fmla="*/ 2027095 w 2158772"/>
                <a:gd name="connsiteY44" fmla="*/ 1641850 h 2161533"/>
                <a:gd name="connsiteX45" fmla="*/ 2064447 w 2158772"/>
                <a:gd name="connsiteY45" fmla="*/ 1637979 h 2161533"/>
                <a:gd name="connsiteX46" fmla="*/ 2152874 w 2158772"/>
                <a:gd name="connsiteY46" fmla="*/ 1668072 h 2161533"/>
                <a:gd name="connsiteX47" fmla="*/ 2158772 w 2158772"/>
                <a:gd name="connsiteY47" fmla="*/ 1683076 h 2161533"/>
                <a:gd name="connsiteX48" fmla="*/ 2158772 w 2158772"/>
                <a:gd name="connsiteY48" fmla="*/ 2161533 h 2161533"/>
                <a:gd name="connsiteX49" fmla="*/ 0 w 2158772"/>
                <a:gd name="connsiteY49" fmla="*/ 2161533 h 216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158772" h="2161533">
                  <a:moveTo>
                    <a:pt x="0" y="0"/>
                  </a:moveTo>
                  <a:lnTo>
                    <a:pt x="810849" y="0"/>
                  </a:lnTo>
                  <a:lnTo>
                    <a:pt x="826300" y="20291"/>
                  </a:lnTo>
                  <a:cubicBezTo>
                    <a:pt x="835216" y="37659"/>
                    <a:pt x="840729" y="61651"/>
                    <a:pt x="840729" y="88148"/>
                  </a:cubicBezTo>
                  <a:cubicBezTo>
                    <a:pt x="840729" y="101396"/>
                    <a:pt x="839351" y="114019"/>
                    <a:pt x="836858" y="125500"/>
                  </a:cubicBezTo>
                  <a:lnTo>
                    <a:pt x="829566" y="146568"/>
                  </a:lnTo>
                  <a:lnTo>
                    <a:pt x="820983" y="153256"/>
                  </a:lnTo>
                  <a:lnTo>
                    <a:pt x="795368" y="182577"/>
                  </a:lnTo>
                  <a:lnTo>
                    <a:pt x="791452" y="184116"/>
                  </a:lnTo>
                  <a:lnTo>
                    <a:pt x="794023" y="184116"/>
                  </a:lnTo>
                  <a:lnTo>
                    <a:pt x="786635" y="192572"/>
                  </a:lnTo>
                  <a:cubicBezTo>
                    <a:pt x="756306" y="234971"/>
                    <a:pt x="738596" y="286084"/>
                    <a:pt x="738596" y="341103"/>
                  </a:cubicBezTo>
                  <a:cubicBezTo>
                    <a:pt x="738596" y="487821"/>
                    <a:pt x="864533" y="606759"/>
                    <a:pt x="1019884" y="606759"/>
                  </a:cubicBezTo>
                  <a:cubicBezTo>
                    <a:pt x="1175235" y="606759"/>
                    <a:pt x="1301172" y="487821"/>
                    <a:pt x="1301172" y="341103"/>
                  </a:cubicBezTo>
                  <a:cubicBezTo>
                    <a:pt x="1301172" y="286084"/>
                    <a:pt x="1283462" y="234971"/>
                    <a:pt x="1253132" y="192572"/>
                  </a:cubicBezTo>
                  <a:lnTo>
                    <a:pt x="1245745" y="184116"/>
                  </a:lnTo>
                  <a:lnTo>
                    <a:pt x="1248315" y="184116"/>
                  </a:lnTo>
                  <a:lnTo>
                    <a:pt x="1244400" y="182577"/>
                  </a:lnTo>
                  <a:lnTo>
                    <a:pt x="1218784" y="153256"/>
                  </a:lnTo>
                  <a:lnTo>
                    <a:pt x="1210200" y="146567"/>
                  </a:lnTo>
                  <a:lnTo>
                    <a:pt x="1202908" y="125500"/>
                  </a:lnTo>
                  <a:cubicBezTo>
                    <a:pt x="1200416" y="114019"/>
                    <a:pt x="1199037" y="101396"/>
                    <a:pt x="1199037" y="88148"/>
                  </a:cubicBezTo>
                  <a:cubicBezTo>
                    <a:pt x="1199037" y="61651"/>
                    <a:pt x="1204550" y="37659"/>
                    <a:pt x="1213467" y="20291"/>
                  </a:cubicBezTo>
                  <a:lnTo>
                    <a:pt x="1228918" y="0"/>
                  </a:lnTo>
                  <a:lnTo>
                    <a:pt x="2158772" y="0"/>
                  </a:lnTo>
                  <a:lnTo>
                    <a:pt x="2158772" y="1234576"/>
                  </a:lnTo>
                  <a:lnTo>
                    <a:pt x="2152874" y="1249579"/>
                  </a:lnTo>
                  <a:cubicBezTo>
                    <a:pt x="2138303" y="1267267"/>
                    <a:pt x="2104194" y="1279671"/>
                    <a:pt x="2064447" y="1279671"/>
                  </a:cubicBezTo>
                  <a:cubicBezTo>
                    <a:pt x="2051199" y="1279671"/>
                    <a:pt x="2038576" y="1278293"/>
                    <a:pt x="2027095" y="1275800"/>
                  </a:cubicBezTo>
                  <a:lnTo>
                    <a:pt x="2006027" y="1268508"/>
                  </a:lnTo>
                  <a:lnTo>
                    <a:pt x="1999339" y="1259925"/>
                  </a:lnTo>
                  <a:lnTo>
                    <a:pt x="1970018" y="1234310"/>
                  </a:lnTo>
                  <a:lnTo>
                    <a:pt x="1968479" y="1230394"/>
                  </a:lnTo>
                  <a:lnTo>
                    <a:pt x="1968479" y="1232965"/>
                  </a:lnTo>
                  <a:lnTo>
                    <a:pt x="1960023" y="1225577"/>
                  </a:lnTo>
                  <a:cubicBezTo>
                    <a:pt x="1917624" y="1195248"/>
                    <a:pt x="1866511" y="1177538"/>
                    <a:pt x="1811492" y="1177538"/>
                  </a:cubicBezTo>
                  <a:cubicBezTo>
                    <a:pt x="1664774" y="1177538"/>
                    <a:pt x="1545836" y="1303475"/>
                    <a:pt x="1545836" y="1458826"/>
                  </a:cubicBezTo>
                  <a:cubicBezTo>
                    <a:pt x="1545836" y="1614177"/>
                    <a:pt x="1664774" y="1740114"/>
                    <a:pt x="1811492" y="1740114"/>
                  </a:cubicBezTo>
                  <a:cubicBezTo>
                    <a:pt x="1866511" y="1740114"/>
                    <a:pt x="1917624" y="1722404"/>
                    <a:pt x="1960023" y="1692074"/>
                  </a:cubicBezTo>
                  <a:lnTo>
                    <a:pt x="1968479" y="1684687"/>
                  </a:lnTo>
                  <a:lnTo>
                    <a:pt x="1968479" y="1687257"/>
                  </a:lnTo>
                  <a:lnTo>
                    <a:pt x="1970018" y="1683342"/>
                  </a:lnTo>
                  <a:lnTo>
                    <a:pt x="1999339" y="1657726"/>
                  </a:lnTo>
                  <a:lnTo>
                    <a:pt x="2006028" y="1649142"/>
                  </a:lnTo>
                  <a:lnTo>
                    <a:pt x="2027095" y="1641850"/>
                  </a:lnTo>
                  <a:cubicBezTo>
                    <a:pt x="2038576" y="1639358"/>
                    <a:pt x="2051199" y="1637979"/>
                    <a:pt x="2064447" y="1637979"/>
                  </a:cubicBezTo>
                  <a:cubicBezTo>
                    <a:pt x="2104194" y="1637979"/>
                    <a:pt x="2138303" y="1650384"/>
                    <a:pt x="2152874" y="1668072"/>
                  </a:cubicBezTo>
                  <a:lnTo>
                    <a:pt x="2158772" y="1683076"/>
                  </a:lnTo>
                  <a:lnTo>
                    <a:pt x="2158772" y="2161533"/>
                  </a:lnTo>
                  <a:lnTo>
                    <a:pt x="0" y="216153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b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3" name="Freihandform: Form 92">
              <a:extLst>
                <a:ext uri="{FF2B5EF4-FFF2-40B4-BE49-F238E27FC236}">
                  <a16:creationId xmlns:a16="http://schemas.microsoft.com/office/drawing/2014/main" id="{A8595F13-294E-41ED-AAC5-CE4500A9526B}"/>
                </a:ext>
              </a:extLst>
            </p:cNvPr>
            <p:cNvSpPr/>
            <p:nvPr/>
          </p:nvSpPr>
          <p:spPr>
            <a:xfrm rot="5400000">
              <a:off x="6849442" y="4204361"/>
              <a:ext cx="2780713" cy="2158773"/>
            </a:xfrm>
            <a:custGeom>
              <a:avLst/>
              <a:gdLst>
                <a:gd name="connsiteX0" fmla="*/ 1762212 w 2780713"/>
                <a:gd name="connsiteY0" fmla="*/ 1787270 h 2158773"/>
                <a:gd name="connsiteX1" fmla="*/ 1810252 w 2780713"/>
                <a:gd name="connsiteY1" fmla="*/ 1935801 h 2158773"/>
                <a:gd name="connsiteX2" fmla="*/ 1817639 w 2780713"/>
                <a:gd name="connsiteY2" fmla="*/ 1944257 h 2158773"/>
                <a:gd name="connsiteX3" fmla="*/ 1815069 w 2780713"/>
                <a:gd name="connsiteY3" fmla="*/ 1944257 h 2158773"/>
                <a:gd name="connsiteX4" fmla="*/ 1818984 w 2780713"/>
                <a:gd name="connsiteY4" fmla="*/ 1945796 h 2158773"/>
                <a:gd name="connsiteX5" fmla="*/ 1844600 w 2780713"/>
                <a:gd name="connsiteY5" fmla="*/ 1975117 h 2158773"/>
                <a:gd name="connsiteX6" fmla="*/ 1853184 w 2780713"/>
                <a:gd name="connsiteY6" fmla="*/ 1981806 h 2158773"/>
                <a:gd name="connsiteX7" fmla="*/ 1860476 w 2780713"/>
                <a:gd name="connsiteY7" fmla="*/ 2002873 h 2158773"/>
                <a:gd name="connsiteX8" fmla="*/ 1864347 w 2780713"/>
                <a:gd name="connsiteY8" fmla="*/ 2040225 h 2158773"/>
                <a:gd name="connsiteX9" fmla="*/ 1815069 w 2780713"/>
                <a:gd name="connsiteY9" fmla="*/ 2136194 h 2158773"/>
                <a:gd name="connsiteX10" fmla="*/ 2025603 w 2780713"/>
                <a:gd name="connsiteY10" fmla="*/ 2136194 h 2158773"/>
                <a:gd name="connsiteX11" fmla="*/ 2061398 w 2780713"/>
                <a:gd name="connsiteY11" fmla="*/ 2136194 h 2158773"/>
                <a:gd name="connsiteX12" fmla="*/ 2271932 w 2780713"/>
                <a:gd name="connsiteY12" fmla="*/ 2136194 h 2158773"/>
                <a:gd name="connsiteX13" fmla="*/ 2222655 w 2780713"/>
                <a:gd name="connsiteY13" fmla="*/ 2040225 h 2158773"/>
                <a:gd name="connsiteX14" fmla="*/ 2226526 w 2780713"/>
                <a:gd name="connsiteY14" fmla="*/ 2002873 h 2158773"/>
                <a:gd name="connsiteX15" fmla="*/ 2233818 w 2780713"/>
                <a:gd name="connsiteY15" fmla="*/ 1981805 h 2158773"/>
                <a:gd name="connsiteX16" fmla="*/ 2242401 w 2780713"/>
                <a:gd name="connsiteY16" fmla="*/ 1975117 h 2158773"/>
                <a:gd name="connsiteX17" fmla="*/ 2268016 w 2780713"/>
                <a:gd name="connsiteY17" fmla="*/ 1945796 h 2158773"/>
                <a:gd name="connsiteX18" fmla="*/ 2271932 w 2780713"/>
                <a:gd name="connsiteY18" fmla="*/ 1944257 h 2158773"/>
                <a:gd name="connsiteX19" fmla="*/ 2269361 w 2780713"/>
                <a:gd name="connsiteY19" fmla="*/ 1944257 h 2158773"/>
                <a:gd name="connsiteX20" fmla="*/ 2276749 w 2780713"/>
                <a:gd name="connsiteY20" fmla="*/ 1935801 h 2158773"/>
                <a:gd name="connsiteX21" fmla="*/ 2324788 w 2780713"/>
                <a:gd name="connsiteY21" fmla="*/ 1787270 h 2158773"/>
                <a:gd name="connsiteX22" fmla="*/ 2043500 w 2780713"/>
                <a:gd name="connsiteY22" fmla="*/ 1521614 h 2158773"/>
                <a:gd name="connsiteX23" fmla="*/ 1762212 w 2780713"/>
                <a:gd name="connsiteY23" fmla="*/ 1787270 h 2158773"/>
                <a:gd name="connsiteX24" fmla="*/ 0 w 2780713"/>
                <a:gd name="connsiteY24" fmla="*/ 770255 h 2158773"/>
                <a:gd name="connsiteX25" fmla="*/ 265656 w 2780713"/>
                <a:gd name="connsiteY25" fmla="*/ 488966 h 2158773"/>
                <a:gd name="connsiteX26" fmla="*/ 414188 w 2780713"/>
                <a:gd name="connsiteY26" fmla="*/ 537005 h 2158773"/>
                <a:gd name="connsiteX27" fmla="*/ 422644 w 2780713"/>
                <a:gd name="connsiteY27" fmla="*/ 544393 h 2158773"/>
                <a:gd name="connsiteX28" fmla="*/ 422644 w 2780713"/>
                <a:gd name="connsiteY28" fmla="*/ 541822 h 2158773"/>
                <a:gd name="connsiteX29" fmla="*/ 424183 w 2780713"/>
                <a:gd name="connsiteY29" fmla="*/ 545738 h 2158773"/>
                <a:gd name="connsiteX30" fmla="*/ 453504 w 2780713"/>
                <a:gd name="connsiteY30" fmla="*/ 571353 h 2158773"/>
                <a:gd name="connsiteX31" fmla="*/ 460192 w 2780713"/>
                <a:gd name="connsiteY31" fmla="*/ 579936 h 2158773"/>
                <a:gd name="connsiteX32" fmla="*/ 481260 w 2780713"/>
                <a:gd name="connsiteY32" fmla="*/ 587228 h 2158773"/>
                <a:gd name="connsiteX33" fmla="*/ 484106 w 2780713"/>
                <a:gd name="connsiteY33" fmla="*/ 587523 h 2158773"/>
                <a:gd name="connsiteX34" fmla="*/ 553118 w 2780713"/>
                <a:gd name="connsiteY34" fmla="*/ 587523 h 2158773"/>
                <a:gd name="connsiteX35" fmla="*/ 555964 w 2780713"/>
                <a:gd name="connsiteY35" fmla="*/ 587228 h 2158773"/>
                <a:gd name="connsiteX36" fmla="*/ 614581 w 2780713"/>
                <a:gd name="connsiteY36" fmla="*/ 541822 h 2158773"/>
                <a:gd name="connsiteX37" fmla="*/ 614581 w 2780713"/>
                <a:gd name="connsiteY37" fmla="*/ 587523 h 2158773"/>
                <a:gd name="connsiteX38" fmla="*/ 619180 w 2780713"/>
                <a:gd name="connsiteY38" fmla="*/ 587523 h 2158773"/>
                <a:gd name="connsiteX39" fmla="*/ 619180 w 2780713"/>
                <a:gd name="connsiteY39" fmla="*/ 0 h 2158773"/>
                <a:gd name="connsiteX40" fmla="*/ 2780713 w 2780713"/>
                <a:gd name="connsiteY40" fmla="*/ 0 h 2158773"/>
                <a:gd name="connsiteX41" fmla="*/ 2780713 w 2780713"/>
                <a:gd name="connsiteY41" fmla="*/ 2158773 h 2158773"/>
                <a:gd name="connsiteX42" fmla="*/ 619180 w 2780713"/>
                <a:gd name="connsiteY42" fmla="*/ 2158773 h 2158773"/>
                <a:gd name="connsiteX43" fmla="*/ 619180 w 2780713"/>
                <a:gd name="connsiteY43" fmla="*/ 959000 h 2158773"/>
                <a:gd name="connsiteX44" fmla="*/ 614581 w 2780713"/>
                <a:gd name="connsiteY44" fmla="*/ 959000 h 2158773"/>
                <a:gd name="connsiteX45" fmla="*/ 614581 w 2780713"/>
                <a:gd name="connsiteY45" fmla="*/ 998686 h 2158773"/>
                <a:gd name="connsiteX46" fmla="*/ 586469 w 2780713"/>
                <a:gd name="connsiteY46" fmla="*/ 963838 h 2158773"/>
                <a:gd name="connsiteX47" fmla="*/ 572493 w 2780713"/>
                <a:gd name="connsiteY47" fmla="*/ 959000 h 2158773"/>
                <a:gd name="connsiteX48" fmla="*/ 471033 w 2780713"/>
                <a:gd name="connsiteY48" fmla="*/ 959000 h 2158773"/>
                <a:gd name="connsiteX49" fmla="*/ 467323 w 2780713"/>
                <a:gd name="connsiteY49" fmla="*/ 958103 h 2158773"/>
                <a:gd name="connsiteX50" fmla="*/ 460193 w 2780713"/>
                <a:gd name="connsiteY50" fmla="*/ 960571 h 2158773"/>
                <a:gd name="connsiteX51" fmla="*/ 453504 w 2780713"/>
                <a:gd name="connsiteY51" fmla="*/ 969155 h 2158773"/>
                <a:gd name="connsiteX52" fmla="*/ 424183 w 2780713"/>
                <a:gd name="connsiteY52" fmla="*/ 994771 h 2158773"/>
                <a:gd name="connsiteX53" fmla="*/ 422644 w 2780713"/>
                <a:gd name="connsiteY53" fmla="*/ 998686 h 2158773"/>
                <a:gd name="connsiteX54" fmla="*/ 422644 w 2780713"/>
                <a:gd name="connsiteY54" fmla="*/ 996116 h 2158773"/>
                <a:gd name="connsiteX55" fmla="*/ 414188 w 2780713"/>
                <a:gd name="connsiteY55" fmla="*/ 1003503 h 2158773"/>
                <a:gd name="connsiteX56" fmla="*/ 265656 w 2780713"/>
                <a:gd name="connsiteY56" fmla="*/ 1051543 h 2158773"/>
                <a:gd name="connsiteX57" fmla="*/ 0 w 2780713"/>
                <a:gd name="connsiteY57" fmla="*/ 770255 h 215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780713" h="2158773">
                  <a:moveTo>
                    <a:pt x="1762212" y="1787270"/>
                  </a:moveTo>
                  <a:cubicBezTo>
                    <a:pt x="1762212" y="1842289"/>
                    <a:pt x="1779922" y="1893402"/>
                    <a:pt x="1810252" y="1935801"/>
                  </a:cubicBezTo>
                  <a:lnTo>
                    <a:pt x="1817639" y="1944257"/>
                  </a:lnTo>
                  <a:lnTo>
                    <a:pt x="1815069" y="1944257"/>
                  </a:lnTo>
                  <a:lnTo>
                    <a:pt x="1818984" y="1945796"/>
                  </a:lnTo>
                  <a:lnTo>
                    <a:pt x="1844600" y="1975117"/>
                  </a:lnTo>
                  <a:lnTo>
                    <a:pt x="1853184" y="1981806"/>
                  </a:lnTo>
                  <a:lnTo>
                    <a:pt x="1860476" y="2002873"/>
                  </a:lnTo>
                  <a:cubicBezTo>
                    <a:pt x="1862968" y="2014354"/>
                    <a:pt x="1864347" y="2026977"/>
                    <a:pt x="1864347" y="2040225"/>
                  </a:cubicBezTo>
                  <a:cubicBezTo>
                    <a:pt x="1864347" y="2093220"/>
                    <a:pt x="1842294" y="2136194"/>
                    <a:pt x="1815069" y="2136194"/>
                  </a:cubicBezTo>
                  <a:lnTo>
                    <a:pt x="2025603" y="2136194"/>
                  </a:lnTo>
                  <a:lnTo>
                    <a:pt x="2061398" y="2136194"/>
                  </a:lnTo>
                  <a:lnTo>
                    <a:pt x="2271932" y="2136194"/>
                  </a:lnTo>
                  <a:cubicBezTo>
                    <a:pt x="2244707" y="2136194"/>
                    <a:pt x="2222655" y="2093220"/>
                    <a:pt x="2222655" y="2040225"/>
                  </a:cubicBezTo>
                  <a:cubicBezTo>
                    <a:pt x="2222655" y="2026977"/>
                    <a:pt x="2224033" y="2014354"/>
                    <a:pt x="2226526" y="2002873"/>
                  </a:cubicBezTo>
                  <a:lnTo>
                    <a:pt x="2233818" y="1981805"/>
                  </a:lnTo>
                  <a:lnTo>
                    <a:pt x="2242401" y="1975117"/>
                  </a:lnTo>
                  <a:lnTo>
                    <a:pt x="2268016" y="1945796"/>
                  </a:lnTo>
                  <a:lnTo>
                    <a:pt x="2271932" y="1944257"/>
                  </a:lnTo>
                  <a:lnTo>
                    <a:pt x="2269361" y="1944257"/>
                  </a:lnTo>
                  <a:lnTo>
                    <a:pt x="2276749" y="1935801"/>
                  </a:lnTo>
                  <a:cubicBezTo>
                    <a:pt x="2307078" y="1893402"/>
                    <a:pt x="2324788" y="1842289"/>
                    <a:pt x="2324788" y="1787270"/>
                  </a:cubicBezTo>
                  <a:cubicBezTo>
                    <a:pt x="2324788" y="1640552"/>
                    <a:pt x="2198851" y="1521614"/>
                    <a:pt x="2043500" y="1521614"/>
                  </a:cubicBezTo>
                  <a:cubicBezTo>
                    <a:pt x="1888149" y="1521614"/>
                    <a:pt x="1762212" y="1640552"/>
                    <a:pt x="1762212" y="1787270"/>
                  </a:cubicBezTo>
                  <a:close/>
                  <a:moveTo>
                    <a:pt x="0" y="770255"/>
                  </a:moveTo>
                  <a:cubicBezTo>
                    <a:pt x="0" y="614904"/>
                    <a:pt x="118938" y="488966"/>
                    <a:pt x="265656" y="488966"/>
                  </a:cubicBezTo>
                  <a:cubicBezTo>
                    <a:pt x="320675" y="488966"/>
                    <a:pt x="371788" y="506676"/>
                    <a:pt x="414188" y="537005"/>
                  </a:cubicBezTo>
                  <a:lnTo>
                    <a:pt x="422644" y="544393"/>
                  </a:lnTo>
                  <a:lnTo>
                    <a:pt x="422644" y="541822"/>
                  </a:lnTo>
                  <a:lnTo>
                    <a:pt x="424183" y="545738"/>
                  </a:lnTo>
                  <a:lnTo>
                    <a:pt x="453504" y="571353"/>
                  </a:lnTo>
                  <a:lnTo>
                    <a:pt x="460192" y="579936"/>
                  </a:lnTo>
                  <a:lnTo>
                    <a:pt x="481260" y="587228"/>
                  </a:lnTo>
                  <a:lnTo>
                    <a:pt x="484106" y="587523"/>
                  </a:lnTo>
                  <a:lnTo>
                    <a:pt x="553118" y="587523"/>
                  </a:lnTo>
                  <a:lnTo>
                    <a:pt x="555964" y="587228"/>
                  </a:lnTo>
                  <a:cubicBezTo>
                    <a:pt x="590408" y="579750"/>
                    <a:pt x="614581" y="562241"/>
                    <a:pt x="614581" y="541822"/>
                  </a:cubicBezTo>
                  <a:lnTo>
                    <a:pt x="614581" y="587523"/>
                  </a:lnTo>
                  <a:lnTo>
                    <a:pt x="619180" y="587523"/>
                  </a:lnTo>
                  <a:lnTo>
                    <a:pt x="619180" y="0"/>
                  </a:lnTo>
                  <a:lnTo>
                    <a:pt x="2780713" y="0"/>
                  </a:lnTo>
                  <a:lnTo>
                    <a:pt x="2780713" y="2158773"/>
                  </a:lnTo>
                  <a:lnTo>
                    <a:pt x="619180" y="2158773"/>
                  </a:lnTo>
                  <a:lnTo>
                    <a:pt x="619180" y="959000"/>
                  </a:lnTo>
                  <a:lnTo>
                    <a:pt x="614581" y="959000"/>
                  </a:lnTo>
                  <a:lnTo>
                    <a:pt x="614581" y="998686"/>
                  </a:lnTo>
                  <a:cubicBezTo>
                    <a:pt x="614581" y="985074"/>
                    <a:pt x="603837" y="972754"/>
                    <a:pt x="586469" y="963838"/>
                  </a:cubicBezTo>
                  <a:lnTo>
                    <a:pt x="572493" y="959000"/>
                  </a:lnTo>
                  <a:lnTo>
                    <a:pt x="471033" y="959000"/>
                  </a:lnTo>
                  <a:lnTo>
                    <a:pt x="467323" y="958103"/>
                  </a:lnTo>
                  <a:lnTo>
                    <a:pt x="460193" y="960571"/>
                  </a:lnTo>
                  <a:lnTo>
                    <a:pt x="453504" y="969155"/>
                  </a:lnTo>
                  <a:lnTo>
                    <a:pt x="424183" y="994771"/>
                  </a:lnTo>
                  <a:lnTo>
                    <a:pt x="422644" y="998686"/>
                  </a:lnTo>
                  <a:lnTo>
                    <a:pt x="422644" y="996116"/>
                  </a:lnTo>
                  <a:lnTo>
                    <a:pt x="414188" y="1003503"/>
                  </a:lnTo>
                  <a:cubicBezTo>
                    <a:pt x="371788" y="1033833"/>
                    <a:pt x="320675" y="1051543"/>
                    <a:pt x="265656" y="1051543"/>
                  </a:cubicBezTo>
                  <a:cubicBezTo>
                    <a:pt x="118938" y="1051543"/>
                    <a:pt x="0" y="925606"/>
                    <a:pt x="0" y="770255"/>
                  </a:cubicBez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br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4EBA8655-0707-4E5F-B442-9426FFC7AB8C}"/>
                </a:ext>
              </a:extLst>
            </p:cNvPr>
            <p:cNvSpPr/>
            <p:nvPr/>
          </p:nvSpPr>
          <p:spPr>
            <a:xfrm rot="10800000">
              <a:off x="4404651" y="4505415"/>
              <a:ext cx="3391616" cy="2161533"/>
            </a:xfrm>
            <a:custGeom>
              <a:avLst/>
              <a:gdLst>
                <a:gd name="connsiteX0" fmla="*/ 1748534 w 3391616"/>
                <a:gd name="connsiteY0" fmla="*/ 2146721 h 2161533"/>
                <a:gd name="connsiteX1" fmla="*/ 1699257 w 3391616"/>
                <a:gd name="connsiteY1" fmla="*/ 2050752 h 2161533"/>
                <a:gd name="connsiteX2" fmla="*/ 1703128 w 3391616"/>
                <a:gd name="connsiteY2" fmla="*/ 2013400 h 2161533"/>
                <a:gd name="connsiteX3" fmla="*/ 1710420 w 3391616"/>
                <a:gd name="connsiteY3" fmla="*/ 1992332 h 2161533"/>
                <a:gd name="connsiteX4" fmla="*/ 1719003 w 3391616"/>
                <a:gd name="connsiteY4" fmla="*/ 1985644 h 2161533"/>
                <a:gd name="connsiteX5" fmla="*/ 1744618 w 3391616"/>
                <a:gd name="connsiteY5" fmla="*/ 1956323 h 2161533"/>
                <a:gd name="connsiteX6" fmla="*/ 1748534 w 3391616"/>
                <a:gd name="connsiteY6" fmla="*/ 1954784 h 2161533"/>
                <a:gd name="connsiteX7" fmla="*/ 1745963 w 3391616"/>
                <a:gd name="connsiteY7" fmla="*/ 1954784 h 2161533"/>
                <a:gd name="connsiteX8" fmla="*/ 1753351 w 3391616"/>
                <a:gd name="connsiteY8" fmla="*/ 1946328 h 2161533"/>
                <a:gd name="connsiteX9" fmla="*/ 1801390 w 3391616"/>
                <a:gd name="connsiteY9" fmla="*/ 1797797 h 2161533"/>
                <a:gd name="connsiteX10" fmla="*/ 1520102 w 3391616"/>
                <a:gd name="connsiteY10" fmla="*/ 1532141 h 2161533"/>
                <a:gd name="connsiteX11" fmla="*/ 1238814 w 3391616"/>
                <a:gd name="connsiteY11" fmla="*/ 1797797 h 2161533"/>
                <a:gd name="connsiteX12" fmla="*/ 1286854 w 3391616"/>
                <a:gd name="connsiteY12" fmla="*/ 1946328 h 2161533"/>
                <a:gd name="connsiteX13" fmla="*/ 1294241 w 3391616"/>
                <a:gd name="connsiteY13" fmla="*/ 1954784 h 2161533"/>
                <a:gd name="connsiteX14" fmla="*/ 1291671 w 3391616"/>
                <a:gd name="connsiteY14" fmla="*/ 1954784 h 2161533"/>
                <a:gd name="connsiteX15" fmla="*/ 1295586 w 3391616"/>
                <a:gd name="connsiteY15" fmla="*/ 1956323 h 2161533"/>
                <a:gd name="connsiteX16" fmla="*/ 1321202 w 3391616"/>
                <a:gd name="connsiteY16" fmla="*/ 1985644 h 2161533"/>
                <a:gd name="connsiteX17" fmla="*/ 1329786 w 3391616"/>
                <a:gd name="connsiteY17" fmla="*/ 1992333 h 2161533"/>
                <a:gd name="connsiteX18" fmla="*/ 1337078 w 3391616"/>
                <a:gd name="connsiteY18" fmla="*/ 2013400 h 2161533"/>
                <a:gd name="connsiteX19" fmla="*/ 1340949 w 3391616"/>
                <a:gd name="connsiteY19" fmla="*/ 2050752 h 2161533"/>
                <a:gd name="connsiteX20" fmla="*/ 1291671 w 3391616"/>
                <a:gd name="connsiteY20" fmla="*/ 2146721 h 2161533"/>
                <a:gd name="connsiteX21" fmla="*/ 1502205 w 3391616"/>
                <a:gd name="connsiteY21" fmla="*/ 2146721 h 2161533"/>
                <a:gd name="connsiteX22" fmla="*/ 1538000 w 3391616"/>
                <a:gd name="connsiteY22" fmla="*/ 2146721 h 2161533"/>
                <a:gd name="connsiteX23" fmla="*/ 2777036 w 3391616"/>
                <a:gd name="connsiteY23" fmla="*/ 2161533 h 2161533"/>
                <a:gd name="connsiteX24" fmla="*/ 618264 w 3391616"/>
                <a:gd name="connsiteY24" fmla="*/ 2161533 h 2161533"/>
                <a:gd name="connsiteX25" fmla="*/ 618264 w 3391616"/>
                <a:gd name="connsiteY25" fmla="*/ 927402 h 2161533"/>
                <a:gd name="connsiteX26" fmla="*/ 614580 w 3391616"/>
                <a:gd name="connsiteY26" fmla="*/ 927402 h 2161533"/>
                <a:gd name="connsiteX27" fmla="*/ 614580 w 3391616"/>
                <a:gd name="connsiteY27" fmla="*/ 969810 h 2161533"/>
                <a:gd name="connsiteX28" fmla="*/ 586469 w 3391616"/>
                <a:gd name="connsiteY28" fmla="*/ 934962 h 2161533"/>
                <a:gd name="connsiteX29" fmla="*/ 564628 w 3391616"/>
                <a:gd name="connsiteY29" fmla="*/ 927402 h 2161533"/>
                <a:gd name="connsiteX30" fmla="*/ 530790 w 3391616"/>
                <a:gd name="connsiteY30" fmla="*/ 927402 h 2161533"/>
                <a:gd name="connsiteX31" fmla="*/ 515175 w 3391616"/>
                <a:gd name="connsiteY31" fmla="*/ 923628 h 2161533"/>
                <a:gd name="connsiteX32" fmla="*/ 511944 w 3391616"/>
                <a:gd name="connsiteY32" fmla="*/ 921223 h 2161533"/>
                <a:gd name="connsiteX33" fmla="*/ 481259 w 3391616"/>
                <a:gd name="connsiteY33" fmla="*/ 924403 h 2161533"/>
                <a:gd name="connsiteX34" fmla="*/ 460192 w 3391616"/>
                <a:gd name="connsiteY34" fmla="*/ 931695 h 2161533"/>
                <a:gd name="connsiteX35" fmla="*/ 453503 w 3391616"/>
                <a:gd name="connsiteY35" fmla="*/ 940279 h 2161533"/>
                <a:gd name="connsiteX36" fmla="*/ 424182 w 3391616"/>
                <a:gd name="connsiteY36" fmla="*/ 965895 h 2161533"/>
                <a:gd name="connsiteX37" fmla="*/ 422643 w 3391616"/>
                <a:gd name="connsiteY37" fmla="*/ 969810 h 2161533"/>
                <a:gd name="connsiteX38" fmla="*/ 422643 w 3391616"/>
                <a:gd name="connsiteY38" fmla="*/ 967240 h 2161533"/>
                <a:gd name="connsiteX39" fmla="*/ 414187 w 3391616"/>
                <a:gd name="connsiteY39" fmla="*/ 974627 h 2161533"/>
                <a:gd name="connsiteX40" fmla="*/ 265656 w 3391616"/>
                <a:gd name="connsiteY40" fmla="*/ 1022667 h 2161533"/>
                <a:gd name="connsiteX41" fmla="*/ 0 w 3391616"/>
                <a:gd name="connsiteY41" fmla="*/ 741379 h 2161533"/>
                <a:gd name="connsiteX42" fmla="*/ 265656 w 3391616"/>
                <a:gd name="connsiteY42" fmla="*/ 460091 h 2161533"/>
                <a:gd name="connsiteX43" fmla="*/ 414187 w 3391616"/>
                <a:gd name="connsiteY43" fmla="*/ 508130 h 2161533"/>
                <a:gd name="connsiteX44" fmla="*/ 422643 w 3391616"/>
                <a:gd name="connsiteY44" fmla="*/ 515518 h 2161533"/>
                <a:gd name="connsiteX45" fmla="*/ 422643 w 3391616"/>
                <a:gd name="connsiteY45" fmla="*/ 512947 h 2161533"/>
                <a:gd name="connsiteX46" fmla="*/ 424182 w 3391616"/>
                <a:gd name="connsiteY46" fmla="*/ 516863 h 2161533"/>
                <a:gd name="connsiteX47" fmla="*/ 453503 w 3391616"/>
                <a:gd name="connsiteY47" fmla="*/ 542478 h 2161533"/>
                <a:gd name="connsiteX48" fmla="*/ 460191 w 3391616"/>
                <a:gd name="connsiteY48" fmla="*/ 551061 h 2161533"/>
                <a:gd name="connsiteX49" fmla="*/ 481259 w 3391616"/>
                <a:gd name="connsiteY49" fmla="*/ 558353 h 2161533"/>
                <a:gd name="connsiteX50" fmla="*/ 512620 w 3391616"/>
                <a:gd name="connsiteY50" fmla="*/ 561603 h 2161533"/>
                <a:gd name="connsiteX51" fmla="*/ 515175 w 3391616"/>
                <a:gd name="connsiteY51" fmla="*/ 559701 h 2161533"/>
                <a:gd name="connsiteX52" fmla="*/ 530790 w 3391616"/>
                <a:gd name="connsiteY52" fmla="*/ 555927 h 2161533"/>
                <a:gd name="connsiteX53" fmla="*/ 562973 w 3391616"/>
                <a:gd name="connsiteY53" fmla="*/ 555927 h 2161533"/>
                <a:gd name="connsiteX54" fmla="*/ 586469 w 3391616"/>
                <a:gd name="connsiteY54" fmla="*/ 547795 h 2161533"/>
                <a:gd name="connsiteX55" fmla="*/ 614580 w 3391616"/>
                <a:gd name="connsiteY55" fmla="*/ 512947 h 2161533"/>
                <a:gd name="connsiteX56" fmla="*/ 614580 w 3391616"/>
                <a:gd name="connsiteY56" fmla="*/ 555927 h 2161533"/>
                <a:gd name="connsiteX57" fmla="*/ 618264 w 3391616"/>
                <a:gd name="connsiteY57" fmla="*/ 555927 h 2161533"/>
                <a:gd name="connsiteX58" fmla="*/ 618264 w 3391616"/>
                <a:gd name="connsiteY58" fmla="*/ 0 h 2161533"/>
                <a:gd name="connsiteX59" fmla="*/ 2777036 w 3391616"/>
                <a:gd name="connsiteY59" fmla="*/ 0 h 2161533"/>
                <a:gd name="connsiteX60" fmla="*/ 2777036 w 3391616"/>
                <a:gd name="connsiteY60" fmla="*/ 458822 h 2161533"/>
                <a:gd name="connsiteX61" fmla="*/ 2873005 w 3391616"/>
                <a:gd name="connsiteY61" fmla="*/ 508100 h 2161533"/>
                <a:gd name="connsiteX62" fmla="*/ 2910357 w 3391616"/>
                <a:gd name="connsiteY62" fmla="*/ 504229 h 2161533"/>
                <a:gd name="connsiteX63" fmla="*/ 2931424 w 3391616"/>
                <a:gd name="connsiteY63" fmla="*/ 496937 h 2161533"/>
                <a:gd name="connsiteX64" fmla="*/ 2938113 w 3391616"/>
                <a:gd name="connsiteY64" fmla="*/ 488353 h 2161533"/>
                <a:gd name="connsiteX65" fmla="*/ 2967434 w 3391616"/>
                <a:gd name="connsiteY65" fmla="*/ 462737 h 2161533"/>
                <a:gd name="connsiteX66" fmla="*/ 2968973 w 3391616"/>
                <a:gd name="connsiteY66" fmla="*/ 458822 h 2161533"/>
                <a:gd name="connsiteX67" fmla="*/ 2968973 w 3391616"/>
                <a:gd name="connsiteY67" fmla="*/ 461392 h 2161533"/>
                <a:gd name="connsiteX68" fmla="*/ 2977429 w 3391616"/>
                <a:gd name="connsiteY68" fmla="*/ 454005 h 2161533"/>
                <a:gd name="connsiteX69" fmla="*/ 3125960 w 3391616"/>
                <a:gd name="connsiteY69" fmla="*/ 405965 h 2161533"/>
                <a:gd name="connsiteX70" fmla="*/ 3391616 w 3391616"/>
                <a:gd name="connsiteY70" fmla="*/ 687253 h 2161533"/>
                <a:gd name="connsiteX71" fmla="*/ 3125960 w 3391616"/>
                <a:gd name="connsiteY71" fmla="*/ 968541 h 2161533"/>
                <a:gd name="connsiteX72" fmla="*/ 2977429 w 3391616"/>
                <a:gd name="connsiteY72" fmla="*/ 920502 h 2161533"/>
                <a:gd name="connsiteX73" fmla="*/ 2968973 w 3391616"/>
                <a:gd name="connsiteY73" fmla="*/ 913114 h 2161533"/>
                <a:gd name="connsiteX74" fmla="*/ 2968973 w 3391616"/>
                <a:gd name="connsiteY74" fmla="*/ 915685 h 2161533"/>
                <a:gd name="connsiteX75" fmla="*/ 2967434 w 3391616"/>
                <a:gd name="connsiteY75" fmla="*/ 911769 h 2161533"/>
                <a:gd name="connsiteX76" fmla="*/ 2938113 w 3391616"/>
                <a:gd name="connsiteY76" fmla="*/ 886154 h 2161533"/>
                <a:gd name="connsiteX77" fmla="*/ 2931425 w 3391616"/>
                <a:gd name="connsiteY77" fmla="*/ 877571 h 2161533"/>
                <a:gd name="connsiteX78" fmla="*/ 2910357 w 3391616"/>
                <a:gd name="connsiteY78" fmla="*/ 870279 h 2161533"/>
                <a:gd name="connsiteX79" fmla="*/ 2873005 w 3391616"/>
                <a:gd name="connsiteY79" fmla="*/ 866408 h 2161533"/>
                <a:gd name="connsiteX80" fmla="*/ 2777036 w 3391616"/>
                <a:gd name="connsiteY80" fmla="*/ 915685 h 216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391616" h="2161533">
                  <a:moveTo>
                    <a:pt x="1748534" y="2146721"/>
                  </a:moveTo>
                  <a:cubicBezTo>
                    <a:pt x="1721309" y="2146721"/>
                    <a:pt x="1699257" y="2103747"/>
                    <a:pt x="1699257" y="2050752"/>
                  </a:cubicBezTo>
                  <a:cubicBezTo>
                    <a:pt x="1699257" y="2037504"/>
                    <a:pt x="1700635" y="2024881"/>
                    <a:pt x="1703128" y="2013400"/>
                  </a:cubicBezTo>
                  <a:lnTo>
                    <a:pt x="1710420" y="1992332"/>
                  </a:lnTo>
                  <a:lnTo>
                    <a:pt x="1719003" y="1985644"/>
                  </a:lnTo>
                  <a:lnTo>
                    <a:pt x="1744618" y="1956323"/>
                  </a:lnTo>
                  <a:lnTo>
                    <a:pt x="1748534" y="1954784"/>
                  </a:lnTo>
                  <a:lnTo>
                    <a:pt x="1745963" y="1954784"/>
                  </a:lnTo>
                  <a:lnTo>
                    <a:pt x="1753351" y="1946328"/>
                  </a:lnTo>
                  <a:cubicBezTo>
                    <a:pt x="1783680" y="1903929"/>
                    <a:pt x="1801390" y="1852816"/>
                    <a:pt x="1801390" y="1797797"/>
                  </a:cubicBezTo>
                  <a:cubicBezTo>
                    <a:pt x="1801390" y="1651079"/>
                    <a:pt x="1675453" y="1532141"/>
                    <a:pt x="1520102" y="1532141"/>
                  </a:cubicBezTo>
                  <a:cubicBezTo>
                    <a:pt x="1364751" y="1532141"/>
                    <a:pt x="1238814" y="1651079"/>
                    <a:pt x="1238814" y="1797797"/>
                  </a:cubicBezTo>
                  <a:cubicBezTo>
                    <a:pt x="1238814" y="1852816"/>
                    <a:pt x="1256524" y="1903929"/>
                    <a:pt x="1286854" y="1946328"/>
                  </a:cubicBezTo>
                  <a:lnTo>
                    <a:pt x="1294241" y="1954784"/>
                  </a:lnTo>
                  <a:lnTo>
                    <a:pt x="1291671" y="1954784"/>
                  </a:lnTo>
                  <a:lnTo>
                    <a:pt x="1295586" y="1956323"/>
                  </a:lnTo>
                  <a:lnTo>
                    <a:pt x="1321202" y="1985644"/>
                  </a:lnTo>
                  <a:lnTo>
                    <a:pt x="1329786" y="1992333"/>
                  </a:lnTo>
                  <a:lnTo>
                    <a:pt x="1337078" y="2013400"/>
                  </a:lnTo>
                  <a:cubicBezTo>
                    <a:pt x="1339570" y="2024881"/>
                    <a:pt x="1340949" y="2037504"/>
                    <a:pt x="1340949" y="2050752"/>
                  </a:cubicBezTo>
                  <a:cubicBezTo>
                    <a:pt x="1340949" y="2103747"/>
                    <a:pt x="1318896" y="2146721"/>
                    <a:pt x="1291671" y="2146721"/>
                  </a:cubicBezTo>
                  <a:lnTo>
                    <a:pt x="1502205" y="2146721"/>
                  </a:lnTo>
                  <a:lnTo>
                    <a:pt x="1538000" y="2146721"/>
                  </a:lnTo>
                  <a:close/>
                  <a:moveTo>
                    <a:pt x="2777036" y="2161533"/>
                  </a:moveTo>
                  <a:lnTo>
                    <a:pt x="618264" y="2161533"/>
                  </a:lnTo>
                  <a:lnTo>
                    <a:pt x="618264" y="927402"/>
                  </a:lnTo>
                  <a:lnTo>
                    <a:pt x="614580" y="927402"/>
                  </a:lnTo>
                  <a:lnTo>
                    <a:pt x="614580" y="969810"/>
                  </a:lnTo>
                  <a:cubicBezTo>
                    <a:pt x="614580" y="956198"/>
                    <a:pt x="603836" y="943878"/>
                    <a:pt x="586469" y="934962"/>
                  </a:cubicBezTo>
                  <a:lnTo>
                    <a:pt x="564628" y="927402"/>
                  </a:lnTo>
                  <a:lnTo>
                    <a:pt x="530790" y="927402"/>
                  </a:lnTo>
                  <a:cubicBezTo>
                    <a:pt x="525441" y="927402"/>
                    <a:pt x="520218" y="926103"/>
                    <a:pt x="515175" y="923628"/>
                  </a:cubicBezTo>
                  <a:lnTo>
                    <a:pt x="511944" y="921223"/>
                  </a:lnTo>
                  <a:lnTo>
                    <a:pt x="481259" y="924403"/>
                  </a:lnTo>
                  <a:lnTo>
                    <a:pt x="460192" y="931695"/>
                  </a:lnTo>
                  <a:lnTo>
                    <a:pt x="453503" y="940279"/>
                  </a:lnTo>
                  <a:lnTo>
                    <a:pt x="424182" y="965895"/>
                  </a:lnTo>
                  <a:lnTo>
                    <a:pt x="422643" y="969810"/>
                  </a:lnTo>
                  <a:lnTo>
                    <a:pt x="422643" y="967240"/>
                  </a:lnTo>
                  <a:lnTo>
                    <a:pt x="414187" y="974627"/>
                  </a:lnTo>
                  <a:cubicBezTo>
                    <a:pt x="371788" y="1004957"/>
                    <a:pt x="320675" y="1022667"/>
                    <a:pt x="265656" y="1022667"/>
                  </a:cubicBezTo>
                  <a:cubicBezTo>
                    <a:pt x="118938" y="1022667"/>
                    <a:pt x="0" y="896730"/>
                    <a:pt x="0" y="741379"/>
                  </a:cubicBezTo>
                  <a:cubicBezTo>
                    <a:pt x="0" y="586028"/>
                    <a:pt x="118938" y="460091"/>
                    <a:pt x="265656" y="460091"/>
                  </a:cubicBezTo>
                  <a:cubicBezTo>
                    <a:pt x="320675" y="460091"/>
                    <a:pt x="371788" y="477801"/>
                    <a:pt x="414187" y="508130"/>
                  </a:cubicBezTo>
                  <a:lnTo>
                    <a:pt x="422643" y="515518"/>
                  </a:lnTo>
                  <a:lnTo>
                    <a:pt x="422643" y="512947"/>
                  </a:lnTo>
                  <a:lnTo>
                    <a:pt x="424182" y="516863"/>
                  </a:lnTo>
                  <a:lnTo>
                    <a:pt x="453503" y="542478"/>
                  </a:lnTo>
                  <a:lnTo>
                    <a:pt x="460191" y="551061"/>
                  </a:lnTo>
                  <a:lnTo>
                    <a:pt x="481259" y="558353"/>
                  </a:lnTo>
                  <a:lnTo>
                    <a:pt x="512620" y="561603"/>
                  </a:lnTo>
                  <a:lnTo>
                    <a:pt x="515175" y="559701"/>
                  </a:lnTo>
                  <a:cubicBezTo>
                    <a:pt x="520218" y="557227"/>
                    <a:pt x="525441" y="555927"/>
                    <a:pt x="530790" y="555927"/>
                  </a:cubicBezTo>
                  <a:lnTo>
                    <a:pt x="562973" y="555927"/>
                  </a:lnTo>
                  <a:lnTo>
                    <a:pt x="586469" y="547795"/>
                  </a:lnTo>
                  <a:cubicBezTo>
                    <a:pt x="603836" y="538879"/>
                    <a:pt x="614580" y="526559"/>
                    <a:pt x="614580" y="512947"/>
                  </a:cubicBezTo>
                  <a:lnTo>
                    <a:pt x="614580" y="555927"/>
                  </a:lnTo>
                  <a:lnTo>
                    <a:pt x="618264" y="555927"/>
                  </a:lnTo>
                  <a:lnTo>
                    <a:pt x="618264" y="0"/>
                  </a:lnTo>
                  <a:lnTo>
                    <a:pt x="2777036" y="0"/>
                  </a:lnTo>
                  <a:lnTo>
                    <a:pt x="2777036" y="458822"/>
                  </a:lnTo>
                  <a:cubicBezTo>
                    <a:pt x="2777036" y="486047"/>
                    <a:pt x="2820010" y="508100"/>
                    <a:pt x="2873005" y="508100"/>
                  </a:cubicBezTo>
                  <a:cubicBezTo>
                    <a:pt x="2886253" y="508100"/>
                    <a:pt x="2898876" y="506721"/>
                    <a:pt x="2910357" y="504229"/>
                  </a:cubicBezTo>
                  <a:lnTo>
                    <a:pt x="2931424" y="496937"/>
                  </a:lnTo>
                  <a:lnTo>
                    <a:pt x="2938113" y="488353"/>
                  </a:lnTo>
                  <a:lnTo>
                    <a:pt x="2967434" y="462737"/>
                  </a:lnTo>
                  <a:lnTo>
                    <a:pt x="2968973" y="458822"/>
                  </a:lnTo>
                  <a:lnTo>
                    <a:pt x="2968973" y="461392"/>
                  </a:lnTo>
                  <a:lnTo>
                    <a:pt x="2977429" y="454005"/>
                  </a:lnTo>
                  <a:cubicBezTo>
                    <a:pt x="3019828" y="423675"/>
                    <a:pt x="3070941" y="405965"/>
                    <a:pt x="3125960" y="405965"/>
                  </a:cubicBezTo>
                  <a:cubicBezTo>
                    <a:pt x="3272678" y="405965"/>
                    <a:pt x="3391616" y="531902"/>
                    <a:pt x="3391616" y="687253"/>
                  </a:cubicBezTo>
                  <a:cubicBezTo>
                    <a:pt x="3391616" y="842604"/>
                    <a:pt x="3272678" y="968541"/>
                    <a:pt x="3125960" y="968541"/>
                  </a:cubicBezTo>
                  <a:cubicBezTo>
                    <a:pt x="3070941" y="968541"/>
                    <a:pt x="3019828" y="950831"/>
                    <a:pt x="2977429" y="920502"/>
                  </a:cubicBezTo>
                  <a:lnTo>
                    <a:pt x="2968973" y="913114"/>
                  </a:lnTo>
                  <a:lnTo>
                    <a:pt x="2968973" y="915685"/>
                  </a:lnTo>
                  <a:lnTo>
                    <a:pt x="2967434" y="911769"/>
                  </a:lnTo>
                  <a:lnTo>
                    <a:pt x="2938113" y="886154"/>
                  </a:lnTo>
                  <a:lnTo>
                    <a:pt x="2931425" y="877571"/>
                  </a:lnTo>
                  <a:lnTo>
                    <a:pt x="2910357" y="870279"/>
                  </a:lnTo>
                  <a:cubicBezTo>
                    <a:pt x="2898876" y="867786"/>
                    <a:pt x="2886253" y="866408"/>
                    <a:pt x="2873005" y="866408"/>
                  </a:cubicBezTo>
                  <a:cubicBezTo>
                    <a:pt x="2820010" y="866408"/>
                    <a:pt x="2777036" y="888460"/>
                    <a:pt x="2777036" y="915685"/>
                  </a:cubicBez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b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73CAB362-19DE-4C52-A11F-F78D4113F4FE}"/>
                </a:ext>
              </a:extLst>
            </p:cNvPr>
            <p:cNvSpPr/>
            <p:nvPr/>
          </p:nvSpPr>
          <p:spPr>
            <a:xfrm rot="16200000">
              <a:off x="4702311" y="496066"/>
              <a:ext cx="2780712" cy="2158773"/>
            </a:xfrm>
            <a:custGeom>
              <a:avLst/>
              <a:gdLst>
                <a:gd name="connsiteX0" fmla="*/ 1689800 w 2780712"/>
                <a:gd name="connsiteY0" fmla="*/ 1798695 h 2158773"/>
                <a:gd name="connsiteX1" fmla="*/ 1408513 w 2780712"/>
                <a:gd name="connsiteY1" fmla="*/ 1533039 h 2158773"/>
                <a:gd name="connsiteX2" fmla="*/ 1127224 w 2780712"/>
                <a:gd name="connsiteY2" fmla="*/ 1798695 h 2158773"/>
                <a:gd name="connsiteX3" fmla="*/ 1175264 w 2780712"/>
                <a:gd name="connsiteY3" fmla="*/ 1947226 h 2158773"/>
                <a:gd name="connsiteX4" fmla="*/ 1182651 w 2780712"/>
                <a:gd name="connsiteY4" fmla="*/ 1955682 h 2158773"/>
                <a:gd name="connsiteX5" fmla="*/ 1180081 w 2780712"/>
                <a:gd name="connsiteY5" fmla="*/ 1955682 h 2158773"/>
                <a:gd name="connsiteX6" fmla="*/ 1183996 w 2780712"/>
                <a:gd name="connsiteY6" fmla="*/ 1957221 h 2158773"/>
                <a:gd name="connsiteX7" fmla="*/ 1209612 w 2780712"/>
                <a:gd name="connsiteY7" fmla="*/ 1986542 h 2158773"/>
                <a:gd name="connsiteX8" fmla="*/ 1218196 w 2780712"/>
                <a:gd name="connsiteY8" fmla="*/ 1993231 h 2158773"/>
                <a:gd name="connsiteX9" fmla="*/ 1225488 w 2780712"/>
                <a:gd name="connsiteY9" fmla="*/ 2014298 h 2158773"/>
                <a:gd name="connsiteX10" fmla="*/ 1229359 w 2780712"/>
                <a:gd name="connsiteY10" fmla="*/ 2051650 h 2158773"/>
                <a:gd name="connsiteX11" fmla="*/ 1180081 w 2780712"/>
                <a:gd name="connsiteY11" fmla="*/ 2147619 h 2158773"/>
                <a:gd name="connsiteX12" fmla="*/ 1390615 w 2780712"/>
                <a:gd name="connsiteY12" fmla="*/ 2147619 h 2158773"/>
                <a:gd name="connsiteX13" fmla="*/ 1426410 w 2780712"/>
                <a:gd name="connsiteY13" fmla="*/ 2147619 h 2158773"/>
                <a:gd name="connsiteX14" fmla="*/ 1636944 w 2780712"/>
                <a:gd name="connsiteY14" fmla="*/ 2147619 h 2158773"/>
                <a:gd name="connsiteX15" fmla="*/ 1587667 w 2780712"/>
                <a:gd name="connsiteY15" fmla="*/ 2051650 h 2158773"/>
                <a:gd name="connsiteX16" fmla="*/ 1591538 w 2780712"/>
                <a:gd name="connsiteY16" fmla="*/ 2014298 h 2158773"/>
                <a:gd name="connsiteX17" fmla="*/ 1598830 w 2780712"/>
                <a:gd name="connsiteY17" fmla="*/ 1993230 h 2158773"/>
                <a:gd name="connsiteX18" fmla="*/ 1607413 w 2780712"/>
                <a:gd name="connsiteY18" fmla="*/ 1986542 h 2158773"/>
                <a:gd name="connsiteX19" fmla="*/ 1633028 w 2780712"/>
                <a:gd name="connsiteY19" fmla="*/ 1957221 h 2158773"/>
                <a:gd name="connsiteX20" fmla="*/ 1636944 w 2780712"/>
                <a:gd name="connsiteY20" fmla="*/ 1955682 h 2158773"/>
                <a:gd name="connsiteX21" fmla="*/ 1634373 w 2780712"/>
                <a:gd name="connsiteY21" fmla="*/ 1955682 h 2158773"/>
                <a:gd name="connsiteX22" fmla="*/ 1641761 w 2780712"/>
                <a:gd name="connsiteY22" fmla="*/ 1947226 h 2158773"/>
                <a:gd name="connsiteX23" fmla="*/ 1689800 w 2780712"/>
                <a:gd name="connsiteY23" fmla="*/ 1798695 h 2158773"/>
                <a:gd name="connsiteX24" fmla="*/ 2100357 w 2780712"/>
                <a:gd name="connsiteY24" fmla="*/ 356653 h 2158773"/>
                <a:gd name="connsiteX25" fmla="*/ 2052316 w 2780712"/>
                <a:gd name="connsiteY25" fmla="*/ 208122 h 2158773"/>
                <a:gd name="connsiteX26" fmla="*/ 2044929 w 2780712"/>
                <a:gd name="connsiteY26" fmla="*/ 199666 h 2158773"/>
                <a:gd name="connsiteX27" fmla="*/ 2047499 w 2780712"/>
                <a:gd name="connsiteY27" fmla="*/ 199666 h 2158773"/>
                <a:gd name="connsiteX28" fmla="*/ 2043584 w 2780712"/>
                <a:gd name="connsiteY28" fmla="*/ 198127 h 2158773"/>
                <a:gd name="connsiteX29" fmla="*/ 2017969 w 2780712"/>
                <a:gd name="connsiteY29" fmla="*/ 168806 h 2158773"/>
                <a:gd name="connsiteX30" fmla="*/ 2009384 w 2780712"/>
                <a:gd name="connsiteY30" fmla="*/ 162117 h 2158773"/>
                <a:gd name="connsiteX31" fmla="*/ 2002092 w 2780712"/>
                <a:gd name="connsiteY31" fmla="*/ 141050 h 2158773"/>
                <a:gd name="connsiteX32" fmla="*/ 1998221 w 2780712"/>
                <a:gd name="connsiteY32" fmla="*/ 103698 h 2158773"/>
                <a:gd name="connsiteX33" fmla="*/ 2047499 w 2780712"/>
                <a:gd name="connsiteY33" fmla="*/ 7729 h 2158773"/>
                <a:gd name="connsiteX34" fmla="*/ 1836965 w 2780712"/>
                <a:gd name="connsiteY34" fmla="*/ 7729 h 2158773"/>
                <a:gd name="connsiteX35" fmla="*/ 1801170 w 2780712"/>
                <a:gd name="connsiteY35" fmla="*/ 7729 h 2158773"/>
                <a:gd name="connsiteX36" fmla="*/ 1590637 w 2780712"/>
                <a:gd name="connsiteY36" fmla="*/ 7729 h 2158773"/>
                <a:gd name="connsiteX37" fmla="*/ 1639914 w 2780712"/>
                <a:gd name="connsiteY37" fmla="*/ 103698 h 2158773"/>
                <a:gd name="connsiteX38" fmla="*/ 1636043 w 2780712"/>
                <a:gd name="connsiteY38" fmla="*/ 141050 h 2158773"/>
                <a:gd name="connsiteX39" fmla="*/ 1628751 w 2780712"/>
                <a:gd name="connsiteY39" fmla="*/ 162118 h 2158773"/>
                <a:gd name="connsiteX40" fmla="*/ 1620168 w 2780712"/>
                <a:gd name="connsiteY40" fmla="*/ 168806 h 2158773"/>
                <a:gd name="connsiteX41" fmla="*/ 1594553 w 2780712"/>
                <a:gd name="connsiteY41" fmla="*/ 198127 h 2158773"/>
                <a:gd name="connsiteX42" fmla="*/ 1590637 w 2780712"/>
                <a:gd name="connsiteY42" fmla="*/ 199666 h 2158773"/>
                <a:gd name="connsiteX43" fmla="*/ 1593208 w 2780712"/>
                <a:gd name="connsiteY43" fmla="*/ 199666 h 2158773"/>
                <a:gd name="connsiteX44" fmla="*/ 1585820 w 2780712"/>
                <a:gd name="connsiteY44" fmla="*/ 208122 h 2158773"/>
                <a:gd name="connsiteX45" fmla="*/ 1537781 w 2780712"/>
                <a:gd name="connsiteY45" fmla="*/ 356653 h 2158773"/>
                <a:gd name="connsiteX46" fmla="*/ 1819068 w 2780712"/>
                <a:gd name="connsiteY46" fmla="*/ 622309 h 2158773"/>
                <a:gd name="connsiteX47" fmla="*/ 2100357 w 2780712"/>
                <a:gd name="connsiteY47" fmla="*/ 356653 h 2158773"/>
                <a:gd name="connsiteX48" fmla="*/ 2780712 w 2780712"/>
                <a:gd name="connsiteY48" fmla="*/ 0 h 2158773"/>
                <a:gd name="connsiteX49" fmla="*/ 2780712 w 2780712"/>
                <a:gd name="connsiteY49" fmla="*/ 2158773 h 2158773"/>
                <a:gd name="connsiteX50" fmla="*/ 619180 w 2780712"/>
                <a:gd name="connsiteY50" fmla="*/ 2158773 h 2158773"/>
                <a:gd name="connsiteX51" fmla="*/ 619180 w 2780712"/>
                <a:gd name="connsiteY51" fmla="*/ 1031278 h 2158773"/>
                <a:gd name="connsiteX52" fmla="*/ 614581 w 2780712"/>
                <a:gd name="connsiteY52" fmla="*/ 1031278 h 2158773"/>
                <a:gd name="connsiteX53" fmla="*/ 614581 w 2780712"/>
                <a:gd name="connsiteY53" fmla="*/ 1073150 h 2158773"/>
                <a:gd name="connsiteX54" fmla="*/ 586469 w 2780712"/>
                <a:gd name="connsiteY54" fmla="*/ 1038301 h 2158773"/>
                <a:gd name="connsiteX55" fmla="*/ 566178 w 2780712"/>
                <a:gd name="connsiteY55" fmla="*/ 1031278 h 2158773"/>
                <a:gd name="connsiteX56" fmla="*/ 471045 w 2780712"/>
                <a:gd name="connsiteY56" fmla="*/ 1031278 h 2158773"/>
                <a:gd name="connsiteX57" fmla="*/ 460193 w 2780712"/>
                <a:gd name="connsiteY57" fmla="*/ 1035035 h 2158773"/>
                <a:gd name="connsiteX58" fmla="*/ 453504 w 2780712"/>
                <a:gd name="connsiteY58" fmla="*/ 1043619 h 2158773"/>
                <a:gd name="connsiteX59" fmla="*/ 424183 w 2780712"/>
                <a:gd name="connsiteY59" fmla="*/ 1069235 h 2158773"/>
                <a:gd name="connsiteX60" fmla="*/ 422644 w 2780712"/>
                <a:gd name="connsiteY60" fmla="*/ 1073150 h 2158773"/>
                <a:gd name="connsiteX61" fmla="*/ 422644 w 2780712"/>
                <a:gd name="connsiteY61" fmla="*/ 1070580 h 2158773"/>
                <a:gd name="connsiteX62" fmla="*/ 414188 w 2780712"/>
                <a:gd name="connsiteY62" fmla="*/ 1077967 h 2158773"/>
                <a:gd name="connsiteX63" fmla="*/ 265656 w 2780712"/>
                <a:gd name="connsiteY63" fmla="*/ 1126006 h 2158773"/>
                <a:gd name="connsiteX64" fmla="*/ 0 w 2780712"/>
                <a:gd name="connsiteY64" fmla="*/ 844718 h 2158773"/>
                <a:gd name="connsiteX65" fmla="*/ 265656 w 2780712"/>
                <a:gd name="connsiteY65" fmla="*/ 563430 h 2158773"/>
                <a:gd name="connsiteX66" fmla="*/ 414188 w 2780712"/>
                <a:gd name="connsiteY66" fmla="*/ 611469 h 2158773"/>
                <a:gd name="connsiteX67" fmla="*/ 422644 w 2780712"/>
                <a:gd name="connsiteY67" fmla="*/ 618857 h 2158773"/>
                <a:gd name="connsiteX68" fmla="*/ 422644 w 2780712"/>
                <a:gd name="connsiteY68" fmla="*/ 616286 h 2158773"/>
                <a:gd name="connsiteX69" fmla="*/ 424183 w 2780712"/>
                <a:gd name="connsiteY69" fmla="*/ 620202 h 2158773"/>
                <a:gd name="connsiteX70" fmla="*/ 453504 w 2780712"/>
                <a:gd name="connsiteY70" fmla="*/ 645817 h 2158773"/>
                <a:gd name="connsiteX71" fmla="*/ 460192 w 2780712"/>
                <a:gd name="connsiteY71" fmla="*/ 654400 h 2158773"/>
                <a:gd name="connsiteX72" fmla="*/ 475800 w 2780712"/>
                <a:gd name="connsiteY72" fmla="*/ 659803 h 2158773"/>
                <a:gd name="connsiteX73" fmla="*/ 561423 w 2780712"/>
                <a:gd name="connsiteY73" fmla="*/ 659803 h 2158773"/>
                <a:gd name="connsiteX74" fmla="*/ 586469 w 2780712"/>
                <a:gd name="connsiteY74" fmla="*/ 651134 h 2158773"/>
                <a:gd name="connsiteX75" fmla="*/ 614581 w 2780712"/>
                <a:gd name="connsiteY75" fmla="*/ 616286 h 2158773"/>
                <a:gd name="connsiteX76" fmla="*/ 614581 w 2780712"/>
                <a:gd name="connsiteY76" fmla="*/ 659803 h 2158773"/>
                <a:gd name="connsiteX77" fmla="*/ 619180 w 2780712"/>
                <a:gd name="connsiteY77" fmla="*/ 659803 h 2158773"/>
                <a:gd name="connsiteX78" fmla="*/ 619180 w 2780712"/>
                <a:gd name="connsiteY78" fmla="*/ 0 h 215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2780712" h="2158773">
                  <a:moveTo>
                    <a:pt x="1689800" y="1798695"/>
                  </a:moveTo>
                  <a:cubicBezTo>
                    <a:pt x="1689801" y="1651977"/>
                    <a:pt x="1563864" y="1533039"/>
                    <a:pt x="1408513" y="1533039"/>
                  </a:cubicBezTo>
                  <a:cubicBezTo>
                    <a:pt x="1253162" y="1533039"/>
                    <a:pt x="1127225" y="1651977"/>
                    <a:pt x="1127224" y="1798695"/>
                  </a:cubicBezTo>
                  <a:cubicBezTo>
                    <a:pt x="1127224" y="1853714"/>
                    <a:pt x="1144934" y="1904827"/>
                    <a:pt x="1175264" y="1947226"/>
                  </a:cubicBezTo>
                  <a:lnTo>
                    <a:pt x="1182651" y="1955682"/>
                  </a:lnTo>
                  <a:lnTo>
                    <a:pt x="1180081" y="1955682"/>
                  </a:lnTo>
                  <a:lnTo>
                    <a:pt x="1183996" y="1957221"/>
                  </a:lnTo>
                  <a:lnTo>
                    <a:pt x="1209612" y="1986542"/>
                  </a:lnTo>
                  <a:lnTo>
                    <a:pt x="1218196" y="1993231"/>
                  </a:lnTo>
                  <a:lnTo>
                    <a:pt x="1225488" y="2014298"/>
                  </a:lnTo>
                  <a:cubicBezTo>
                    <a:pt x="1227980" y="2025779"/>
                    <a:pt x="1229359" y="2038402"/>
                    <a:pt x="1229359" y="2051650"/>
                  </a:cubicBezTo>
                  <a:cubicBezTo>
                    <a:pt x="1229359" y="2104645"/>
                    <a:pt x="1207306" y="2147619"/>
                    <a:pt x="1180081" y="2147619"/>
                  </a:cubicBezTo>
                  <a:lnTo>
                    <a:pt x="1390615" y="2147619"/>
                  </a:lnTo>
                  <a:lnTo>
                    <a:pt x="1426410" y="2147619"/>
                  </a:lnTo>
                  <a:lnTo>
                    <a:pt x="1636944" y="2147619"/>
                  </a:lnTo>
                  <a:cubicBezTo>
                    <a:pt x="1609719" y="2147619"/>
                    <a:pt x="1587667" y="2104645"/>
                    <a:pt x="1587667" y="2051650"/>
                  </a:cubicBezTo>
                  <a:cubicBezTo>
                    <a:pt x="1587667" y="2038402"/>
                    <a:pt x="1589045" y="2025779"/>
                    <a:pt x="1591538" y="2014298"/>
                  </a:cubicBezTo>
                  <a:lnTo>
                    <a:pt x="1598830" y="1993230"/>
                  </a:lnTo>
                  <a:lnTo>
                    <a:pt x="1607413" y="1986542"/>
                  </a:lnTo>
                  <a:lnTo>
                    <a:pt x="1633028" y="1957221"/>
                  </a:lnTo>
                  <a:lnTo>
                    <a:pt x="1636944" y="1955682"/>
                  </a:lnTo>
                  <a:lnTo>
                    <a:pt x="1634373" y="1955682"/>
                  </a:lnTo>
                  <a:lnTo>
                    <a:pt x="1641761" y="1947226"/>
                  </a:lnTo>
                  <a:cubicBezTo>
                    <a:pt x="1672090" y="1904827"/>
                    <a:pt x="1689800" y="1853714"/>
                    <a:pt x="1689800" y="1798695"/>
                  </a:cubicBezTo>
                  <a:close/>
                  <a:moveTo>
                    <a:pt x="2100357" y="356653"/>
                  </a:moveTo>
                  <a:cubicBezTo>
                    <a:pt x="2100357" y="301634"/>
                    <a:pt x="2082646" y="250521"/>
                    <a:pt x="2052316" y="208122"/>
                  </a:cubicBezTo>
                  <a:lnTo>
                    <a:pt x="2044929" y="199666"/>
                  </a:lnTo>
                  <a:lnTo>
                    <a:pt x="2047499" y="199666"/>
                  </a:lnTo>
                  <a:lnTo>
                    <a:pt x="2043584" y="198127"/>
                  </a:lnTo>
                  <a:lnTo>
                    <a:pt x="2017969" y="168806"/>
                  </a:lnTo>
                  <a:lnTo>
                    <a:pt x="2009384" y="162117"/>
                  </a:lnTo>
                  <a:lnTo>
                    <a:pt x="2002092" y="141050"/>
                  </a:lnTo>
                  <a:cubicBezTo>
                    <a:pt x="1999600" y="129569"/>
                    <a:pt x="1998221" y="116946"/>
                    <a:pt x="1998221" y="103698"/>
                  </a:cubicBezTo>
                  <a:cubicBezTo>
                    <a:pt x="1998221" y="50703"/>
                    <a:pt x="2020274" y="7729"/>
                    <a:pt x="2047499" y="7729"/>
                  </a:cubicBezTo>
                  <a:lnTo>
                    <a:pt x="1836965" y="7729"/>
                  </a:lnTo>
                  <a:lnTo>
                    <a:pt x="1801170" y="7729"/>
                  </a:lnTo>
                  <a:lnTo>
                    <a:pt x="1590637" y="7729"/>
                  </a:lnTo>
                  <a:cubicBezTo>
                    <a:pt x="1617862" y="7729"/>
                    <a:pt x="1639914" y="50703"/>
                    <a:pt x="1639914" y="103698"/>
                  </a:cubicBezTo>
                  <a:cubicBezTo>
                    <a:pt x="1639914" y="116946"/>
                    <a:pt x="1638536" y="129569"/>
                    <a:pt x="1636043" y="141050"/>
                  </a:cubicBezTo>
                  <a:lnTo>
                    <a:pt x="1628751" y="162118"/>
                  </a:lnTo>
                  <a:lnTo>
                    <a:pt x="1620168" y="168806"/>
                  </a:lnTo>
                  <a:lnTo>
                    <a:pt x="1594553" y="198127"/>
                  </a:lnTo>
                  <a:lnTo>
                    <a:pt x="1590637" y="199666"/>
                  </a:lnTo>
                  <a:lnTo>
                    <a:pt x="1593208" y="199666"/>
                  </a:lnTo>
                  <a:lnTo>
                    <a:pt x="1585820" y="208122"/>
                  </a:lnTo>
                  <a:cubicBezTo>
                    <a:pt x="1555491" y="250521"/>
                    <a:pt x="1537781" y="301634"/>
                    <a:pt x="1537781" y="356653"/>
                  </a:cubicBezTo>
                  <a:cubicBezTo>
                    <a:pt x="1537781" y="503371"/>
                    <a:pt x="1663718" y="622309"/>
                    <a:pt x="1819068" y="622309"/>
                  </a:cubicBezTo>
                  <a:cubicBezTo>
                    <a:pt x="1974419" y="622309"/>
                    <a:pt x="2100357" y="503371"/>
                    <a:pt x="2100357" y="356653"/>
                  </a:cubicBezTo>
                  <a:close/>
                  <a:moveTo>
                    <a:pt x="2780712" y="0"/>
                  </a:moveTo>
                  <a:lnTo>
                    <a:pt x="2780712" y="2158773"/>
                  </a:lnTo>
                  <a:lnTo>
                    <a:pt x="619180" y="2158773"/>
                  </a:lnTo>
                  <a:lnTo>
                    <a:pt x="619180" y="1031278"/>
                  </a:lnTo>
                  <a:lnTo>
                    <a:pt x="614581" y="1031278"/>
                  </a:lnTo>
                  <a:lnTo>
                    <a:pt x="614581" y="1073150"/>
                  </a:lnTo>
                  <a:cubicBezTo>
                    <a:pt x="614581" y="1059537"/>
                    <a:pt x="603837" y="1047218"/>
                    <a:pt x="586469" y="1038301"/>
                  </a:cubicBezTo>
                  <a:lnTo>
                    <a:pt x="566178" y="1031278"/>
                  </a:lnTo>
                  <a:lnTo>
                    <a:pt x="471045" y="1031278"/>
                  </a:lnTo>
                  <a:lnTo>
                    <a:pt x="460193" y="1035035"/>
                  </a:lnTo>
                  <a:lnTo>
                    <a:pt x="453504" y="1043619"/>
                  </a:lnTo>
                  <a:lnTo>
                    <a:pt x="424183" y="1069235"/>
                  </a:lnTo>
                  <a:lnTo>
                    <a:pt x="422644" y="1073150"/>
                  </a:lnTo>
                  <a:lnTo>
                    <a:pt x="422644" y="1070580"/>
                  </a:lnTo>
                  <a:lnTo>
                    <a:pt x="414188" y="1077967"/>
                  </a:lnTo>
                  <a:cubicBezTo>
                    <a:pt x="371788" y="1108297"/>
                    <a:pt x="320675" y="1126007"/>
                    <a:pt x="265656" y="1126006"/>
                  </a:cubicBezTo>
                  <a:cubicBezTo>
                    <a:pt x="118938" y="1126006"/>
                    <a:pt x="0" y="1000069"/>
                    <a:pt x="0" y="844718"/>
                  </a:cubicBezTo>
                  <a:cubicBezTo>
                    <a:pt x="0" y="689367"/>
                    <a:pt x="118938" y="563430"/>
                    <a:pt x="265656" y="563430"/>
                  </a:cubicBezTo>
                  <a:cubicBezTo>
                    <a:pt x="320675" y="563430"/>
                    <a:pt x="371788" y="581140"/>
                    <a:pt x="414188" y="611469"/>
                  </a:cubicBezTo>
                  <a:lnTo>
                    <a:pt x="422644" y="618857"/>
                  </a:lnTo>
                  <a:lnTo>
                    <a:pt x="422644" y="616286"/>
                  </a:lnTo>
                  <a:lnTo>
                    <a:pt x="424183" y="620202"/>
                  </a:lnTo>
                  <a:lnTo>
                    <a:pt x="453504" y="645817"/>
                  </a:lnTo>
                  <a:lnTo>
                    <a:pt x="460192" y="654400"/>
                  </a:lnTo>
                  <a:lnTo>
                    <a:pt x="475800" y="659803"/>
                  </a:lnTo>
                  <a:lnTo>
                    <a:pt x="561423" y="659803"/>
                  </a:lnTo>
                  <a:lnTo>
                    <a:pt x="586469" y="651134"/>
                  </a:lnTo>
                  <a:cubicBezTo>
                    <a:pt x="603837" y="642218"/>
                    <a:pt x="614581" y="629899"/>
                    <a:pt x="614581" y="616286"/>
                  </a:cubicBezTo>
                  <a:lnTo>
                    <a:pt x="614581" y="659803"/>
                  </a:lnTo>
                  <a:lnTo>
                    <a:pt x="619180" y="659803"/>
                  </a:lnTo>
                  <a:lnTo>
                    <a:pt x="61918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9" name="Freihandform: Form 98">
              <a:extLst>
                <a:ext uri="{FF2B5EF4-FFF2-40B4-BE49-F238E27FC236}">
                  <a16:creationId xmlns:a16="http://schemas.microsoft.com/office/drawing/2014/main" id="{DE2EDDEC-368E-45B6-86CC-837163ED8FA8}"/>
                </a:ext>
              </a:extLst>
            </p:cNvPr>
            <p:cNvSpPr/>
            <p:nvPr/>
          </p:nvSpPr>
          <p:spPr>
            <a:xfrm rot="10800000">
              <a:off x="2878816" y="183896"/>
              <a:ext cx="2779924" cy="2161533"/>
            </a:xfrm>
            <a:custGeom>
              <a:avLst/>
              <a:gdLst>
                <a:gd name="connsiteX0" fmla="*/ 1826464 w 2779924"/>
                <a:gd name="connsiteY0" fmla="*/ 617735 h 2161533"/>
                <a:gd name="connsiteX1" fmla="*/ 2107752 w 2779924"/>
                <a:gd name="connsiteY1" fmla="*/ 352079 h 2161533"/>
                <a:gd name="connsiteX2" fmla="*/ 2059712 w 2779924"/>
                <a:gd name="connsiteY2" fmla="*/ 203548 h 2161533"/>
                <a:gd name="connsiteX3" fmla="*/ 2052325 w 2779924"/>
                <a:gd name="connsiteY3" fmla="*/ 195092 h 2161533"/>
                <a:gd name="connsiteX4" fmla="*/ 2054895 w 2779924"/>
                <a:gd name="connsiteY4" fmla="*/ 195092 h 2161533"/>
                <a:gd name="connsiteX5" fmla="*/ 2050980 w 2779924"/>
                <a:gd name="connsiteY5" fmla="*/ 193553 h 2161533"/>
                <a:gd name="connsiteX6" fmla="*/ 2025364 w 2779924"/>
                <a:gd name="connsiteY6" fmla="*/ 164232 h 2161533"/>
                <a:gd name="connsiteX7" fmla="*/ 2016780 w 2779924"/>
                <a:gd name="connsiteY7" fmla="*/ 157543 h 2161533"/>
                <a:gd name="connsiteX8" fmla="*/ 2009488 w 2779924"/>
                <a:gd name="connsiteY8" fmla="*/ 136476 h 2161533"/>
                <a:gd name="connsiteX9" fmla="*/ 2005617 w 2779924"/>
                <a:gd name="connsiteY9" fmla="*/ 99124 h 2161533"/>
                <a:gd name="connsiteX10" fmla="*/ 2054895 w 2779924"/>
                <a:gd name="connsiteY10" fmla="*/ 3155 h 2161533"/>
                <a:gd name="connsiteX11" fmla="*/ 1844361 w 2779924"/>
                <a:gd name="connsiteY11" fmla="*/ 3155 h 2161533"/>
                <a:gd name="connsiteX12" fmla="*/ 1808566 w 2779924"/>
                <a:gd name="connsiteY12" fmla="*/ 3155 h 2161533"/>
                <a:gd name="connsiteX13" fmla="*/ 1598032 w 2779924"/>
                <a:gd name="connsiteY13" fmla="*/ 3155 h 2161533"/>
                <a:gd name="connsiteX14" fmla="*/ 1647309 w 2779924"/>
                <a:gd name="connsiteY14" fmla="*/ 99124 h 2161533"/>
                <a:gd name="connsiteX15" fmla="*/ 1643438 w 2779924"/>
                <a:gd name="connsiteY15" fmla="*/ 136476 h 2161533"/>
                <a:gd name="connsiteX16" fmla="*/ 1636146 w 2779924"/>
                <a:gd name="connsiteY16" fmla="*/ 157544 h 2161533"/>
                <a:gd name="connsiteX17" fmla="*/ 1627563 w 2779924"/>
                <a:gd name="connsiteY17" fmla="*/ 164232 h 2161533"/>
                <a:gd name="connsiteX18" fmla="*/ 1601948 w 2779924"/>
                <a:gd name="connsiteY18" fmla="*/ 193553 h 2161533"/>
                <a:gd name="connsiteX19" fmla="*/ 1598032 w 2779924"/>
                <a:gd name="connsiteY19" fmla="*/ 195092 h 2161533"/>
                <a:gd name="connsiteX20" fmla="*/ 1600603 w 2779924"/>
                <a:gd name="connsiteY20" fmla="*/ 195092 h 2161533"/>
                <a:gd name="connsiteX21" fmla="*/ 1593215 w 2779924"/>
                <a:gd name="connsiteY21" fmla="*/ 203548 h 2161533"/>
                <a:gd name="connsiteX22" fmla="*/ 1545176 w 2779924"/>
                <a:gd name="connsiteY22" fmla="*/ 352079 h 2161533"/>
                <a:gd name="connsiteX23" fmla="*/ 1826464 w 2779924"/>
                <a:gd name="connsiteY23" fmla="*/ 617735 h 2161533"/>
                <a:gd name="connsiteX24" fmla="*/ 2779924 w 2779924"/>
                <a:gd name="connsiteY24" fmla="*/ 2161533 h 2161533"/>
                <a:gd name="connsiteX25" fmla="*/ 621152 w 2779924"/>
                <a:gd name="connsiteY25" fmla="*/ 2161533 h 2161533"/>
                <a:gd name="connsiteX26" fmla="*/ 621152 w 2779924"/>
                <a:gd name="connsiteY26" fmla="*/ 1378406 h 2161533"/>
                <a:gd name="connsiteX27" fmla="*/ 614580 w 2779924"/>
                <a:gd name="connsiteY27" fmla="*/ 1378406 h 2161533"/>
                <a:gd name="connsiteX28" fmla="*/ 614580 w 2779924"/>
                <a:gd name="connsiteY28" fmla="*/ 1424305 h 2161533"/>
                <a:gd name="connsiteX29" fmla="*/ 555964 w 2779924"/>
                <a:gd name="connsiteY29" fmla="*/ 1378898 h 2161533"/>
                <a:gd name="connsiteX30" fmla="*/ 551214 w 2779924"/>
                <a:gd name="connsiteY30" fmla="*/ 1378406 h 2161533"/>
                <a:gd name="connsiteX31" fmla="*/ 504455 w 2779924"/>
                <a:gd name="connsiteY31" fmla="*/ 1378406 h 2161533"/>
                <a:gd name="connsiteX32" fmla="*/ 498783 w 2779924"/>
                <a:gd name="connsiteY32" fmla="*/ 1377082 h 2161533"/>
                <a:gd name="connsiteX33" fmla="*/ 481259 w 2779924"/>
                <a:gd name="connsiteY33" fmla="*/ 1378898 h 2161533"/>
                <a:gd name="connsiteX34" fmla="*/ 460192 w 2779924"/>
                <a:gd name="connsiteY34" fmla="*/ 1386190 h 2161533"/>
                <a:gd name="connsiteX35" fmla="*/ 453503 w 2779924"/>
                <a:gd name="connsiteY35" fmla="*/ 1394774 h 2161533"/>
                <a:gd name="connsiteX36" fmla="*/ 424182 w 2779924"/>
                <a:gd name="connsiteY36" fmla="*/ 1420390 h 2161533"/>
                <a:gd name="connsiteX37" fmla="*/ 422643 w 2779924"/>
                <a:gd name="connsiteY37" fmla="*/ 1424305 h 2161533"/>
                <a:gd name="connsiteX38" fmla="*/ 422643 w 2779924"/>
                <a:gd name="connsiteY38" fmla="*/ 1421735 h 2161533"/>
                <a:gd name="connsiteX39" fmla="*/ 414187 w 2779924"/>
                <a:gd name="connsiteY39" fmla="*/ 1429122 h 2161533"/>
                <a:gd name="connsiteX40" fmla="*/ 265656 w 2779924"/>
                <a:gd name="connsiteY40" fmla="*/ 1477162 h 2161533"/>
                <a:gd name="connsiteX41" fmla="*/ 0 w 2779924"/>
                <a:gd name="connsiteY41" fmla="*/ 1195874 h 2161533"/>
                <a:gd name="connsiteX42" fmla="*/ 265656 w 2779924"/>
                <a:gd name="connsiteY42" fmla="*/ 914586 h 2161533"/>
                <a:gd name="connsiteX43" fmla="*/ 414187 w 2779924"/>
                <a:gd name="connsiteY43" fmla="*/ 962625 h 2161533"/>
                <a:gd name="connsiteX44" fmla="*/ 422643 w 2779924"/>
                <a:gd name="connsiteY44" fmla="*/ 970013 h 2161533"/>
                <a:gd name="connsiteX45" fmla="*/ 422643 w 2779924"/>
                <a:gd name="connsiteY45" fmla="*/ 967442 h 2161533"/>
                <a:gd name="connsiteX46" fmla="*/ 424182 w 2779924"/>
                <a:gd name="connsiteY46" fmla="*/ 971358 h 2161533"/>
                <a:gd name="connsiteX47" fmla="*/ 453503 w 2779924"/>
                <a:gd name="connsiteY47" fmla="*/ 996973 h 2161533"/>
                <a:gd name="connsiteX48" fmla="*/ 460191 w 2779924"/>
                <a:gd name="connsiteY48" fmla="*/ 1005556 h 2161533"/>
                <a:gd name="connsiteX49" fmla="*/ 481259 w 2779924"/>
                <a:gd name="connsiteY49" fmla="*/ 1012848 h 2161533"/>
                <a:gd name="connsiteX50" fmla="*/ 518611 w 2779924"/>
                <a:gd name="connsiteY50" fmla="*/ 1016719 h 2161533"/>
                <a:gd name="connsiteX51" fmla="*/ 614580 w 2779924"/>
                <a:gd name="connsiteY51" fmla="*/ 967442 h 2161533"/>
                <a:gd name="connsiteX52" fmla="*/ 614580 w 2779924"/>
                <a:gd name="connsiteY52" fmla="*/ 1019630 h 2161533"/>
                <a:gd name="connsiteX53" fmla="*/ 621152 w 2779924"/>
                <a:gd name="connsiteY53" fmla="*/ 1019630 h 2161533"/>
                <a:gd name="connsiteX54" fmla="*/ 621152 w 2779924"/>
                <a:gd name="connsiteY54" fmla="*/ 0 h 2161533"/>
                <a:gd name="connsiteX55" fmla="*/ 2779924 w 2779924"/>
                <a:gd name="connsiteY55" fmla="*/ 0 h 216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79924" h="2161533">
                  <a:moveTo>
                    <a:pt x="1826464" y="617735"/>
                  </a:moveTo>
                  <a:cubicBezTo>
                    <a:pt x="1981815" y="617735"/>
                    <a:pt x="2107752" y="498797"/>
                    <a:pt x="2107752" y="352079"/>
                  </a:cubicBezTo>
                  <a:cubicBezTo>
                    <a:pt x="2107752" y="297060"/>
                    <a:pt x="2090042" y="245947"/>
                    <a:pt x="2059712" y="203548"/>
                  </a:cubicBezTo>
                  <a:lnTo>
                    <a:pt x="2052325" y="195092"/>
                  </a:lnTo>
                  <a:lnTo>
                    <a:pt x="2054895" y="195092"/>
                  </a:lnTo>
                  <a:lnTo>
                    <a:pt x="2050980" y="193553"/>
                  </a:lnTo>
                  <a:lnTo>
                    <a:pt x="2025364" y="164232"/>
                  </a:lnTo>
                  <a:lnTo>
                    <a:pt x="2016780" y="157543"/>
                  </a:lnTo>
                  <a:lnTo>
                    <a:pt x="2009488" y="136476"/>
                  </a:lnTo>
                  <a:cubicBezTo>
                    <a:pt x="2006996" y="124995"/>
                    <a:pt x="2005617" y="112372"/>
                    <a:pt x="2005617" y="99124"/>
                  </a:cubicBezTo>
                  <a:cubicBezTo>
                    <a:pt x="2005617" y="46129"/>
                    <a:pt x="2027670" y="3155"/>
                    <a:pt x="2054895" y="3155"/>
                  </a:cubicBezTo>
                  <a:lnTo>
                    <a:pt x="1844361" y="3155"/>
                  </a:lnTo>
                  <a:lnTo>
                    <a:pt x="1808566" y="3155"/>
                  </a:lnTo>
                  <a:lnTo>
                    <a:pt x="1598032" y="3155"/>
                  </a:lnTo>
                  <a:cubicBezTo>
                    <a:pt x="1625257" y="3155"/>
                    <a:pt x="1647309" y="46129"/>
                    <a:pt x="1647309" y="99124"/>
                  </a:cubicBezTo>
                  <a:cubicBezTo>
                    <a:pt x="1647309" y="112372"/>
                    <a:pt x="1645931" y="124995"/>
                    <a:pt x="1643438" y="136476"/>
                  </a:cubicBezTo>
                  <a:lnTo>
                    <a:pt x="1636146" y="157544"/>
                  </a:lnTo>
                  <a:lnTo>
                    <a:pt x="1627563" y="164232"/>
                  </a:lnTo>
                  <a:lnTo>
                    <a:pt x="1601948" y="193553"/>
                  </a:lnTo>
                  <a:lnTo>
                    <a:pt x="1598032" y="195092"/>
                  </a:lnTo>
                  <a:lnTo>
                    <a:pt x="1600603" y="195092"/>
                  </a:lnTo>
                  <a:lnTo>
                    <a:pt x="1593215" y="203548"/>
                  </a:lnTo>
                  <a:cubicBezTo>
                    <a:pt x="1562886" y="245947"/>
                    <a:pt x="1545176" y="297060"/>
                    <a:pt x="1545176" y="352079"/>
                  </a:cubicBezTo>
                  <a:cubicBezTo>
                    <a:pt x="1545176" y="498797"/>
                    <a:pt x="1671113" y="617735"/>
                    <a:pt x="1826464" y="617735"/>
                  </a:cubicBezTo>
                  <a:close/>
                  <a:moveTo>
                    <a:pt x="2779924" y="2161533"/>
                  </a:moveTo>
                  <a:lnTo>
                    <a:pt x="621152" y="2161533"/>
                  </a:lnTo>
                  <a:lnTo>
                    <a:pt x="621152" y="1378406"/>
                  </a:lnTo>
                  <a:lnTo>
                    <a:pt x="614580" y="1378406"/>
                  </a:lnTo>
                  <a:lnTo>
                    <a:pt x="614580" y="1424305"/>
                  </a:lnTo>
                  <a:cubicBezTo>
                    <a:pt x="614580" y="1403886"/>
                    <a:pt x="590407" y="1386377"/>
                    <a:pt x="555964" y="1378898"/>
                  </a:cubicBezTo>
                  <a:lnTo>
                    <a:pt x="551214" y="1378406"/>
                  </a:lnTo>
                  <a:lnTo>
                    <a:pt x="504455" y="1378406"/>
                  </a:lnTo>
                  <a:lnTo>
                    <a:pt x="498783" y="1377082"/>
                  </a:lnTo>
                  <a:lnTo>
                    <a:pt x="481259" y="1378898"/>
                  </a:lnTo>
                  <a:lnTo>
                    <a:pt x="460192" y="1386190"/>
                  </a:lnTo>
                  <a:lnTo>
                    <a:pt x="453503" y="1394774"/>
                  </a:lnTo>
                  <a:lnTo>
                    <a:pt x="424182" y="1420390"/>
                  </a:lnTo>
                  <a:lnTo>
                    <a:pt x="422643" y="1424305"/>
                  </a:lnTo>
                  <a:lnTo>
                    <a:pt x="422643" y="1421735"/>
                  </a:lnTo>
                  <a:lnTo>
                    <a:pt x="414187" y="1429122"/>
                  </a:lnTo>
                  <a:cubicBezTo>
                    <a:pt x="371788" y="1459452"/>
                    <a:pt x="320675" y="1477162"/>
                    <a:pt x="265656" y="1477162"/>
                  </a:cubicBezTo>
                  <a:cubicBezTo>
                    <a:pt x="118938" y="1477162"/>
                    <a:pt x="0" y="1351225"/>
                    <a:pt x="0" y="1195874"/>
                  </a:cubicBezTo>
                  <a:cubicBezTo>
                    <a:pt x="0" y="1040523"/>
                    <a:pt x="118938" y="914586"/>
                    <a:pt x="265656" y="914586"/>
                  </a:cubicBezTo>
                  <a:cubicBezTo>
                    <a:pt x="320675" y="914586"/>
                    <a:pt x="371788" y="932296"/>
                    <a:pt x="414187" y="962625"/>
                  </a:cubicBezTo>
                  <a:lnTo>
                    <a:pt x="422643" y="970013"/>
                  </a:lnTo>
                  <a:lnTo>
                    <a:pt x="422643" y="967442"/>
                  </a:lnTo>
                  <a:lnTo>
                    <a:pt x="424182" y="971358"/>
                  </a:lnTo>
                  <a:lnTo>
                    <a:pt x="453503" y="996973"/>
                  </a:lnTo>
                  <a:lnTo>
                    <a:pt x="460191" y="1005556"/>
                  </a:lnTo>
                  <a:lnTo>
                    <a:pt x="481259" y="1012848"/>
                  </a:lnTo>
                  <a:cubicBezTo>
                    <a:pt x="492740" y="1015341"/>
                    <a:pt x="505363" y="1016719"/>
                    <a:pt x="518611" y="1016719"/>
                  </a:cubicBezTo>
                  <a:cubicBezTo>
                    <a:pt x="571606" y="1016719"/>
                    <a:pt x="614580" y="994667"/>
                    <a:pt x="614580" y="967442"/>
                  </a:cubicBezTo>
                  <a:lnTo>
                    <a:pt x="614580" y="1019630"/>
                  </a:lnTo>
                  <a:lnTo>
                    <a:pt x="621152" y="1019630"/>
                  </a:lnTo>
                  <a:lnTo>
                    <a:pt x="621152" y="0"/>
                  </a:lnTo>
                  <a:lnTo>
                    <a:pt x="2779924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0" name="Freihandform: Form 99">
              <a:extLst>
                <a:ext uri="{FF2B5EF4-FFF2-40B4-BE49-F238E27FC236}">
                  <a16:creationId xmlns:a16="http://schemas.microsoft.com/office/drawing/2014/main" id="{8E9BAA82-9371-47B9-82E0-A66A9FF1F202}"/>
                </a:ext>
              </a:extLst>
            </p:cNvPr>
            <p:cNvSpPr/>
            <p:nvPr/>
          </p:nvSpPr>
          <p:spPr>
            <a:xfrm rot="5400000">
              <a:off x="6855160" y="2043416"/>
              <a:ext cx="2780712" cy="2158772"/>
            </a:xfrm>
            <a:custGeom>
              <a:avLst/>
              <a:gdLst>
                <a:gd name="connsiteX0" fmla="*/ 2161531 w 2780712"/>
                <a:gd name="connsiteY0" fmla="*/ 773017 h 2158772"/>
                <a:gd name="connsiteX1" fmla="*/ 2427187 w 2780712"/>
                <a:gd name="connsiteY1" fmla="*/ 1054305 h 2158772"/>
                <a:gd name="connsiteX2" fmla="*/ 2575718 w 2780712"/>
                <a:gd name="connsiteY2" fmla="*/ 1006265 h 2158772"/>
                <a:gd name="connsiteX3" fmla="*/ 2584174 w 2780712"/>
                <a:gd name="connsiteY3" fmla="*/ 998878 h 2158772"/>
                <a:gd name="connsiteX4" fmla="*/ 2584174 w 2780712"/>
                <a:gd name="connsiteY4" fmla="*/ 1001448 h 2158772"/>
                <a:gd name="connsiteX5" fmla="*/ 2585713 w 2780712"/>
                <a:gd name="connsiteY5" fmla="*/ 997533 h 2158772"/>
                <a:gd name="connsiteX6" fmla="*/ 2615034 w 2780712"/>
                <a:gd name="connsiteY6" fmla="*/ 971917 h 2158772"/>
                <a:gd name="connsiteX7" fmla="*/ 2621723 w 2780712"/>
                <a:gd name="connsiteY7" fmla="*/ 963333 h 2158772"/>
                <a:gd name="connsiteX8" fmla="*/ 2642790 w 2780712"/>
                <a:gd name="connsiteY8" fmla="*/ 956041 h 2158772"/>
                <a:gd name="connsiteX9" fmla="*/ 2680142 w 2780712"/>
                <a:gd name="connsiteY9" fmla="*/ 952170 h 2158772"/>
                <a:gd name="connsiteX10" fmla="*/ 2776111 w 2780712"/>
                <a:gd name="connsiteY10" fmla="*/ 1001448 h 2158772"/>
                <a:gd name="connsiteX11" fmla="*/ 2776111 w 2780712"/>
                <a:gd name="connsiteY11" fmla="*/ 790914 h 2158772"/>
                <a:gd name="connsiteX12" fmla="*/ 2776111 w 2780712"/>
                <a:gd name="connsiteY12" fmla="*/ 755119 h 2158772"/>
                <a:gd name="connsiteX13" fmla="*/ 2776111 w 2780712"/>
                <a:gd name="connsiteY13" fmla="*/ 544585 h 2158772"/>
                <a:gd name="connsiteX14" fmla="*/ 2680142 w 2780712"/>
                <a:gd name="connsiteY14" fmla="*/ 593862 h 2158772"/>
                <a:gd name="connsiteX15" fmla="*/ 2642790 w 2780712"/>
                <a:gd name="connsiteY15" fmla="*/ 589991 h 2158772"/>
                <a:gd name="connsiteX16" fmla="*/ 2621722 w 2780712"/>
                <a:gd name="connsiteY16" fmla="*/ 582699 h 2158772"/>
                <a:gd name="connsiteX17" fmla="*/ 2615034 w 2780712"/>
                <a:gd name="connsiteY17" fmla="*/ 574116 h 2158772"/>
                <a:gd name="connsiteX18" fmla="*/ 2585713 w 2780712"/>
                <a:gd name="connsiteY18" fmla="*/ 548501 h 2158772"/>
                <a:gd name="connsiteX19" fmla="*/ 2584174 w 2780712"/>
                <a:gd name="connsiteY19" fmla="*/ 544585 h 2158772"/>
                <a:gd name="connsiteX20" fmla="*/ 2584174 w 2780712"/>
                <a:gd name="connsiteY20" fmla="*/ 547156 h 2158772"/>
                <a:gd name="connsiteX21" fmla="*/ 2575718 w 2780712"/>
                <a:gd name="connsiteY21" fmla="*/ 539768 h 2158772"/>
                <a:gd name="connsiteX22" fmla="*/ 2427187 w 2780712"/>
                <a:gd name="connsiteY22" fmla="*/ 491729 h 2158772"/>
                <a:gd name="connsiteX23" fmla="*/ 2161531 w 2780712"/>
                <a:gd name="connsiteY23" fmla="*/ 773017 h 2158772"/>
                <a:gd name="connsiteX24" fmla="*/ 1640232 w 2780712"/>
                <a:gd name="connsiteY24" fmla="*/ 1804322 h 2158772"/>
                <a:gd name="connsiteX25" fmla="*/ 1688272 w 2780712"/>
                <a:gd name="connsiteY25" fmla="*/ 1952853 h 2158772"/>
                <a:gd name="connsiteX26" fmla="*/ 1695659 w 2780712"/>
                <a:gd name="connsiteY26" fmla="*/ 1961309 h 2158772"/>
                <a:gd name="connsiteX27" fmla="*/ 1693089 w 2780712"/>
                <a:gd name="connsiteY27" fmla="*/ 1961309 h 2158772"/>
                <a:gd name="connsiteX28" fmla="*/ 1697004 w 2780712"/>
                <a:gd name="connsiteY28" fmla="*/ 1962848 h 2158772"/>
                <a:gd name="connsiteX29" fmla="*/ 1722620 w 2780712"/>
                <a:gd name="connsiteY29" fmla="*/ 1992169 h 2158772"/>
                <a:gd name="connsiteX30" fmla="*/ 1731204 w 2780712"/>
                <a:gd name="connsiteY30" fmla="*/ 1998858 h 2158772"/>
                <a:gd name="connsiteX31" fmla="*/ 1738496 w 2780712"/>
                <a:gd name="connsiteY31" fmla="*/ 2019925 h 2158772"/>
                <a:gd name="connsiteX32" fmla="*/ 1742367 w 2780712"/>
                <a:gd name="connsiteY32" fmla="*/ 2057277 h 2158772"/>
                <a:gd name="connsiteX33" fmla="*/ 1693089 w 2780712"/>
                <a:gd name="connsiteY33" fmla="*/ 2153246 h 2158772"/>
                <a:gd name="connsiteX34" fmla="*/ 1903623 w 2780712"/>
                <a:gd name="connsiteY34" fmla="*/ 2153246 h 2158772"/>
                <a:gd name="connsiteX35" fmla="*/ 1939418 w 2780712"/>
                <a:gd name="connsiteY35" fmla="*/ 2153246 h 2158772"/>
                <a:gd name="connsiteX36" fmla="*/ 2149952 w 2780712"/>
                <a:gd name="connsiteY36" fmla="*/ 2153246 h 2158772"/>
                <a:gd name="connsiteX37" fmla="*/ 2100675 w 2780712"/>
                <a:gd name="connsiteY37" fmla="*/ 2057277 h 2158772"/>
                <a:gd name="connsiteX38" fmla="*/ 2104546 w 2780712"/>
                <a:gd name="connsiteY38" fmla="*/ 2019925 h 2158772"/>
                <a:gd name="connsiteX39" fmla="*/ 2111838 w 2780712"/>
                <a:gd name="connsiteY39" fmla="*/ 1998857 h 2158772"/>
                <a:gd name="connsiteX40" fmla="*/ 2120421 w 2780712"/>
                <a:gd name="connsiteY40" fmla="*/ 1992169 h 2158772"/>
                <a:gd name="connsiteX41" fmla="*/ 2146036 w 2780712"/>
                <a:gd name="connsiteY41" fmla="*/ 1962848 h 2158772"/>
                <a:gd name="connsiteX42" fmla="*/ 2149952 w 2780712"/>
                <a:gd name="connsiteY42" fmla="*/ 1961309 h 2158772"/>
                <a:gd name="connsiteX43" fmla="*/ 2147381 w 2780712"/>
                <a:gd name="connsiteY43" fmla="*/ 1961309 h 2158772"/>
                <a:gd name="connsiteX44" fmla="*/ 2154769 w 2780712"/>
                <a:gd name="connsiteY44" fmla="*/ 1952853 h 2158772"/>
                <a:gd name="connsiteX45" fmla="*/ 2202808 w 2780712"/>
                <a:gd name="connsiteY45" fmla="*/ 1804322 h 2158772"/>
                <a:gd name="connsiteX46" fmla="*/ 1921520 w 2780712"/>
                <a:gd name="connsiteY46" fmla="*/ 1538666 h 2158772"/>
                <a:gd name="connsiteX47" fmla="*/ 1640232 w 2780712"/>
                <a:gd name="connsiteY47" fmla="*/ 1804322 h 2158772"/>
                <a:gd name="connsiteX48" fmla="*/ 0 w 2780712"/>
                <a:gd name="connsiteY48" fmla="*/ 1079386 h 2158772"/>
                <a:gd name="connsiteX49" fmla="*/ 265656 w 2780712"/>
                <a:gd name="connsiteY49" fmla="*/ 798098 h 2158772"/>
                <a:gd name="connsiteX50" fmla="*/ 414187 w 2780712"/>
                <a:gd name="connsiteY50" fmla="*/ 846137 h 2158772"/>
                <a:gd name="connsiteX51" fmla="*/ 422643 w 2780712"/>
                <a:gd name="connsiteY51" fmla="*/ 853525 h 2158772"/>
                <a:gd name="connsiteX52" fmla="*/ 422643 w 2780712"/>
                <a:gd name="connsiteY52" fmla="*/ 850954 h 2158772"/>
                <a:gd name="connsiteX53" fmla="*/ 424182 w 2780712"/>
                <a:gd name="connsiteY53" fmla="*/ 854870 h 2158772"/>
                <a:gd name="connsiteX54" fmla="*/ 453503 w 2780712"/>
                <a:gd name="connsiteY54" fmla="*/ 880485 h 2158772"/>
                <a:gd name="connsiteX55" fmla="*/ 460191 w 2780712"/>
                <a:gd name="connsiteY55" fmla="*/ 889068 h 2158772"/>
                <a:gd name="connsiteX56" fmla="*/ 481259 w 2780712"/>
                <a:gd name="connsiteY56" fmla="*/ 896360 h 2158772"/>
                <a:gd name="connsiteX57" fmla="*/ 516363 w 2780712"/>
                <a:gd name="connsiteY57" fmla="*/ 899998 h 2158772"/>
                <a:gd name="connsiteX58" fmla="*/ 520859 w 2780712"/>
                <a:gd name="connsiteY58" fmla="*/ 899998 h 2158772"/>
                <a:gd name="connsiteX59" fmla="*/ 555964 w 2780712"/>
                <a:gd name="connsiteY59" fmla="*/ 896360 h 2158772"/>
                <a:gd name="connsiteX60" fmla="*/ 614580 w 2780712"/>
                <a:gd name="connsiteY60" fmla="*/ 850954 h 2158772"/>
                <a:gd name="connsiteX61" fmla="*/ 614580 w 2780712"/>
                <a:gd name="connsiteY61" fmla="*/ 899998 h 2158772"/>
                <a:gd name="connsiteX62" fmla="*/ 619179 w 2780712"/>
                <a:gd name="connsiteY62" fmla="*/ 899998 h 2158772"/>
                <a:gd name="connsiteX63" fmla="*/ 619179 w 2780712"/>
                <a:gd name="connsiteY63" fmla="*/ 0 h 2158772"/>
                <a:gd name="connsiteX64" fmla="*/ 2780712 w 2780712"/>
                <a:gd name="connsiteY64" fmla="*/ 0 h 2158772"/>
                <a:gd name="connsiteX65" fmla="*/ 2780712 w 2780712"/>
                <a:gd name="connsiteY65" fmla="*/ 2158772 h 2158772"/>
                <a:gd name="connsiteX66" fmla="*/ 619179 w 2780712"/>
                <a:gd name="connsiteY66" fmla="*/ 2158772 h 2158772"/>
                <a:gd name="connsiteX67" fmla="*/ 619179 w 2780712"/>
                <a:gd name="connsiteY67" fmla="*/ 1258774 h 2158772"/>
                <a:gd name="connsiteX68" fmla="*/ 614580 w 2780712"/>
                <a:gd name="connsiteY68" fmla="*/ 1258774 h 2158772"/>
                <a:gd name="connsiteX69" fmla="*/ 614580 w 2780712"/>
                <a:gd name="connsiteY69" fmla="*/ 1307817 h 2158772"/>
                <a:gd name="connsiteX70" fmla="*/ 555964 w 2780712"/>
                <a:gd name="connsiteY70" fmla="*/ 1262410 h 2158772"/>
                <a:gd name="connsiteX71" fmla="*/ 520879 w 2780712"/>
                <a:gd name="connsiteY71" fmla="*/ 1258774 h 2158772"/>
                <a:gd name="connsiteX72" fmla="*/ 516344 w 2780712"/>
                <a:gd name="connsiteY72" fmla="*/ 1258774 h 2158772"/>
                <a:gd name="connsiteX73" fmla="*/ 481259 w 2780712"/>
                <a:gd name="connsiteY73" fmla="*/ 1262410 h 2158772"/>
                <a:gd name="connsiteX74" fmla="*/ 460192 w 2780712"/>
                <a:gd name="connsiteY74" fmla="*/ 1269702 h 2158772"/>
                <a:gd name="connsiteX75" fmla="*/ 453503 w 2780712"/>
                <a:gd name="connsiteY75" fmla="*/ 1278286 h 2158772"/>
                <a:gd name="connsiteX76" fmla="*/ 424182 w 2780712"/>
                <a:gd name="connsiteY76" fmla="*/ 1303902 h 2158772"/>
                <a:gd name="connsiteX77" fmla="*/ 422643 w 2780712"/>
                <a:gd name="connsiteY77" fmla="*/ 1307817 h 2158772"/>
                <a:gd name="connsiteX78" fmla="*/ 422643 w 2780712"/>
                <a:gd name="connsiteY78" fmla="*/ 1305247 h 2158772"/>
                <a:gd name="connsiteX79" fmla="*/ 414187 w 2780712"/>
                <a:gd name="connsiteY79" fmla="*/ 1312634 h 2158772"/>
                <a:gd name="connsiteX80" fmla="*/ 265656 w 2780712"/>
                <a:gd name="connsiteY80" fmla="*/ 1360674 h 2158772"/>
                <a:gd name="connsiteX81" fmla="*/ 0 w 2780712"/>
                <a:gd name="connsiteY81" fmla="*/ 1079386 h 215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780712" h="2158772">
                  <a:moveTo>
                    <a:pt x="2161531" y="773017"/>
                  </a:moveTo>
                  <a:cubicBezTo>
                    <a:pt x="2161531" y="928368"/>
                    <a:pt x="2280469" y="1054305"/>
                    <a:pt x="2427187" y="1054305"/>
                  </a:cubicBezTo>
                  <a:cubicBezTo>
                    <a:pt x="2482206" y="1054305"/>
                    <a:pt x="2533319" y="1036595"/>
                    <a:pt x="2575718" y="1006265"/>
                  </a:cubicBezTo>
                  <a:lnTo>
                    <a:pt x="2584174" y="998878"/>
                  </a:lnTo>
                  <a:lnTo>
                    <a:pt x="2584174" y="1001448"/>
                  </a:lnTo>
                  <a:lnTo>
                    <a:pt x="2585713" y="997533"/>
                  </a:lnTo>
                  <a:lnTo>
                    <a:pt x="2615034" y="971917"/>
                  </a:lnTo>
                  <a:lnTo>
                    <a:pt x="2621723" y="963333"/>
                  </a:lnTo>
                  <a:lnTo>
                    <a:pt x="2642790" y="956041"/>
                  </a:lnTo>
                  <a:cubicBezTo>
                    <a:pt x="2654271" y="953549"/>
                    <a:pt x="2666894" y="952170"/>
                    <a:pt x="2680142" y="952170"/>
                  </a:cubicBezTo>
                  <a:cubicBezTo>
                    <a:pt x="2733137" y="952170"/>
                    <a:pt x="2776111" y="974223"/>
                    <a:pt x="2776111" y="1001448"/>
                  </a:cubicBezTo>
                  <a:lnTo>
                    <a:pt x="2776111" y="790914"/>
                  </a:lnTo>
                  <a:lnTo>
                    <a:pt x="2776111" y="755119"/>
                  </a:lnTo>
                  <a:lnTo>
                    <a:pt x="2776111" y="544585"/>
                  </a:lnTo>
                  <a:cubicBezTo>
                    <a:pt x="2776111" y="571810"/>
                    <a:pt x="2733137" y="593862"/>
                    <a:pt x="2680142" y="593862"/>
                  </a:cubicBezTo>
                  <a:cubicBezTo>
                    <a:pt x="2666894" y="593862"/>
                    <a:pt x="2654271" y="592484"/>
                    <a:pt x="2642790" y="589991"/>
                  </a:cubicBezTo>
                  <a:lnTo>
                    <a:pt x="2621722" y="582699"/>
                  </a:lnTo>
                  <a:lnTo>
                    <a:pt x="2615034" y="574116"/>
                  </a:lnTo>
                  <a:lnTo>
                    <a:pt x="2585713" y="548501"/>
                  </a:lnTo>
                  <a:lnTo>
                    <a:pt x="2584174" y="544585"/>
                  </a:lnTo>
                  <a:lnTo>
                    <a:pt x="2584174" y="547156"/>
                  </a:lnTo>
                  <a:lnTo>
                    <a:pt x="2575718" y="539768"/>
                  </a:lnTo>
                  <a:cubicBezTo>
                    <a:pt x="2533319" y="509439"/>
                    <a:pt x="2482206" y="491729"/>
                    <a:pt x="2427187" y="491729"/>
                  </a:cubicBezTo>
                  <a:cubicBezTo>
                    <a:pt x="2280469" y="491729"/>
                    <a:pt x="2161531" y="617666"/>
                    <a:pt x="2161531" y="773017"/>
                  </a:cubicBezTo>
                  <a:close/>
                  <a:moveTo>
                    <a:pt x="1640232" y="1804322"/>
                  </a:moveTo>
                  <a:cubicBezTo>
                    <a:pt x="1640232" y="1859341"/>
                    <a:pt x="1657942" y="1910454"/>
                    <a:pt x="1688272" y="1952853"/>
                  </a:cubicBezTo>
                  <a:lnTo>
                    <a:pt x="1695659" y="1961309"/>
                  </a:lnTo>
                  <a:lnTo>
                    <a:pt x="1693089" y="1961309"/>
                  </a:lnTo>
                  <a:lnTo>
                    <a:pt x="1697004" y="1962848"/>
                  </a:lnTo>
                  <a:lnTo>
                    <a:pt x="1722620" y="1992169"/>
                  </a:lnTo>
                  <a:lnTo>
                    <a:pt x="1731204" y="1998858"/>
                  </a:lnTo>
                  <a:lnTo>
                    <a:pt x="1738496" y="2019925"/>
                  </a:lnTo>
                  <a:cubicBezTo>
                    <a:pt x="1740988" y="2031406"/>
                    <a:pt x="1742367" y="2044029"/>
                    <a:pt x="1742367" y="2057277"/>
                  </a:cubicBezTo>
                  <a:cubicBezTo>
                    <a:pt x="1742367" y="2110272"/>
                    <a:pt x="1720314" y="2153246"/>
                    <a:pt x="1693089" y="2153246"/>
                  </a:cubicBezTo>
                  <a:lnTo>
                    <a:pt x="1903623" y="2153246"/>
                  </a:lnTo>
                  <a:lnTo>
                    <a:pt x="1939418" y="2153246"/>
                  </a:lnTo>
                  <a:lnTo>
                    <a:pt x="2149952" y="2153246"/>
                  </a:lnTo>
                  <a:cubicBezTo>
                    <a:pt x="2122727" y="2153246"/>
                    <a:pt x="2100675" y="2110272"/>
                    <a:pt x="2100675" y="2057277"/>
                  </a:cubicBezTo>
                  <a:cubicBezTo>
                    <a:pt x="2100675" y="2044029"/>
                    <a:pt x="2102053" y="2031406"/>
                    <a:pt x="2104546" y="2019925"/>
                  </a:cubicBezTo>
                  <a:lnTo>
                    <a:pt x="2111838" y="1998857"/>
                  </a:lnTo>
                  <a:lnTo>
                    <a:pt x="2120421" y="1992169"/>
                  </a:lnTo>
                  <a:lnTo>
                    <a:pt x="2146036" y="1962848"/>
                  </a:lnTo>
                  <a:lnTo>
                    <a:pt x="2149952" y="1961309"/>
                  </a:lnTo>
                  <a:lnTo>
                    <a:pt x="2147381" y="1961309"/>
                  </a:lnTo>
                  <a:lnTo>
                    <a:pt x="2154769" y="1952853"/>
                  </a:lnTo>
                  <a:cubicBezTo>
                    <a:pt x="2185098" y="1910454"/>
                    <a:pt x="2202808" y="1859341"/>
                    <a:pt x="2202808" y="1804322"/>
                  </a:cubicBezTo>
                  <a:cubicBezTo>
                    <a:pt x="2202808" y="1657604"/>
                    <a:pt x="2076871" y="1538666"/>
                    <a:pt x="1921520" y="1538666"/>
                  </a:cubicBezTo>
                  <a:cubicBezTo>
                    <a:pt x="1766169" y="1538666"/>
                    <a:pt x="1640232" y="1657604"/>
                    <a:pt x="1640232" y="1804322"/>
                  </a:cubicBezTo>
                  <a:close/>
                  <a:moveTo>
                    <a:pt x="0" y="1079386"/>
                  </a:moveTo>
                  <a:cubicBezTo>
                    <a:pt x="0" y="924035"/>
                    <a:pt x="118938" y="798098"/>
                    <a:pt x="265656" y="798098"/>
                  </a:cubicBezTo>
                  <a:cubicBezTo>
                    <a:pt x="320675" y="798098"/>
                    <a:pt x="371788" y="815808"/>
                    <a:pt x="414187" y="846137"/>
                  </a:cubicBezTo>
                  <a:lnTo>
                    <a:pt x="422643" y="853525"/>
                  </a:lnTo>
                  <a:lnTo>
                    <a:pt x="422643" y="850954"/>
                  </a:lnTo>
                  <a:lnTo>
                    <a:pt x="424182" y="854870"/>
                  </a:lnTo>
                  <a:lnTo>
                    <a:pt x="453503" y="880485"/>
                  </a:lnTo>
                  <a:lnTo>
                    <a:pt x="460191" y="889068"/>
                  </a:lnTo>
                  <a:lnTo>
                    <a:pt x="481259" y="896360"/>
                  </a:lnTo>
                  <a:lnTo>
                    <a:pt x="516363" y="899998"/>
                  </a:lnTo>
                  <a:lnTo>
                    <a:pt x="520859" y="899998"/>
                  </a:lnTo>
                  <a:lnTo>
                    <a:pt x="555964" y="896360"/>
                  </a:lnTo>
                  <a:cubicBezTo>
                    <a:pt x="590407" y="888882"/>
                    <a:pt x="614580" y="871373"/>
                    <a:pt x="614580" y="850954"/>
                  </a:cubicBezTo>
                  <a:lnTo>
                    <a:pt x="614580" y="899998"/>
                  </a:lnTo>
                  <a:lnTo>
                    <a:pt x="619179" y="899998"/>
                  </a:lnTo>
                  <a:lnTo>
                    <a:pt x="619179" y="0"/>
                  </a:lnTo>
                  <a:lnTo>
                    <a:pt x="2780712" y="0"/>
                  </a:lnTo>
                  <a:lnTo>
                    <a:pt x="2780712" y="2158772"/>
                  </a:lnTo>
                  <a:lnTo>
                    <a:pt x="619179" y="2158772"/>
                  </a:lnTo>
                  <a:lnTo>
                    <a:pt x="619179" y="1258774"/>
                  </a:lnTo>
                  <a:lnTo>
                    <a:pt x="614580" y="1258774"/>
                  </a:lnTo>
                  <a:lnTo>
                    <a:pt x="614580" y="1307817"/>
                  </a:lnTo>
                  <a:cubicBezTo>
                    <a:pt x="614580" y="1287398"/>
                    <a:pt x="590407" y="1269889"/>
                    <a:pt x="555964" y="1262410"/>
                  </a:cubicBezTo>
                  <a:lnTo>
                    <a:pt x="520879" y="1258774"/>
                  </a:lnTo>
                  <a:lnTo>
                    <a:pt x="516344" y="1258774"/>
                  </a:lnTo>
                  <a:lnTo>
                    <a:pt x="481259" y="1262410"/>
                  </a:lnTo>
                  <a:lnTo>
                    <a:pt x="460192" y="1269702"/>
                  </a:lnTo>
                  <a:lnTo>
                    <a:pt x="453503" y="1278286"/>
                  </a:lnTo>
                  <a:lnTo>
                    <a:pt x="424182" y="1303902"/>
                  </a:lnTo>
                  <a:lnTo>
                    <a:pt x="422643" y="1307817"/>
                  </a:lnTo>
                  <a:lnTo>
                    <a:pt x="422643" y="1305247"/>
                  </a:lnTo>
                  <a:lnTo>
                    <a:pt x="414187" y="1312634"/>
                  </a:lnTo>
                  <a:cubicBezTo>
                    <a:pt x="371788" y="1342964"/>
                    <a:pt x="320675" y="1360674"/>
                    <a:pt x="265656" y="1360674"/>
                  </a:cubicBezTo>
                  <a:cubicBezTo>
                    <a:pt x="118938" y="1360674"/>
                    <a:pt x="0" y="1234737"/>
                    <a:pt x="0" y="1079386"/>
                  </a:cubicBezTo>
                  <a:close/>
                </a:path>
              </a:pathLst>
            </a:custGeom>
            <a:blipFill dpi="0" rotWithShape="0">
              <a:blip r:embed="rId2"/>
              <a:srcRect/>
              <a:tile tx="0" ty="285750" sx="100000" sy="100000" flip="none" algn="r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F792CB1A-5324-426C-A740-A5668D1A99CD}"/>
                </a:ext>
              </a:extLst>
            </p:cNvPr>
            <p:cNvSpPr/>
            <p:nvPr/>
          </p:nvSpPr>
          <p:spPr>
            <a:xfrm rot="5400000">
              <a:off x="2249566" y="2347602"/>
              <a:ext cx="3398221" cy="2158772"/>
            </a:xfrm>
            <a:custGeom>
              <a:avLst/>
              <a:gdLst>
                <a:gd name="connsiteX0" fmla="*/ 1355923 w 3398221"/>
                <a:gd name="connsiteY0" fmla="*/ 354675 h 2158772"/>
                <a:gd name="connsiteX1" fmla="*/ 1637211 w 3398221"/>
                <a:gd name="connsiteY1" fmla="*/ 620331 h 2158772"/>
                <a:gd name="connsiteX2" fmla="*/ 1918499 w 3398221"/>
                <a:gd name="connsiteY2" fmla="*/ 354675 h 2158772"/>
                <a:gd name="connsiteX3" fmla="*/ 1870459 w 3398221"/>
                <a:gd name="connsiteY3" fmla="*/ 206144 h 2158772"/>
                <a:gd name="connsiteX4" fmla="*/ 1863072 w 3398221"/>
                <a:gd name="connsiteY4" fmla="*/ 197688 h 2158772"/>
                <a:gd name="connsiteX5" fmla="*/ 1865642 w 3398221"/>
                <a:gd name="connsiteY5" fmla="*/ 197688 h 2158772"/>
                <a:gd name="connsiteX6" fmla="*/ 1861727 w 3398221"/>
                <a:gd name="connsiteY6" fmla="*/ 196149 h 2158772"/>
                <a:gd name="connsiteX7" fmla="*/ 1836111 w 3398221"/>
                <a:gd name="connsiteY7" fmla="*/ 166828 h 2158772"/>
                <a:gd name="connsiteX8" fmla="*/ 1827527 w 3398221"/>
                <a:gd name="connsiteY8" fmla="*/ 160139 h 2158772"/>
                <a:gd name="connsiteX9" fmla="*/ 1820235 w 3398221"/>
                <a:gd name="connsiteY9" fmla="*/ 139072 h 2158772"/>
                <a:gd name="connsiteX10" fmla="*/ 1816364 w 3398221"/>
                <a:gd name="connsiteY10" fmla="*/ 101720 h 2158772"/>
                <a:gd name="connsiteX11" fmla="*/ 1865642 w 3398221"/>
                <a:gd name="connsiteY11" fmla="*/ 5751 h 2158772"/>
                <a:gd name="connsiteX12" fmla="*/ 1655108 w 3398221"/>
                <a:gd name="connsiteY12" fmla="*/ 5751 h 2158772"/>
                <a:gd name="connsiteX13" fmla="*/ 1619313 w 3398221"/>
                <a:gd name="connsiteY13" fmla="*/ 5751 h 2158772"/>
                <a:gd name="connsiteX14" fmla="*/ 1408779 w 3398221"/>
                <a:gd name="connsiteY14" fmla="*/ 5751 h 2158772"/>
                <a:gd name="connsiteX15" fmla="*/ 1458056 w 3398221"/>
                <a:gd name="connsiteY15" fmla="*/ 101720 h 2158772"/>
                <a:gd name="connsiteX16" fmla="*/ 1454185 w 3398221"/>
                <a:gd name="connsiteY16" fmla="*/ 139072 h 2158772"/>
                <a:gd name="connsiteX17" fmla="*/ 1446893 w 3398221"/>
                <a:gd name="connsiteY17" fmla="*/ 160140 h 2158772"/>
                <a:gd name="connsiteX18" fmla="*/ 1438310 w 3398221"/>
                <a:gd name="connsiteY18" fmla="*/ 166828 h 2158772"/>
                <a:gd name="connsiteX19" fmla="*/ 1412695 w 3398221"/>
                <a:gd name="connsiteY19" fmla="*/ 196149 h 2158772"/>
                <a:gd name="connsiteX20" fmla="*/ 1408779 w 3398221"/>
                <a:gd name="connsiteY20" fmla="*/ 197688 h 2158772"/>
                <a:gd name="connsiteX21" fmla="*/ 1411350 w 3398221"/>
                <a:gd name="connsiteY21" fmla="*/ 197688 h 2158772"/>
                <a:gd name="connsiteX22" fmla="*/ 1403962 w 3398221"/>
                <a:gd name="connsiteY22" fmla="*/ 206144 h 2158772"/>
                <a:gd name="connsiteX23" fmla="*/ 1355923 w 3398221"/>
                <a:gd name="connsiteY23" fmla="*/ 354675 h 2158772"/>
                <a:gd name="connsiteX24" fmla="*/ 0 w 3398221"/>
                <a:gd name="connsiteY24" fmla="*/ 1192273 h 2158772"/>
                <a:gd name="connsiteX25" fmla="*/ 265656 w 3398221"/>
                <a:gd name="connsiteY25" fmla="*/ 910985 h 2158772"/>
                <a:gd name="connsiteX26" fmla="*/ 414187 w 3398221"/>
                <a:gd name="connsiteY26" fmla="*/ 959024 h 2158772"/>
                <a:gd name="connsiteX27" fmla="*/ 422643 w 3398221"/>
                <a:gd name="connsiteY27" fmla="*/ 966412 h 2158772"/>
                <a:gd name="connsiteX28" fmla="*/ 422643 w 3398221"/>
                <a:gd name="connsiteY28" fmla="*/ 963841 h 2158772"/>
                <a:gd name="connsiteX29" fmla="*/ 424182 w 3398221"/>
                <a:gd name="connsiteY29" fmla="*/ 967757 h 2158772"/>
                <a:gd name="connsiteX30" fmla="*/ 453503 w 3398221"/>
                <a:gd name="connsiteY30" fmla="*/ 993372 h 2158772"/>
                <a:gd name="connsiteX31" fmla="*/ 460191 w 3398221"/>
                <a:gd name="connsiteY31" fmla="*/ 1001955 h 2158772"/>
                <a:gd name="connsiteX32" fmla="*/ 481259 w 3398221"/>
                <a:gd name="connsiteY32" fmla="*/ 1009247 h 2158772"/>
                <a:gd name="connsiteX33" fmla="*/ 518611 w 3398221"/>
                <a:gd name="connsiteY33" fmla="*/ 1013118 h 2158772"/>
                <a:gd name="connsiteX34" fmla="*/ 614580 w 3398221"/>
                <a:gd name="connsiteY34" fmla="*/ 963841 h 2158772"/>
                <a:gd name="connsiteX35" fmla="*/ 614580 w 3398221"/>
                <a:gd name="connsiteY35" fmla="*/ 1015935 h 2158772"/>
                <a:gd name="connsiteX36" fmla="*/ 619179 w 3398221"/>
                <a:gd name="connsiteY36" fmla="*/ 1015935 h 2158772"/>
                <a:gd name="connsiteX37" fmla="*/ 619179 w 3398221"/>
                <a:gd name="connsiteY37" fmla="*/ 0 h 2158772"/>
                <a:gd name="connsiteX38" fmla="*/ 2780712 w 3398221"/>
                <a:gd name="connsiteY38" fmla="*/ 0 h 2158772"/>
                <a:gd name="connsiteX39" fmla="*/ 2780712 w 3398221"/>
                <a:gd name="connsiteY39" fmla="*/ 941274 h 2158772"/>
                <a:gd name="connsiteX40" fmla="*/ 2783641 w 3398221"/>
                <a:gd name="connsiteY40" fmla="*/ 941274 h 2158772"/>
                <a:gd name="connsiteX41" fmla="*/ 2783641 w 3398221"/>
                <a:gd name="connsiteY41" fmla="*/ 901115 h 2158772"/>
                <a:gd name="connsiteX42" fmla="*/ 2879610 w 3398221"/>
                <a:gd name="connsiteY42" fmla="*/ 950393 h 2158772"/>
                <a:gd name="connsiteX43" fmla="*/ 2916962 w 3398221"/>
                <a:gd name="connsiteY43" fmla="*/ 946522 h 2158772"/>
                <a:gd name="connsiteX44" fmla="*/ 2938029 w 3398221"/>
                <a:gd name="connsiteY44" fmla="*/ 939230 h 2158772"/>
                <a:gd name="connsiteX45" fmla="*/ 2944718 w 3398221"/>
                <a:gd name="connsiteY45" fmla="*/ 930646 h 2158772"/>
                <a:gd name="connsiteX46" fmla="*/ 2974039 w 3398221"/>
                <a:gd name="connsiteY46" fmla="*/ 905030 h 2158772"/>
                <a:gd name="connsiteX47" fmla="*/ 2975578 w 3398221"/>
                <a:gd name="connsiteY47" fmla="*/ 901115 h 2158772"/>
                <a:gd name="connsiteX48" fmla="*/ 2975578 w 3398221"/>
                <a:gd name="connsiteY48" fmla="*/ 903685 h 2158772"/>
                <a:gd name="connsiteX49" fmla="*/ 2984034 w 3398221"/>
                <a:gd name="connsiteY49" fmla="*/ 896298 h 2158772"/>
                <a:gd name="connsiteX50" fmla="*/ 3132565 w 3398221"/>
                <a:gd name="connsiteY50" fmla="*/ 848258 h 2158772"/>
                <a:gd name="connsiteX51" fmla="*/ 3398221 w 3398221"/>
                <a:gd name="connsiteY51" fmla="*/ 1129546 h 2158772"/>
                <a:gd name="connsiteX52" fmla="*/ 3132565 w 3398221"/>
                <a:gd name="connsiteY52" fmla="*/ 1410834 h 2158772"/>
                <a:gd name="connsiteX53" fmla="*/ 2984034 w 3398221"/>
                <a:gd name="connsiteY53" fmla="*/ 1362795 h 2158772"/>
                <a:gd name="connsiteX54" fmla="*/ 2975578 w 3398221"/>
                <a:gd name="connsiteY54" fmla="*/ 1355407 h 2158772"/>
                <a:gd name="connsiteX55" fmla="*/ 2975578 w 3398221"/>
                <a:gd name="connsiteY55" fmla="*/ 1357978 h 2158772"/>
                <a:gd name="connsiteX56" fmla="*/ 2974039 w 3398221"/>
                <a:gd name="connsiteY56" fmla="*/ 1354062 h 2158772"/>
                <a:gd name="connsiteX57" fmla="*/ 2944718 w 3398221"/>
                <a:gd name="connsiteY57" fmla="*/ 1328447 h 2158772"/>
                <a:gd name="connsiteX58" fmla="*/ 2938030 w 3398221"/>
                <a:gd name="connsiteY58" fmla="*/ 1319864 h 2158772"/>
                <a:gd name="connsiteX59" fmla="*/ 2916962 w 3398221"/>
                <a:gd name="connsiteY59" fmla="*/ 1312572 h 2158772"/>
                <a:gd name="connsiteX60" fmla="*/ 2879610 w 3398221"/>
                <a:gd name="connsiteY60" fmla="*/ 1308701 h 2158772"/>
                <a:gd name="connsiteX61" fmla="*/ 2783641 w 3398221"/>
                <a:gd name="connsiteY61" fmla="*/ 1357978 h 2158772"/>
                <a:gd name="connsiteX62" fmla="*/ 2783641 w 3398221"/>
                <a:gd name="connsiteY62" fmla="*/ 1312749 h 2158772"/>
                <a:gd name="connsiteX63" fmla="*/ 2780712 w 3398221"/>
                <a:gd name="connsiteY63" fmla="*/ 1312749 h 2158772"/>
                <a:gd name="connsiteX64" fmla="*/ 2780712 w 3398221"/>
                <a:gd name="connsiteY64" fmla="*/ 2158772 h 2158772"/>
                <a:gd name="connsiteX65" fmla="*/ 619179 w 3398221"/>
                <a:gd name="connsiteY65" fmla="*/ 2158772 h 2158772"/>
                <a:gd name="connsiteX66" fmla="*/ 619179 w 3398221"/>
                <a:gd name="connsiteY66" fmla="*/ 1387410 h 2158772"/>
                <a:gd name="connsiteX67" fmla="*/ 614580 w 3398221"/>
                <a:gd name="connsiteY67" fmla="*/ 1387410 h 2158772"/>
                <a:gd name="connsiteX68" fmla="*/ 614580 w 3398221"/>
                <a:gd name="connsiteY68" fmla="*/ 1420704 h 2158772"/>
                <a:gd name="connsiteX69" fmla="*/ 607037 w 3398221"/>
                <a:gd name="connsiteY69" fmla="*/ 1401519 h 2158772"/>
                <a:gd name="connsiteX70" fmla="*/ 588510 w 3398221"/>
                <a:gd name="connsiteY70" fmla="*/ 1387410 h 2158772"/>
                <a:gd name="connsiteX71" fmla="*/ 518921 w 3398221"/>
                <a:gd name="connsiteY71" fmla="*/ 1387410 h 2158772"/>
                <a:gd name="connsiteX72" fmla="*/ 503306 w 3398221"/>
                <a:gd name="connsiteY72" fmla="*/ 1383636 h 2158772"/>
                <a:gd name="connsiteX73" fmla="*/ 490778 w 3398221"/>
                <a:gd name="connsiteY73" fmla="*/ 1374311 h 2158772"/>
                <a:gd name="connsiteX74" fmla="*/ 481259 w 3398221"/>
                <a:gd name="connsiteY74" fmla="*/ 1375297 h 2158772"/>
                <a:gd name="connsiteX75" fmla="*/ 460192 w 3398221"/>
                <a:gd name="connsiteY75" fmla="*/ 1382589 h 2158772"/>
                <a:gd name="connsiteX76" fmla="*/ 453503 w 3398221"/>
                <a:gd name="connsiteY76" fmla="*/ 1391173 h 2158772"/>
                <a:gd name="connsiteX77" fmla="*/ 424182 w 3398221"/>
                <a:gd name="connsiteY77" fmla="*/ 1416789 h 2158772"/>
                <a:gd name="connsiteX78" fmla="*/ 422643 w 3398221"/>
                <a:gd name="connsiteY78" fmla="*/ 1420704 h 2158772"/>
                <a:gd name="connsiteX79" fmla="*/ 422643 w 3398221"/>
                <a:gd name="connsiteY79" fmla="*/ 1418134 h 2158772"/>
                <a:gd name="connsiteX80" fmla="*/ 414187 w 3398221"/>
                <a:gd name="connsiteY80" fmla="*/ 1425521 h 2158772"/>
                <a:gd name="connsiteX81" fmla="*/ 265656 w 3398221"/>
                <a:gd name="connsiteY81" fmla="*/ 1473561 h 2158772"/>
                <a:gd name="connsiteX82" fmla="*/ 0 w 3398221"/>
                <a:gd name="connsiteY82" fmla="*/ 1192273 h 215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398221" h="2158772">
                  <a:moveTo>
                    <a:pt x="1355923" y="354675"/>
                  </a:moveTo>
                  <a:cubicBezTo>
                    <a:pt x="1355923" y="501393"/>
                    <a:pt x="1481860" y="620331"/>
                    <a:pt x="1637211" y="620331"/>
                  </a:cubicBezTo>
                  <a:cubicBezTo>
                    <a:pt x="1792562" y="620331"/>
                    <a:pt x="1918499" y="501393"/>
                    <a:pt x="1918499" y="354675"/>
                  </a:cubicBezTo>
                  <a:cubicBezTo>
                    <a:pt x="1918499" y="299656"/>
                    <a:pt x="1900789" y="248543"/>
                    <a:pt x="1870459" y="206144"/>
                  </a:cubicBezTo>
                  <a:lnTo>
                    <a:pt x="1863072" y="197688"/>
                  </a:lnTo>
                  <a:lnTo>
                    <a:pt x="1865642" y="197688"/>
                  </a:lnTo>
                  <a:lnTo>
                    <a:pt x="1861727" y="196149"/>
                  </a:lnTo>
                  <a:lnTo>
                    <a:pt x="1836111" y="166828"/>
                  </a:lnTo>
                  <a:lnTo>
                    <a:pt x="1827527" y="160139"/>
                  </a:lnTo>
                  <a:lnTo>
                    <a:pt x="1820235" y="139072"/>
                  </a:lnTo>
                  <a:cubicBezTo>
                    <a:pt x="1817743" y="127591"/>
                    <a:pt x="1816364" y="114968"/>
                    <a:pt x="1816364" y="101720"/>
                  </a:cubicBezTo>
                  <a:cubicBezTo>
                    <a:pt x="1816364" y="48725"/>
                    <a:pt x="1838417" y="5751"/>
                    <a:pt x="1865642" y="5751"/>
                  </a:cubicBezTo>
                  <a:lnTo>
                    <a:pt x="1655108" y="5751"/>
                  </a:lnTo>
                  <a:lnTo>
                    <a:pt x="1619313" y="5751"/>
                  </a:lnTo>
                  <a:lnTo>
                    <a:pt x="1408779" y="5751"/>
                  </a:lnTo>
                  <a:cubicBezTo>
                    <a:pt x="1436004" y="5751"/>
                    <a:pt x="1458056" y="48725"/>
                    <a:pt x="1458056" y="101720"/>
                  </a:cubicBezTo>
                  <a:cubicBezTo>
                    <a:pt x="1458056" y="114968"/>
                    <a:pt x="1456678" y="127591"/>
                    <a:pt x="1454185" y="139072"/>
                  </a:cubicBezTo>
                  <a:lnTo>
                    <a:pt x="1446893" y="160140"/>
                  </a:lnTo>
                  <a:lnTo>
                    <a:pt x="1438310" y="166828"/>
                  </a:lnTo>
                  <a:lnTo>
                    <a:pt x="1412695" y="196149"/>
                  </a:lnTo>
                  <a:lnTo>
                    <a:pt x="1408779" y="197688"/>
                  </a:lnTo>
                  <a:lnTo>
                    <a:pt x="1411350" y="197688"/>
                  </a:lnTo>
                  <a:lnTo>
                    <a:pt x="1403962" y="206144"/>
                  </a:lnTo>
                  <a:cubicBezTo>
                    <a:pt x="1373633" y="248543"/>
                    <a:pt x="1355923" y="299656"/>
                    <a:pt x="1355923" y="354675"/>
                  </a:cubicBezTo>
                  <a:close/>
                  <a:moveTo>
                    <a:pt x="0" y="1192273"/>
                  </a:moveTo>
                  <a:cubicBezTo>
                    <a:pt x="0" y="1036922"/>
                    <a:pt x="118938" y="910985"/>
                    <a:pt x="265656" y="910985"/>
                  </a:cubicBezTo>
                  <a:cubicBezTo>
                    <a:pt x="320675" y="910985"/>
                    <a:pt x="371788" y="928695"/>
                    <a:pt x="414187" y="959024"/>
                  </a:cubicBezTo>
                  <a:lnTo>
                    <a:pt x="422643" y="966412"/>
                  </a:lnTo>
                  <a:lnTo>
                    <a:pt x="422643" y="963841"/>
                  </a:lnTo>
                  <a:lnTo>
                    <a:pt x="424182" y="967757"/>
                  </a:lnTo>
                  <a:lnTo>
                    <a:pt x="453503" y="993372"/>
                  </a:lnTo>
                  <a:lnTo>
                    <a:pt x="460191" y="1001955"/>
                  </a:lnTo>
                  <a:lnTo>
                    <a:pt x="481259" y="1009247"/>
                  </a:lnTo>
                  <a:cubicBezTo>
                    <a:pt x="492740" y="1011740"/>
                    <a:pt x="505363" y="1013118"/>
                    <a:pt x="518611" y="1013118"/>
                  </a:cubicBezTo>
                  <a:cubicBezTo>
                    <a:pt x="571606" y="1013118"/>
                    <a:pt x="614580" y="991066"/>
                    <a:pt x="614580" y="963841"/>
                  </a:cubicBezTo>
                  <a:lnTo>
                    <a:pt x="614580" y="1015935"/>
                  </a:lnTo>
                  <a:lnTo>
                    <a:pt x="619179" y="1015935"/>
                  </a:lnTo>
                  <a:lnTo>
                    <a:pt x="619179" y="0"/>
                  </a:lnTo>
                  <a:lnTo>
                    <a:pt x="2780712" y="0"/>
                  </a:lnTo>
                  <a:lnTo>
                    <a:pt x="2780712" y="941274"/>
                  </a:lnTo>
                  <a:lnTo>
                    <a:pt x="2783641" y="941274"/>
                  </a:lnTo>
                  <a:lnTo>
                    <a:pt x="2783641" y="901115"/>
                  </a:lnTo>
                  <a:cubicBezTo>
                    <a:pt x="2783641" y="928340"/>
                    <a:pt x="2826615" y="950393"/>
                    <a:pt x="2879610" y="950393"/>
                  </a:cubicBezTo>
                  <a:cubicBezTo>
                    <a:pt x="2892858" y="950393"/>
                    <a:pt x="2905481" y="949014"/>
                    <a:pt x="2916962" y="946522"/>
                  </a:cubicBezTo>
                  <a:lnTo>
                    <a:pt x="2938029" y="939230"/>
                  </a:lnTo>
                  <a:lnTo>
                    <a:pt x="2944718" y="930646"/>
                  </a:lnTo>
                  <a:lnTo>
                    <a:pt x="2974039" y="905030"/>
                  </a:lnTo>
                  <a:lnTo>
                    <a:pt x="2975578" y="901115"/>
                  </a:lnTo>
                  <a:lnTo>
                    <a:pt x="2975578" y="903685"/>
                  </a:lnTo>
                  <a:lnTo>
                    <a:pt x="2984034" y="896298"/>
                  </a:lnTo>
                  <a:cubicBezTo>
                    <a:pt x="3026433" y="865968"/>
                    <a:pt x="3077546" y="848258"/>
                    <a:pt x="3132565" y="848258"/>
                  </a:cubicBezTo>
                  <a:cubicBezTo>
                    <a:pt x="3279283" y="848258"/>
                    <a:pt x="3398221" y="974195"/>
                    <a:pt x="3398221" y="1129546"/>
                  </a:cubicBezTo>
                  <a:cubicBezTo>
                    <a:pt x="3398221" y="1284897"/>
                    <a:pt x="3279283" y="1410834"/>
                    <a:pt x="3132565" y="1410834"/>
                  </a:cubicBezTo>
                  <a:cubicBezTo>
                    <a:pt x="3077546" y="1410834"/>
                    <a:pt x="3026433" y="1393124"/>
                    <a:pt x="2984034" y="1362795"/>
                  </a:cubicBezTo>
                  <a:lnTo>
                    <a:pt x="2975578" y="1355407"/>
                  </a:lnTo>
                  <a:lnTo>
                    <a:pt x="2975578" y="1357978"/>
                  </a:lnTo>
                  <a:lnTo>
                    <a:pt x="2974039" y="1354062"/>
                  </a:lnTo>
                  <a:lnTo>
                    <a:pt x="2944718" y="1328447"/>
                  </a:lnTo>
                  <a:lnTo>
                    <a:pt x="2938030" y="1319864"/>
                  </a:lnTo>
                  <a:lnTo>
                    <a:pt x="2916962" y="1312572"/>
                  </a:lnTo>
                  <a:cubicBezTo>
                    <a:pt x="2905481" y="1310079"/>
                    <a:pt x="2892858" y="1308701"/>
                    <a:pt x="2879610" y="1308701"/>
                  </a:cubicBezTo>
                  <a:cubicBezTo>
                    <a:pt x="2826615" y="1308701"/>
                    <a:pt x="2783641" y="1330753"/>
                    <a:pt x="2783641" y="1357978"/>
                  </a:cubicBezTo>
                  <a:lnTo>
                    <a:pt x="2783641" y="1312749"/>
                  </a:lnTo>
                  <a:lnTo>
                    <a:pt x="2780712" y="1312749"/>
                  </a:lnTo>
                  <a:lnTo>
                    <a:pt x="2780712" y="2158772"/>
                  </a:lnTo>
                  <a:lnTo>
                    <a:pt x="619179" y="2158772"/>
                  </a:lnTo>
                  <a:lnTo>
                    <a:pt x="619179" y="1387410"/>
                  </a:lnTo>
                  <a:lnTo>
                    <a:pt x="614580" y="1387410"/>
                  </a:lnTo>
                  <a:lnTo>
                    <a:pt x="614580" y="1420704"/>
                  </a:lnTo>
                  <a:cubicBezTo>
                    <a:pt x="614580" y="1413898"/>
                    <a:pt x="611894" y="1407415"/>
                    <a:pt x="607037" y="1401519"/>
                  </a:cubicBezTo>
                  <a:lnTo>
                    <a:pt x="588510" y="1387410"/>
                  </a:lnTo>
                  <a:lnTo>
                    <a:pt x="518921" y="1387410"/>
                  </a:lnTo>
                  <a:cubicBezTo>
                    <a:pt x="513572" y="1387410"/>
                    <a:pt x="508349" y="1386111"/>
                    <a:pt x="503306" y="1383636"/>
                  </a:cubicBezTo>
                  <a:lnTo>
                    <a:pt x="490778" y="1374311"/>
                  </a:lnTo>
                  <a:lnTo>
                    <a:pt x="481259" y="1375297"/>
                  </a:lnTo>
                  <a:lnTo>
                    <a:pt x="460192" y="1382589"/>
                  </a:lnTo>
                  <a:lnTo>
                    <a:pt x="453503" y="1391173"/>
                  </a:lnTo>
                  <a:lnTo>
                    <a:pt x="424182" y="1416789"/>
                  </a:lnTo>
                  <a:lnTo>
                    <a:pt x="422643" y="1420704"/>
                  </a:lnTo>
                  <a:lnTo>
                    <a:pt x="422643" y="1418134"/>
                  </a:lnTo>
                  <a:lnTo>
                    <a:pt x="414187" y="1425521"/>
                  </a:lnTo>
                  <a:cubicBezTo>
                    <a:pt x="371788" y="1455851"/>
                    <a:pt x="320675" y="1473561"/>
                    <a:pt x="265656" y="1473561"/>
                  </a:cubicBezTo>
                  <a:cubicBezTo>
                    <a:pt x="118938" y="1473561"/>
                    <a:pt x="0" y="1347624"/>
                    <a:pt x="0" y="1192273"/>
                  </a:cubicBez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22C93778-0AE5-4C25-9293-474D9F53C6EC}"/>
                </a:ext>
              </a:extLst>
            </p:cNvPr>
            <p:cNvSpPr/>
            <p:nvPr/>
          </p:nvSpPr>
          <p:spPr>
            <a:xfrm rot="10800000">
              <a:off x="4388777" y="2335903"/>
              <a:ext cx="3399209" cy="2780714"/>
            </a:xfrm>
            <a:custGeom>
              <a:avLst/>
              <a:gdLst>
                <a:gd name="connsiteX0" fmla="*/ 2777037 w 3399209"/>
                <a:gd name="connsiteY0" fmla="*/ 2780714 h 2780714"/>
                <a:gd name="connsiteX1" fmla="*/ 2146347 w 3399209"/>
                <a:gd name="connsiteY1" fmla="*/ 2780714 h 2780714"/>
                <a:gd name="connsiteX2" fmla="*/ 2145280 w 3399209"/>
                <a:gd name="connsiteY2" fmla="*/ 2780294 h 2780714"/>
                <a:gd name="connsiteX3" fmla="*/ 2115188 w 3399209"/>
                <a:gd name="connsiteY3" fmla="*/ 2691868 h 2780714"/>
                <a:gd name="connsiteX4" fmla="*/ 2119059 w 3399209"/>
                <a:gd name="connsiteY4" fmla="*/ 2654516 h 2780714"/>
                <a:gd name="connsiteX5" fmla="*/ 2126351 w 3399209"/>
                <a:gd name="connsiteY5" fmla="*/ 2633448 h 2780714"/>
                <a:gd name="connsiteX6" fmla="*/ 2134934 w 3399209"/>
                <a:gd name="connsiteY6" fmla="*/ 2626760 h 2780714"/>
                <a:gd name="connsiteX7" fmla="*/ 2160549 w 3399209"/>
                <a:gd name="connsiteY7" fmla="*/ 2597439 h 2780714"/>
                <a:gd name="connsiteX8" fmla="*/ 2164465 w 3399209"/>
                <a:gd name="connsiteY8" fmla="*/ 2595900 h 2780714"/>
                <a:gd name="connsiteX9" fmla="*/ 2161894 w 3399209"/>
                <a:gd name="connsiteY9" fmla="*/ 2595900 h 2780714"/>
                <a:gd name="connsiteX10" fmla="*/ 2169282 w 3399209"/>
                <a:gd name="connsiteY10" fmla="*/ 2587444 h 2780714"/>
                <a:gd name="connsiteX11" fmla="*/ 2217322 w 3399209"/>
                <a:gd name="connsiteY11" fmla="*/ 2438913 h 2780714"/>
                <a:gd name="connsiteX12" fmla="*/ 1936034 w 3399209"/>
                <a:gd name="connsiteY12" fmla="*/ 2173257 h 2780714"/>
                <a:gd name="connsiteX13" fmla="*/ 1654745 w 3399209"/>
                <a:gd name="connsiteY13" fmla="*/ 2438913 h 2780714"/>
                <a:gd name="connsiteX14" fmla="*/ 1702785 w 3399209"/>
                <a:gd name="connsiteY14" fmla="*/ 2587444 h 2780714"/>
                <a:gd name="connsiteX15" fmla="*/ 1710172 w 3399209"/>
                <a:gd name="connsiteY15" fmla="*/ 2595900 h 2780714"/>
                <a:gd name="connsiteX16" fmla="*/ 1707602 w 3399209"/>
                <a:gd name="connsiteY16" fmla="*/ 2595900 h 2780714"/>
                <a:gd name="connsiteX17" fmla="*/ 1711517 w 3399209"/>
                <a:gd name="connsiteY17" fmla="*/ 2597439 h 2780714"/>
                <a:gd name="connsiteX18" fmla="*/ 1737133 w 3399209"/>
                <a:gd name="connsiteY18" fmla="*/ 2626760 h 2780714"/>
                <a:gd name="connsiteX19" fmla="*/ 1745717 w 3399209"/>
                <a:gd name="connsiteY19" fmla="*/ 2633449 h 2780714"/>
                <a:gd name="connsiteX20" fmla="*/ 1753009 w 3399209"/>
                <a:gd name="connsiteY20" fmla="*/ 2654516 h 2780714"/>
                <a:gd name="connsiteX21" fmla="*/ 1756880 w 3399209"/>
                <a:gd name="connsiteY21" fmla="*/ 2691868 h 2780714"/>
                <a:gd name="connsiteX22" fmla="*/ 1726787 w 3399209"/>
                <a:gd name="connsiteY22" fmla="*/ 2780294 h 2780714"/>
                <a:gd name="connsiteX23" fmla="*/ 1725719 w 3399209"/>
                <a:gd name="connsiteY23" fmla="*/ 2780714 h 2780714"/>
                <a:gd name="connsiteX24" fmla="*/ 618265 w 3399209"/>
                <a:gd name="connsiteY24" fmla="*/ 2780713 h 2780714"/>
                <a:gd name="connsiteX25" fmla="*/ 618265 w 3399209"/>
                <a:gd name="connsiteY25" fmla="*/ 1667183 h 2780714"/>
                <a:gd name="connsiteX26" fmla="*/ 614581 w 3399209"/>
                <a:gd name="connsiteY26" fmla="*/ 1667183 h 2780714"/>
                <a:gd name="connsiteX27" fmla="*/ 614581 w 3399209"/>
                <a:gd name="connsiteY27" fmla="*/ 1705189 h 2780714"/>
                <a:gd name="connsiteX28" fmla="*/ 586469 w 3399209"/>
                <a:gd name="connsiteY28" fmla="*/ 1670340 h 2780714"/>
                <a:gd name="connsiteX29" fmla="*/ 577348 w 3399209"/>
                <a:gd name="connsiteY29" fmla="*/ 1667183 h 2780714"/>
                <a:gd name="connsiteX30" fmla="*/ 460107 w 3399209"/>
                <a:gd name="connsiteY30" fmla="*/ 1667183 h 2780714"/>
                <a:gd name="connsiteX31" fmla="*/ 453504 w 3399209"/>
                <a:gd name="connsiteY31" fmla="*/ 1675658 h 2780714"/>
                <a:gd name="connsiteX32" fmla="*/ 424183 w 3399209"/>
                <a:gd name="connsiteY32" fmla="*/ 1701274 h 2780714"/>
                <a:gd name="connsiteX33" fmla="*/ 422644 w 3399209"/>
                <a:gd name="connsiteY33" fmla="*/ 1705189 h 2780714"/>
                <a:gd name="connsiteX34" fmla="*/ 422644 w 3399209"/>
                <a:gd name="connsiteY34" fmla="*/ 1702619 h 2780714"/>
                <a:gd name="connsiteX35" fmla="*/ 414188 w 3399209"/>
                <a:gd name="connsiteY35" fmla="*/ 1710006 h 2780714"/>
                <a:gd name="connsiteX36" fmla="*/ 265656 w 3399209"/>
                <a:gd name="connsiteY36" fmla="*/ 1758046 h 2780714"/>
                <a:gd name="connsiteX37" fmla="*/ 0 w 3399209"/>
                <a:gd name="connsiteY37" fmla="*/ 1476758 h 2780714"/>
                <a:gd name="connsiteX38" fmla="*/ 265657 w 3399209"/>
                <a:gd name="connsiteY38" fmla="*/ 1195469 h 2780714"/>
                <a:gd name="connsiteX39" fmla="*/ 414188 w 3399209"/>
                <a:gd name="connsiteY39" fmla="*/ 1243508 h 2780714"/>
                <a:gd name="connsiteX40" fmla="*/ 422644 w 3399209"/>
                <a:gd name="connsiteY40" fmla="*/ 1250896 h 2780714"/>
                <a:gd name="connsiteX41" fmla="*/ 422644 w 3399209"/>
                <a:gd name="connsiteY41" fmla="*/ 1248325 h 2780714"/>
                <a:gd name="connsiteX42" fmla="*/ 424183 w 3399209"/>
                <a:gd name="connsiteY42" fmla="*/ 1252241 h 2780714"/>
                <a:gd name="connsiteX43" fmla="*/ 453504 w 3399209"/>
                <a:gd name="connsiteY43" fmla="*/ 1277856 h 2780714"/>
                <a:gd name="connsiteX44" fmla="*/ 460192 w 3399209"/>
                <a:gd name="connsiteY44" fmla="*/ 1286439 h 2780714"/>
                <a:gd name="connsiteX45" fmla="*/ 481260 w 3399209"/>
                <a:gd name="connsiteY45" fmla="*/ 1293731 h 2780714"/>
                <a:gd name="connsiteX46" fmla="*/ 518612 w 3399209"/>
                <a:gd name="connsiteY46" fmla="*/ 1297602 h 2780714"/>
                <a:gd name="connsiteX47" fmla="*/ 614581 w 3399209"/>
                <a:gd name="connsiteY47" fmla="*/ 1248325 h 2780714"/>
                <a:gd name="connsiteX48" fmla="*/ 614581 w 3399209"/>
                <a:gd name="connsiteY48" fmla="*/ 1298090 h 2780714"/>
                <a:gd name="connsiteX49" fmla="*/ 618265 w 3399209"/>
                <a:gd name="connsiteY49" fmla="*/ 1298090 h 2780714"/>
                <a:gd name="connsiteX50" fmla="*/ 618265 w 3399209"/>
                <a:gd name="connsiteY50" fmla="*/ 619180 h 2780714"/>
                <a:gd name="connsiteX51" fmla="*/ 1328130 w 3399209"/>
                <a:gd name="connsiteY51" fmla="*/ 619180 h 2780714"/>
                <a:gd name="connsiteX52" fmla="*/ 1328130 w 3399209"/>
                <a:gd name="connsiteY52" fmla="*/ 614581 h 2780714"/>
                <a:gd name="connsiteX53" fmla="*/ 1282814 w 3399209"/>
                <a:gd name="connsiteY53" fmla="*/ 614581 h 2780714"/>
                <a:gd name="connsiteX54" fmla="*/ 1332092 w 3399209"/>
                <a:gd name="connsiteY54" fmla="*/ 518612 h 2780714"/>
                <a:gd name="connsiteX55" fmla="*/ 1328221 w 3399209"/>
                <a:gd name="connsiteY55" fmla="*/ 481259 h 2780714"/>
                <a:gd name="connsiteX56" fmla="*/ 1320929 w 3399209"/>
                <a:gd name="connsiteY56" fmla="*/ 460192 h 2780714"/>
                <a:gd name="connsiteX57" fmla="*/ 1312345 w 3399209"/>
                <a:gd name="connsiteY57" fmla="*/ 453503 h 2780714"/>
                <a:gd name="connsiteX58" fmla="*/ 1286729 w 3399209"/>
                <a:gd name="connsiteY58" fmla="*/ 424182 h 2780714"/>
                <a:gd name="connsiteX59" fmla="*/ 1282814 w 3399209"/>
                <a:gd name="connsiteY59" fmla="*/ 422643 h 2780714"/>
                <a:gd name="connsiteX60" fmla="*/ 1285384 w 3399209"/>
                <a:gd name="connsiteY60" fmla="*/ 422643 h 2780714"/>
                <a:gd name="connsiteX61" fmla="*/ 1277997 w 3399209"/>
                <a:gd name="connsiteY61" fmla="*/ 414187 h 2780714"/>
                <a:gd name="connsiteX62" fmla="*/ 1229957 w 3399209"/>
                <a:gd name="connsiteY62" fmla="*/ 265656 h 2780714"/>
                <a:gd name="connsiteX63" fmla="*/ 1511245 w 3399209"/>
                <a:gd name="connsiteY63" fmla="*/ 0 h 2780714"/>
                <a:gd name="connsiteX64" fmla="*/ 1792534 w 3399209"/>
                <a:gd name="connsiteY64" fmla="*/ 265656 h 2780714"/>
                <a:gd name="connsiteX65" fmla="*/ 1744495 w 3399209"/>
                <a:gd name="connsiteY65" fmla="*/ 414187 h 2780714"/>
                <a:gd name="connsiteX66" fmla="*/ 1737107 w 3399209"/>
                <a:gd name="connsiteY66" fmla="*/ 422643 h 2780714"/>
                <a:gd name="connsiteX67" fmla="*/ 1739678 w 3399209"/>
                <a:gd name="connsiteY67" fmla="*/ 422643 h 2780714"/>
                <a:gd name="connsiteX68" fmla="*/ 1735762 w 3399209"/>
                <a:gd name="connsiteY68" fmla="*/ 424182 h 2780714"/>
                <a:gd name="connsiteX69" fmla="*/ 1710147 w 3399209"/>
                <a:gd name="connsiteY69" fmla="*/ 453503 h 2780714"/>
                <a:gd name="connsiteX70" fmla="*/ 1701564 w 3399209"/>
                <a:gd name="connsiteY70" fmla="*/ 460191 h 2780714"/>
                <a:gd name="connsiteX71" fmla="*/ 1694271 w 3399209"/>
                <a:gd name="connsiteY71" fmla="*/ 481259 h 2780714"/>
                <a:gd name="connsiteX72" fmla="*/ 1690400 w 3399209"/>
                <a:gd name="connsiteY72" fmla="*/ 518612 h 2780714"/>
                <a:gd name="connsiteX73" fmla="*/ 1693531 w 3399209"/>
                <a:gd name="connsiteY73" fmla="*/ 548821 h 2780714"/>
                <a:gd name="connsiteX74" fmla="*/ 1699605 w 3399209"/>
                <a:gd name="connsiteY74" fmla="*/ 561368 h 2780714"/>
                <a:gd name="connsiteX75" fmla="*/ 1699605 w 3399209"/>
                <a:gd name="connsiteY75" fmla="*/ 571374 h 2780714"/>
                <a:gd name="connsiteX76" fmla="*/ 1704830 w 3399209"/>
                <a:gd name="connsiteY76" fmla="*/ 586469 h 2780714"/>
                <a:gd name="connsiteX77" fmla="*/ 1739678 w 3399209"/>
                <a:gd name="connsiteY77" fmla="*/ 614581 h 2780714"/>
                <a:gd name="connsiteX78" fmla="*/ 1699605 w 3399209"/>
                <a:gd name="connsiteY78" fmla="*/ 614581 h 2780714"/>
                <a:gd name="connsiteX79" fmla="*/ 1699605 w 3399209"/>
                <a:gd name="connsiteY79" fmla="*/ 619180 h 2780714"/>
                <a:gd name="connsiteX80" fmla="*/ 2777038 w 3399209"/>
                <a:gd name="connsiteY80" fmla="*/ 619180 h 2780714"/>
                <a:gd name="connsiteX81" fmla="*/ 2777038 w 3399209"/>
                <a:gd name="connsiteY81" fmla="*/ 1564087 h 2780714"/>
                <a:gd name="connsiteX82" fmla="*/ 2784630 w 3399209"/>
                <a:gd name="connsiteY82" fmla="*/ 1565965 h 2780714"/>
                <a:gd name="connsiteX83" fmla="*/ 2784630 w 3399209"/>
                <a:gd name="connsiteY83" fmla="*/ 1528120 h 2780714"/>
                <a:gd name="connsiteX84" fmla="*/ 2880599 w 3399209"/>
                <a:gd name="connsiteY84" fmla="*/ 1577398 h 2780714"/>
                <a:gd name="connsiteX85" fmla="*/ 2917951 w 3399209"/>
                <a:gd name="connsiteY85" fmla="*/ 1573527 h 2780714"/>
                <a:gd name="connsiteX86" fmla="*/ 2939018 w 3399209"/>
                <a:gd name="connsiteY86" fmla="*/ 1566235 h 2780714"/>
                <a:gd name="connsiteX87" fmla="*/ 2945707 w 3399209"/>
                <a:gd name="connsiteY87" fmla="*/ 1557651 h 2780714"/>
                <a:gd name="connsiteX88" fmla="*/ 2975028 w 3399209"/>
                <a:gd name="connsiteY88" fmla="*/ 1532035 h 2780714"/>
                <a:gd name="connsiteX89" fmla="*/ 2976567 w 3399209"/>
                <a:gd name="connsiteY89" fmla="*/ 1528120 h 2780714"/>
                <a:gd name="connsiteX90" fmla="*/ 2976567 w 3399209"/>
                <a:gd name="connsiteY90" fmla="*/ 1530690 h 2780714"/>
                <a:gd name="connsiteX91" fmla="*/ 2985023 w 3399209"/>
                <a:gd name="connsiteY91" fmla="*/ 1523303 h 2780714"/>
                <a:gd name="connsiteX92" fmla="*/ 3133554 w 3399209"/>
                <a:gd name="connsiteY92" fmla="*/ 1475263 h 2780714"/>
                <a:gd name="connsiteX93" fmla="*/ 3399209 w 3399209"/>
                <a:gd name="connsiteY93" fmla="*/ 1756551 h 2780714"/>
                <a:gd name="connsiteX94" fmla="*/ 3133554 w 3399209"/>
                <a:gd name="connsiteY94" fmla="*/ 2037839 h 2780714"/>
                <a:gd name="connsiteX95" fmla="*/ 2985023 w 3399209"/>
                <a:gd name="connsiteY95" fmla="*/ 1989800 h 2780714"/>
                <a:gd name="connsiteX96" fmla="*/ 2976567 w 3399209"/>
                <a:gd name="connsiteY96" fmla="*/ 1982412 h 2780714"/>
                <a:gd name="connsiteX97" fmla="*/ 2976567 w 3399209"/>
                <a:gd name="connsiteY97" fmla="*/ 1984983 h 2780714"/>
                <a:gd name="connsiteX98" fmla="*/ 2975028 w 3399209"/>
                <a:gd name="connsiteY98" fmla="*/ 1981067 h 2780714"/>
                <a:gd name="connsiteX99" fmla="*/ 2945707 w 3399209"/>
                <a:gd name="connsiteY99" fmla="*/ 1955452 h 2780714"/>
                <a:gd name="connsiteX100" fmla="*/ 2939019 w 3399209"/>
                <a:gd name="connsiteY100" fmla="*/ 1946869 h 2780714"/>
                <a:gd name="connsiteX101" fmla="*/ 2917951 w 3399209"/>
                <a:gd name="connsiteY101" fmla="*/ 1939577 h 2780714"/>
                <a:gd name="connsiteX102" fmla="*/ 2880599 w 3399209"/>
                <a:gd name="connsiteY102" fmla="*/ 1935706 h 2780714"/>
                <a:gd name="connsiteX103" fmla="*/ 2784630 w 3399209"/>
                <a:gd name="connsiteY103" fmla="*/ 1984983 h 2780714"/>
                <a:gd name="connsiteX104" fmla="*/ 2784630 w 3399209"/>
                <a:gd name="connsiteY104" fmla="*/ 1953658 h 2780714"/>
                <a:gd name="connsiteX105" fmla="*/ 2777038 w 3399209"/>
                <a:gd name="connsiteY105" fmla="*/ 1955537 h 278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99209" h="2780714">
                  <a:moveTo>
                    <a:pt x="2777037" y="2780714"/>
                  </a:moveTo>
                  <a:lnTo>
                    <a:pt x="2146347" y="2780714"/>
                  </a:lnTo>
                  <a:lnTo>
                    <a:pt x="2145280" y="2780294"/>
                  </a:lnTo>
                  <a:cubicBezTo>
                    <a:pt x="2127592" y="2765724"/>
                    <a:pt x="2115188" y="2731614"/>
                    <a:pt x="2115188" y="2691868"/>
                  </a:cubicBezTo>
                  <a:cubicBezTo>
                    <a:pt x="2115188" y="2678620"/>
                    <a:pt x="2116566" y="2665997"/>
                    <a:pt x="2119059" y="2654516"/>
                  </a:cubicBezTo>
                  <a:lnTo>
                    <a:pt x="2126351" y="2633448"/>
                  </a:lnTo>
                  <a:lnTo>
                    <a:pt x="2134934" y="2626760"/>
                  </a:lnTo>
                  <a:lnTo>
                    <a:pt x="2160549" y="2597439"/>
                  </a:lnTo>
                  <a:lnTo>
                    <a:pt x="2164465" y="2595900"/>
                  </a:lnTo>
                  <a:lnTo>
                    <a:pt x="2161894" y="2595900"/>
                  </a:lnTo>
                  <a:lnTo>
                    <a:pt x="2169282" y="2587444"/>
                  </a:lnTo>
                  <a:cubicBezTo>
                    <a:pt x="2199611" y="2545045"/>
                    <a:pt x="2217322" y="2493932"/>
                    <a:pt x="2217322" y="2438913"/>
                  </a:cubicBezTo>
                  <a:cubicBezTo>
                    <a:pt x="2217322" y="2292195"/>
                    <a:pt x="2091385" y="2173257"/>
                    <a:pt x="1936034" y="2173257"/>
                  </a:cubicBezTo>
                  <a:cubicBezTo>
                    <a:pt x="1780683" y="2173257"/>
                    <a:pt x="1654745" y="2292195"/>
                    <a:pt x="1654745" y="2438913"/>
                  </a:cubicBezTo>
                  <a:cubicBezTo>
                    <a:pt x="1654745" y="2493932"/>
                    <a:pt x="1672455" y="2545045"/>
                    <a:pt x="1702785" y="2587444"/>
                  </a:cubicBezTo>
                  <a:lnTo>
                    <a:pt x="1710172" y="2595900"/>
                  </a:lnTo>
                  <a:lnTo>
                    <a:pt x="1707602" y="2595900"/>
                  </a:lnTo>
                  <a:lnTo>
                    <a:pt x="1711517" y="2597439"/>
                  </a:lnTo>
                  <a:lnTo>
                    <a:pt x="1737133" y="2626760"/>
                  </a:lnTo>
                  <a:lnTo>
                    <a:pt x="1745717" y="2633449"/>
                  </a:lnTo>
                  <a:lnTo>
                    <a:pt x="1753009" y="2654516"/>
                  </a:lnTo>
                  <a:cubicBezTo>
                    <a:pt x="1755501" y="2665997"/>
                    <a:pt x="1756880" y="2678620"/>
                    <a:pt x="1756880" y="2691868"/>
                  </a:cubicBezTo>
                  <a:cubicBezTo>
                    <a:pt x="1756880" y="2731614"/>
                    <a:pt x="1744475" y="2765724"/>
                    <a:pt x="1726787" y="2780294"/>
                  </a:cubicBezTo>
                  <a:lnTo>
                    <a:pt x="1725719" y="2780714"/>
                  </a:lnTo>
                  <a:lnTo>
                    <a:pt x="618265" y="2780713"/>
                  </a:lnTo>
                  <a:lnTo>
                    <a:pt x="618265" y="1667183"/>
                  </a:lnTo>
                  <a:lnTo>
                    <a:pt x="614581" y="1667183"/>
                  </a:lnTo>
                  <a:lnTo>
                    <a:pt x="614581" y="1705189"/>
                  </a:lnTo>
                  <a:cubicBezTo>
                    <a:pt x="614581" y="1691576"/>
                    <a:pt x="603837" y="1679257"/>
                    <a:pt x="586469" y="1670340"/>
                  </a:cubicBezTo>
                  <a:lnTo>
                    <a:pt x="577348" y="1667183"/>
                  </a:lnTo>
                  <a:lnTo>
                    <a:pt x="460107" y="1667183"/>
                  </a:lnTo>
                  <a:lnTo>
                    <a:pt x="453504" y="1675658"/>
                  </a:lnTo>
                  <a:lnTo>
                    <a:pt x="424183" y="1701274"/>
                  </a:lnTo>
                  <a:lnTo>
                    <a:pt x="422644" y="1705189"/>
                  </a:lnTo>
                  <a:lnTo>
                    <a:pt x="422644" y="1702619"/>
                  </a:lnTo>
                  <a:lnTo>
                    <a:pt x="414188" y="1710006"/>
                  </a:lnTo>
                  <a:cubicBezTo>
                    <a:pt x="371788" y="1740336"/>
                    <a:pt x="320675" y="1758046"/>
                    <a:pt x="265656" y="1758046"/>
                  </a:cubicBezTo>
                  <a:cubicBezTo>
                    <a:pt x="118938" y="1758046"/>
                    <a:pt x="0" y="1632109"/>
                    <a:pt x="0" y="1476758"/>
                  </a:cubicBezTo>
                  <a:cubicBezTo>
                    <a:pt x="0" y="1321407"/>
                    <a:pt x="118939" y="1195469"/>
                    <a:pt x="265657" y="1195469"/>
                  </a:cubicBezTo>
                  <a:cubicBezTo>
                    <a:pt x="320676" y="1195469"/>
                    <a:pt x="371789" y="1213179"/>
                    <a:pt x="414188" y="1243508"/>
                  </a:cubicBezTo>
                  <a:lnTo>
                    <a:pt x="422644" y="1250896"/>
                  </a:lnTo>
                  <a:lnTo>
                    <a:pt x="422644" y="1248325"/>
                  </a:lnTo>
                  <a:lnTo>
                    <a:pt x="424183" y="1252241"/>
                  </a:lnTo>
                  <a:lnTo>
                    <a:pt x="453504" y="1277856"/>
                  </a:lnTo>
                  <a:lnTo>
                    <a:pt x="460192" y="1286439"/>
                  </a:lnTo>
                  <a:lnTo>
                    <a:pt x="481260" y="1293731"/>
                  </a:lnTo>
                  <a:cubicBezTo>
                    <a:pt x="492741" y="1296224"/>
                    <a:pt x="505364" y="1297602"/>
                    <a:pt x="518612" y="1297602"/>
                  </a:cubicBezTo>
                  <a:cubicBezTo>
                    <a:pt x="571607" y="1297602"/>
                    <a:pt x="614581" y="1275550"/>
                    <a:pt x="614581" y="1248325"/>
                  </a:cubicBezTo>
                  <a:lnTo>
                    <a:pt x="614581" y="1298090"/>
                  </a:lnTo>
                  <a:lnTo>
                    <a:pt x="618265" y="1298090"/>
                  </a:lnTo>
                  <a:lnTo>
                    <a:pt x="618265" y="619180"/>
                  </a:lnTo>
                  <a:lnTo>
                    <a:pt x="1328130" y="619180"/>
                  </a:lnTo>
                  <a:lnTo>
                    <a:pt x="1328130" y="614581"/>
                  </a:lnTo>
                  <a:lnTo>
                    <a:pt x="1282814" y="614581"/>
                  </a:lnTo>
                  <a:cubicBezTo>
                    <a:pt x="1310039" y="614581"/>
                    <a:pt x="1332092" y="571607"/>
                    <a:pt x="1332092" y="518612"/>
                  </a:cubicBezTo>
                  <a:cubicBezTo>
                    <a:pt x="1332092" y="505364"/>
                    <a:pt x="1330713" y="492741"/>
                    <a:pt x="1328221" y="481259"/>
                  </a:cubicBezTo>
                  <a:lnTo>
                    <a:pt x="1320929" y="460192"/>
                  </a:lnTo>
                  <a:lnTo>
                    <a:pt x="1312345" y="453503"/>
                  </a:lnTo>
                  <a:lnTo>
                    <a:pt x="1286729" y="424182"/>
                  </a:lnTo>
                  <a:lnTo>
                    <a:pt x="1282814" y="422643"/>
                  </a:lnTo>
                  <a:lnTo>
                    <a:pt x="1285384" y="422643"/>
                  </a:lnTo>
                  <a:lnTo>
                    <a:pt x="1277997" y="414187"/>
                  </a:lnTo>
                  <a:cubicBezTo>
                    <a:pt x="1247667" y="371788"/>
                    <a:pt x="1229957" y="320675"/>
                    <a:pt x="1229957" y="265656"/>
                  </a:cubicBezTo>
                  <a:cubicBezTo>
                    <a:pt x="1229957" y="118938"/>
                    <a:pt x="1355894" y="0"/>
                    <a:pt x="1511245" y="0"/>
                  </a:cubicBezTo>
                  <a:cubicBezTo>
                    <a:pt x="1666596" y="0"/>
                    <a:pt x="1792534" y="118938"/>
                    <a:pt x="1792534" y="265656"/>
                  </a:cubicBezTo>
                  <a:cubicBezTo>
                    <a:pt x="1792534" y="320675"/>
                    <a:pt x="1774824" y="371788"/>
                    <a:pt x="1744495" y="414187"/>
                  </a:cubicBezTo>
                  <a:lnTo>
                    <a:pt x="1737107" y="422643"/>
                  </a:lnTo>
                  <a:lnTo>
                    <a:pt x="1739678" y="422643"/>
                  </a:lnTo>
                  <a:lnTo>
                    <a:pt x="1735762" y="424182"/>
                  </a:lnTo>
                  <a:lnTo>
                    <a:pt x="1710147" y="453503"/>
                  </a:lnTo>
                  <a:lnTo>
                    <a:pt x="1701564" y="460191"/>
                  </a:lnTo>
                  <a:lnTo>
                    <a:pt x="1694271" y="481259"/>
                  </a:lnTo>
                  <a:cubicBezTo>
                    <a:pt x="1691778" y="492741"/>
                    <a:pt x="1690400" y="505364"/>
                    <a:pt x="1690400" y="518612"/>
                  </a:cubicBezTo>
                  <a:lnTo>
                    <a:pt x="1693531" y="548821"/>
                  </a:lnTo>
                  <a:lnTo>
                    <a:pt x="1699605" y="561368"/>
                  </a:lnTo>
                  <a:lnTo>
                    <a:pt x="1699605" y="571374"/>
                  </a:lnTo>
                  <a:lnTo>
                    <a:pt x="1704830" y="586469"/>
                  </a:lnTo>
                  <a:cubicBezTo>
                    <a:pt x="1713746" y="603837"/>
                    <a:pt x="1726065" y="614581"/>
                    <a:pt x="1739678" y="614581"/>
                  </a:cubicBezTo>
                  <a:lnTo>
                    <a:pt x="1699605" y="614581"/>
                  </a:lnTo>
                  <a:lnTo>
                    <a:pt x="1699605" y="619180"/>
                  </a:lnTo>
                  <a:lnTo>
                    <a:pt x="2777038" y="619180"/>
                  </a:lnTo>
                  <a:lnTo>
                    <a:pt x="2777038" y="1564087"/>
                  </a:lnTo>
                  <a:lnTo>
                    <a:pt x="2784630" y="1565965"/>
                  </a:lnTo>
                  <a:lnTo>
                    <a:pt x="2784630" y="1528120"/>
                  </a:lnTo>
                  <a:cubicBezTo>
                    <a:pt x="2784630" y="1555345"/>
                    <a:pt x="2827604" y="1577398"/>
                    <a:pt x="2880599" y="1577398"/>
                  </a:cubicBezTo>
                  <a:cubicBezTo>
                    <a:pt x="2893847" y="1577398"/>
                    <a:pt x="2906470" y="1576019"/>
                    <a:pt x="2917951" y="1573527"/>
                  </a:cubicBezTo>
                  <a:lnTo>
                    <a:pt x="2939018" y="1566235"/>
                  </a:lnTo>
                  <a:lnTo>
                    <a:pt x="2945707" y="1557651"/>
                  </a:lnTo>
                  <a:lnTo>
                    <a:pt x="2975028" y="1532035"/>
                  </a:lnTo>
                  <a:lnTo>
                    <a:pt x="2976567" y="1528120"/>
                  </a:lnTo>
                  <a:lnTo>
                    <a:pt x="2976567" y="1530690"/>
                  </a:lnTo>
                  <a:lnTo>
                    <a:pt x="2985023" y="1523303"/>
                  </a:lnTo>
                  <a:cubicBezTo>
                    <a:pt x="3027422" y="1492973"/>
                    <a:pt x="3078535" y="1475263"/>
                    <a:pt x="3133554" y="1475263"/>
                  </a:cubicBezTo>
                  <a:cubicBezTo>
                    <a:pt x="3280271" y="1475263"/>
                    <a:pt x="3399209" y="1601200"/>
                    <a:pt x="3399209" y="1756551"/>
                  </a:cubicBezTo>
                  <a:cubicBezTo>
                    <a:pt x="3399209" y="1911902"/>
                    <a:pt x="3280271" y="2037839"/>
                    <a:pt x="3133554" y="2037839"/>
                  </a:cubicBezTo>
                  <a:cubicBezTo>
                    <a:pt x="3078535" y="2037839"/>
                    <a:pt x="3027422" y="2020129"/>
                    <a:pt x="2985023" y="1989800"/>
                  </a:cubicBezTo>
                  <a:lnTo>
                    <a:pt x="2976567" y="1982412"/>
                  </a:lnTo>
                  <a:lnTo>
                    <a:pt x="2976567" y="1984983"/>
                  </a:lnTo>
                  <a:lnTo>
                    <a:pt x="2975028" y="1981067"/>
                  </a:lnTo>
                  <a:lnTo>
                    <a:pt x="2945707" y="1955452"/>
                  </a:lnTo>
                  <a:lnTo>
                    <a:pt x="2939019" y="1946869"/>
                  </a:lnTo>
                  <a:lnTo>
                    <a:pt x="2917951" y="1939577"/>
                  </a:lnTo>
                  <a:cubicBezTo>
                    <a:pt x="2906470" y="1937084"/>
                    <a:pt x="2893847" y="1935706"/>
                    <a:pt x="2880599" y="1935706"/>
                  </a:cubicBezTo>
                  <a:cubicBezTo>
                    <a:pt x="2827604" y="1935706"/>
                    <a:pt x="2784630" y="1957758"/>
                    <a:pt x="2784630" y="1984983"/>
                  </a:cubicBezTo>
                  <a:lnTo>
                    <a:pt x="2784630" y="1953658"/>
                  </a:lnTo>
                  <a:lnTo>
                    <a:pt x="2777038" y="195553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-279400" sx="100000" sy="100000" flip="none" algn="ctr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3" name="Freihandform: Form 102">
              <a:extLst>
                <a:ext uri="{FF2B5EF4-FFF2-40B4-BE49-F238E27FC236}">
                  <a16:creationId xmlns:a16="http://schemas.microsoft.com/office/drawing/2014/main" id="{23472E05-CC35-4697-8B90-18E90E840A31}"/>
                </a:ext>
              </a:extLst>
            </p:cNvPr>
            <p:cNvSpPr/>
            <p:nvPr/>
          </p:nvSpPr>
          <p:spPr>
            <a:xfrm>
              <a:off x="6550214" y="189059"/>
              <a:ext cx="2770464" cy="2161533"/>
            </a:xfrm>
            <a:custGeom>
              <a:avLst/>
              <a:gdLst>
                <a:gd name="connsiteX0" fmla="*/ 611692 w 2770464"/>
                <a:gd name="connsiteY0" fmla="*/ 0 h 2161533"/>
                <a:gd name="connsiteX1" fmla="*/ 2770464 w 2770464"/>
                <a:gd name="connsiteY1" fmla="*/ 0 h 2161533"/>
                <a:gd name="connsiteX2" fmla="*/ 2770464 w 2770464"/>
                <a:gd name="connsiteY2" fmla="*/ 2161533 h 2161533"/>
                <a:gd name="connsiteX3" fmla="*/ 1921861 w 2770464"/>
                <a:gd name="connsiteY3" fmla="*/ 2161533 h 2161533"/>
                <a:gd name="connsiteX4" fmla="*/ 1909785 w 2770464"/>
                <a:gd name="connsiteY4" fmla="*/ 2156785 h 2161533"/>
                <a:gd name="connsiteX5" fmla="*/ 1879693 w 2770464"/>
                <a:gd name="connsiteY5" fmla="*/ 2068359 h 2161533"/>
                <a:gd name="connsiteX6" fmla="*/ 1883564 w 2770464"/>
                <a:gd name="connsiteY6" fmla="*/ 2031007 h 2161533"/>
                <a:gd name="connsiteX7" fmla="*/ 1890856 w 2770464"/>
                <a:gd name="connsiteY7" fmla="*/ 2009939 h 2161533"/>
                <a:gd name="connsiteX8" fmla="*/ 1899439 w 2770464"/>
                <a:gd name="connsiteY8" fmla="*/ 2003251 h 2161533"/>
                <a:gd name="connsiteX9" fmla="*/ 1925054 w 2770464"/>
                <a:gd name="connsiteY9" fmla="*/ 1973930 h 2161533"/>
                <a:gd name="connsiteX10" fmla="*/ 1928970 w 2770464"/>
                <a:gd name="connsiteY10" fmla="*/ 1972391 h 2161533"/>
                <a:gd name="connsiteX11" fmla="*/ 1926399 w 2770464"/>
                <a:gd name="connsiteY11" fmla="*/ 1972391 h 2161533"/>
                <a:gd name="connsiteX12" fmla="*/ 1933787 w 2770464"/>
                <a:gd name="connsiteY12" fmla="*/ 1963935 h 2161533"/>
                <a:gd name="connsiteX13" fmla="*/ 1981826 w 2770464"/>
                <a:gd name="connsiteY13" fmla="*/ 1815404 h 2161533"/>
                <a:gd name="connsiteX14" fmla="*/ 1700538 w 2770464"/>
                <a:gd name="connsiteY14" fmla="*/ 1549748 h 2161533"/>
                <a:gd name="connsiteX15" fmla="*/ 1419250 w 2770464"/>
                <a:gd name="connsiteY15" fmla="*/ 1815404 h 2161533"/>
                <a:gd name="connsiteX16" fmla="*/ 1467290 w 2770464"/>
                <a:gd name="connsiteY16" fmla="*/ 1963935 h 2161533"/>
                <a:gd name="connsiteX17" fmla="*/ 1474677 w 2770464"/>
                <a:gd name="connsiteY17" fmla="*/ 1972391 h 2161533"/>
                <a:gd name="connsiteX18" fmla="*/ 1472107 w 2770464"/>
                <a:gd name="connsiteY18" fmla="*/ 1972391 h 2161533"/>
                <a:gd name="connsiteX19" fmla="*/ 1476022 w 2770464"/>
                <a:gd name="connsiteY19" fmla="*/ 1973930 h 2161533"/>
                <a:gd name="connsiteX20" fmla="*/ 1501638 w 2770464"/>
                <a:gd name="connsiteY20" fmla="*/ 2003251 h 2161533"/>
                <a:gd name="connsiteX21" fmla="*/ 1510222 w 2770464"/>
                <a:gd name="connsiteY21" fmla="*/ 2009940 h 2161533"/>
                <a:gd name="connsiteX22" fmla="*/ 1517514 w 2770464"/>
                <a:gd name="connsiteY22" fmla="*/ 2031007 h 2161533"/>
                <a:gd name="connsiteX23" fmla="*/ 1521385 w 2770464"/>
                <a:gd name="connsiteY23" fmla="*/ 2068359 h 2161533"/>
                <a:gd name="connsiteX24" fmla="*/ 1491292 w 2770464"/>
                <a:gd name="connsiteY24" fmla="*/ 2156785 h 2161533"/>
                <a:gd name="connsiteX25" fmla="*/ 1479216 w 2770464"/>
                <a:gd name="connsiteY25" fmla="*/ 2161533 h 2161533"/>
                <a:gd name="connsiteX26" fmla="*/ 611692 w 2770464"/>
                <a:gd name="connsiteY26" fmla="*/ 2161533 h 2161533"/>
                <a:gd name="connsiteX27" fmla="*/ 611692 w 2770464"/>
                <a:gd name="connsiteY27" fmla="*/ 1587631 h 2161533"/>
                <a:gd name="connsiteX28" fmla="*/ 607037 w 2770464"/>
                <a:gd name="connsiteY28" fmla="*/ 1575792 h 2161533"/>
                <a:gd name="connsiteX29" fmla="*/ 598213 w 2770464"/>
                <a:gd name="connsiteY29" fmla="*/ 1570291 h 2161533"/>
                <a:gd name="connsiteX30" fmla="*/ 581618 w 2770464"/>
                <a:gd name="connsiteY30" fmla="*/ 1561359 h 2161533"/>
                <a:gd name="connsiteX31" fmla="*/ 579024 w 2770464"/>
                <a:gd name="connsiteY31" fmla="*/ 1558327 h 2161533"/>
                <a:gd name="connsiteX32" fmla="*/ 572265 w 2770464"/>
                <a:gd name="connsiteY32" fmla="*/ 1554113 h 2161533"/>
                <a:gd name="connsiteX33" fmla="*/ 518611 w 2770464"/>
                <a:gd name="connsiteY33" fmla="*/ 1545699 h 2161533"/>
                <a:gd name="connsiteX34" fmla="*/ 481259 w 2770464"/>
                <a:gd name="connsiteY34" fmla="*/ 1549570 h 2161533"/>
                <a:gd name="connsiteX35" fmla="*/ 460192 w 2770464"/>
                <a:gd name="connsiteY35" fmla="*/ 1556862 h 2161533"/>
                <a:gd name="connsiteX36" fmla="*/ 453503 w 2770464"/>
                <a:gd name="connsiteY36" fmla="*/ 1565446 h 2161533"/>
                <a:gd name="connsiteX37" fmla="*/ 424182 w 2770464"/>
                <a:gd name="connsiteY37" fmla="*/ 1591062 h 2161533"/>
                <a:gd name="connsiteX38" fmla="*/ 422643 w 2770464"/>
                <a:gd name="connsiteY38" fmla="*/ 1594977 h 2161533"/>
                <a:gd name="connsiteX39" fmla="*/ 422643 w 2770464"/>
                <a:gd name="connsiteY39" fmla="*/ 1592407 h 2161533"/>
                <a:gd name="connsiteX40" fmla="*/ 414187 w 2770464"/>
                <a:gd name="connsiteY40" fmla="*/ 1599794 h 2161533"/>
                <a:gd name="connsiteX41" fmla="*/ 265656 w 2770464"/>
                <a:gd name="connsiteY41" fmla="*/ 1647834 h 2161533"/>
                <a:gd name="connsiteX42" fmla="*/ 0 w 2770464"/>
                <a:gd name="connsiteY42" fmla="*/ 1366546 h 2161533"/>
                <a:gd name="connsiteX43" fmla="*/ 265656 w 2770464"/>
                <a:gd name="connsiteY43" fmla="*/ 1085258 h 2161533"/>
                <a:gd name="connsiteX44" fmla="*/ 414187 w 2770464"/>
                <a:gd name="connsiteY44" fmla="*/ 1133297 h 2161533"/>
                <a:gd name="connsiteX45" fmla="*/ 422643 w 2770464"/>
                <a:gd name="connsiteY45" fmla="*/ 1140685 h 2161533"/>
                <a:gd name="connsiteX46" fmla="*/ 422643 w 2770464"/>
                <a:gd name="connsiteY46" fmla="*/ 1138114 h 2161533"/>
                <a:gd name="connsiteX47" fmla="*/ 424182 w 2770464"/>
                <a:gd name="connsiteY47" fmla="*/ 1142030 h 2161533"/>
                <a:gd name="connsiteX48" fmla="*/ 453503 w 2770464"/>
                <a:gd name="connsiteY48" fmla="*/ 1167645 h 2161533"/>
                <a:gd name="connsiteX49" fmla="*/ 460191 w 2770464"/>
                <a:gd name="connsiteY49" fmla="*/ 1176228 h 2161533"/>
                <a:gd name="connsiteX50" fmla="*/ 481259 w 2770464"/>
                <a:gd name="connsiteY50" fmla="*/ 1183520 h 2161533"/>
                <a:gd name="connsiteX51" fmla="*/ 518611 w 2770464"/>
                <a:gd name="connsiteY51" fmla="*/ 1187391 h 2161533"/>
                <a:gd name="connsiteX52" fmla="*/ 607037 w 2770464"/>
                <a:gd name="connsiteY52" fmla="*/ 1157299 h 2161533"/>
                <a:gd name="connsiteX53" fmla="*/ 611692 w 2770464"/>
                <a:gd name="connsiteY53" fmla="*/ 1145460 h 216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770464" h="2161533">
                  <a:moveTo>
                    <a:pt x="611692" y="0"/>
                  </a:moveTo>
                  <a:lnTo>
                    <a:pt x="2770464" y="0"/>
                  </a:lnTo>
                  <a:lnTo>
                    <a:pt x="2770464" y="2161533"/>
                  </a:lnTo>
                  <a:lnTo>
                    <a:pt x="1921861" y="2161533"/>
                  </a:lnTo>
                  <a:lnTo>
                    <a:pt x="1909785" y="2156785"/>
                  </a:lnTo>
                  <a:cubicBezTo>
                    <a:pt x="1892097" y="2142215"/>
                    <a:pt x="1879693" y="2108105"/>
                    <a:pt x="1879693" y="2068359"/>
                  </a:cubicBezTo>
                  <a:cubicBezTo>
                    <a:pt x="1879693" y="2055111"/>
                    <a:pt x="1881071" y="2042488"/>
                    <a:pt x="1883564" y="2031007"/>
                  </a:cubicBezTo>
                  <a:lnTo>
                    <a:pt x="1890856" y="2009939"/>
                  </a:lnTo>
                  <a:lnTo>
                    <a:pt x="1899439" y="2003251"/>
                  </a:lnTo>
                  <a:lnTo>
                    <a:pt x="1925054" y="1973930"/>
                  </a:lnTo>
                  <a:lnTo>
                    <a:pt x="1928970" y="1972391"/>
                  </a:lnTo>
                  <a:lnTo>
                    <a:pt x="1926399" y="1972391"/>
                  </a:lnTo>
                  <a:lnTo>
                    <a:pt x="1933787" y="1963935"/>
                  </a:lnTo>
                  <a:cubicBezTo>
                    <a:pt x="1964116" y="1921536"/>
                    <a:pt x="1981826" y="1870423"/>
                    <a:pt x="1981826" y="1815404"/>
                  </a:cubicBezTo>
                  <a:cubicBezTo>
                    <a:pt x="1981826" y="1668686"/>
                    <a:pt x="1855889" y="1549748"/>
                    <a:pt x="1700538" y="1549748"/>
                  </a:cubicBezTo>
                  <a:cubicBezTo>
                    <a:pt x="1545187" y="1549748"/>
                    <a:pt x="1419250" y="1668686"/>
                    <a:pt x="1419250" y="1815404"/>
                  </a:cubicBezTo>
                  <a:cubicBezTo>
                    <a:pt x="1419250" y="1870423"/>
                    <a:pt x="1436960" y="1921536"/>
                    <a:pt x="1467290" y="1963935"/>
                  </a:cubicBezTo>
                  <a:lnTo>
                    <a:pt x="1474677" y="1972391"/>
                  </a:lnTo>
                  <a:lnTo>
                    <a:pt x="1472107" y="1972391"/>
                  </a:lnTo>
                  <a:lnTo>
                    <a:pt x="1476022" y="1973930"/>
                  </a:lnTo>
                  <a:lnTo>
                    <a:pt x="1501638" y="2003251"/>
                  </a:lnTo>
                  <a:lnTo>
                    <a:pt x="1510222" y="2009940"/>
                  </a:lnTo>
                  <a:lnTo>
                    <a:pt x="1517514" y="2031007"/>
                  </a:lnTo>
                  <a:cubicBezTo>
                    <a:pt x="1520006" y="2042488"/>
                    <a:pt x="1521385" y="2055111"/>
                    <a:pt x="1521385" y="2068359"/>
                  </a:cubicBezTo>
                  <a:cubicBezTo>
                    <a:pt x="1521385" y="2108105"/>
                    <a:pt x="1508980" y="2142215"/>
                    <a:pt x="1491292" y="2156785"/>
                  </a:cubicBezTo>
                  <a:lnTo>
                    <a:pt x="1479216" y="2161533"/>
                  </a:lnTo>
                  <a:lnTo>
                    <a:pt x="611692" y="2161533"/>
                  </a:lnTo>
                  <a:lnTo>
                    <a:pt x="611692" y="1587631"/>
                  </a:lnTo>
                  <a:lnTo>
                    <a:pt x="607037" y="1575792"/>
                  </a:lnTo>
                  <a:lnTo>
                    <a:pt x="598213" y="1570291"/>
                  </a:lnTo>
                  <a:lnTo>
                    <a:pt x="581618" y="1561359"/>
                  </a:lnTo>
                  <a:lnTo>
                    <a:pt x="579024" y="1558327"/>
                  </a:lnTo>
                  <a:lnTo>
                    <a:pt x="572265" y="1554113"/>
                  </a:lnTo>
                  <a:cubicBezTo>
                    <a:pt x="556948" y="1548800"/>
                    <a:pt x="538484" y="1545699"/>
                    <a:pt x="518611" y="1545699"/>
                  </a:cubicBezTo>
                  <a:cubicBezTo>
                    <a:pt x="505363" y="1545699"/>
                    <a:pt x="492740" y="1547078"/>
                    <a:pt x="481259" y="1549570"/>
                  </a:cubicBezTo>
                  <a:lnTo>
                    <a:pt x="460192" y="1556862"/>
                  </a:lnTo>
                  <a:lnTo>
                    <a:pt x="453503" y="1565446"/>
                  </a:lnTo>
                  <a:lnTo>
                    <a:pt x="424182" y="1591062"/>
                  </a:lnTo>
                  <a:lnTo>
                    <a:pt x="422643" y="1594977"/>
                  </a:lnTo>
                  <a:lnTo>
                    <a:pt x="422643" y="1592407"/>
                  </a:lnTo>
                  <a:lnTo>
                    <a:pt x="414187" y="1599794"/>
                  </a:lnTo>
                  <a:cubicBezTo>
                    <a:pt x="371788" y="1630124"/>
                    <a:pt x="320675" y="1647834"/>
                    <a:pt x="265656" y="1647834"/>
                  </a:cubicBezTo>
                  <a:cubicBezTo>
                    <a:pt x="118938" y="1647834"/>
                    <a:pt x="0" y="1521897"/>
                    <a:pt x="0" y="1366546"/>
                  </a:cubicBezTo>
                  <a:cubicBezTo>
                    <a:pt x="0" y="1211195"/>
                    <a:pt x="118938" y="1085258"/>
                    <a:pt x="265656" y="1085258"/>
                  </a:cubicBezTo>
                  <a:cubicBezTo>
                    <a:pt x="320675" y="1085258"/>
                    <a:pt x="371788" y="1102968"/>
                    <a:pt x="414187" y="1133297"/>
                  </a:cubicBezTo>
                  <a:lnTo>
                    <a:pt x="422643" y="1140685"/>
                  </a:lnTo>
                  <a:lnTo>
                    <a:pt x="422643" y="1138114"/>
                  </a:lnTo>
                  <a:lnTo>
                    <a:pt x="424182" y="1142030"/>
                  </a:lnTo>
                  <a:lnTo>
                    <a:pt x="453503" y="1167645"/>
                  </a:lnTo>
                  <a:lnTo>
                    <a:pt x="460191" y="1176228"/>
                  </a:lnTo>
                  <a:lnTo>
                    <a:pt x="481259" y="1183520"/>
                  </a:lnTo>
                  <a:cubicBezTo>
                    <a:pt x="492740" y="1186013"/>
                    <a:pt x="505363" y="1187391"/>
                    <a:pt x="518611" y="1187391"/>
                  </a:cubicBezTo>
                  <a:cubicBezTo>
                    <a:pt x="558357" y="1187391"/>
                    <a:pt x="592466" y="1174987"/>
                    <a:pt x="607037" y="1157299"/>
                  </a:cubicBezTo>
                  <a:lnTo>
                    <a:pt x="611692" y="114546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r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8596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1E6F6E4-7DEF-46B2-9D88-CBA5CECFD2B1}"/>
              </a:ext>
            </a:extLst>
          </p:cNvPr>
          <p:cNvGrpSpPr/>
          <p:nvPr/>
        </p:nvGrpSpPr>
        <p:grpSpPr>
          <a:xfrm flipH="1">
            <a:off x="2867098" y="183896"/>
            <a:ext cx="6457804" cy="6490208"/>
            <a:chOff x="2867098" y="183896"/>
            <a:chExt cx="6457804" cy="6490208"/>
          </a:xfrm>
          <a:solidFill>
            <a:schemeClr val="bg1">
              <a:lumMod val="85000"/>
            </a:schemeClr>
          </a:solidFill>
        </p:grpSpPr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94DDA09F-F0F5-4E63-9224-4F829091E362}"/>
                </a:ext>
              </a:extLst>
            </p:cNvPr>
            <p:cNvSpPr/>
            <p:nvPr/>
          </p:nvSpPr>
          <p:spPr>
            <a:xfrm>
              <a:off x="2867098" y="4507347"/>
              <a:ext cx="2158772" cy="2161533"/>
            </a:xfrm>
            <a:custGeom>
              <a:avLst/>
              <a:gdLst>
                <a:gd name="connsiteX0" fmla="*/ 0 w 2158772"/>
                <a:gd name="connsiteY0" fmla="*/ 0 h 2161533"/>
                <a:gd name="connsiteX1" fmla="*/ 810849 w 2158772"/>
                <a:gd name="connsiteY1" fmla="*/ 0 h 2161533"/>
                <a:gd name="connsiteX2" fmla="*/ 826300 w 2158772"/>
                <a:gd name="connsiteY2" fmla="*/ 20291 h 2161533"/>
                <a:gd name="connsiteX3" fmla="*/ 840729 w 2158772"/>
                <a:gd name="connsiteY3" fmla="*/ 88148 h 2161533"/>
                <a:gd name="connsiteX4" fmla="*/ 836858 w 2158772"/>
                <a:gd name="connsiteY4" fmla="*/ 125500 h 2161533"/>
                <a:gd name="connsiteX5" fmla="*/ 829566 w 2158772"/>
                <a:gd name="connsiteY5" fmla="*/ 146568 h 2161533"/>
                <a:gd name="connsiteX6" fmla="*/ 820983 w 2158772"/>
                <a:gd name="connsiteY6" fmla="*/ 153256 h 2161533"/>
                <a:gd name="connsiteX7" fmla="*/ 795368 w 2158772"/>
                <a:gd name="connsiteY7" fmla="*/ 182577 h 2161533"/>
                <a:gd name="connsiteX8" fmla="*/ 791452 w 2158772"/>
                <a:gd name="connsiteY8" fmla="*/ 184116 h 2161533"/>
                <a:gd name="connsiteX9" fmla="*/ 794023 w 2158772"/>
                <a:gd name="connsiteY9" fmla="*/ 184116 h 2161533"/>
                <a:gd name="connsiteX10" fmla="*/ 786635 w 2158772"/>
                <a:gd name="connsiteY10" fmla="*/ 192572 h 2161533"/>
                <a:gd name="connsiteX11" fmla="*/ 738596 w 2158772"/>
                <a:gd name="connsiteY11" fmla="*/ 341103 h 2161533"/>
                <a:gd name="connsiteX12" fmla="*/ 1019884 w 2158772"/>
                <a:gd name="connsiteY12" fmla="*/ 606759 h 2161533"/>
                <a:gd name="connsiteX13" fmla="*/ 1301172 w 2158772"/>
                <a:gd name="connsiteY13" fmla="*/ 341103 h 2161533"/>
                <a:gd name="connsiteX14" fmla="*/ 1253132 w 2158772"/>
                <a:gd name="connsiteY14" fmla="*/ 192572 h 2161533"/>
                <a:gd name="connsiteX15" fmla="*/ 1245745 w 2158772"/>
                <a:gd name="connsiteY15" fmla="*/ 184116 h 2161533"/>
                <a:gd name="connsiteX16" fmla="*/ 1248315 w 2158772"/>
                <a:gd name="connsiteY16" fmla="*/ 184116 h 2161533"/>
                <a:gd name="connsiteX17" fmla="*/ 1244400 w 2158772"/>
                <a:gd name="connsiteY17" fmla="*/ 182577 h 2161533"/>
                <a:gd name="connsiteX18" fmla="*/ 1218784 w 2158772"/>
                <a:gd name="connsiteY18" fmla="*/ 153256 h 2161533"/>
                <a:gd name="connsiteX19" fmla="*/ 1210200 w 2158772"/>
                <a:gd name="connsiteY19" fmla="*/ 146567 h 2161533"/>
                <a:gd name="connsiteX20" fmla="*/ 1202908 w 2158772"/>
                <a:gd name="connsiteY20" fmla="*/ 125500 h 2161533"/>
                <a:gd name="connsiteX21" fmla="*/ 1199037 w 2158772"/>
                <a:gd name="connsiteY21" fmla="*/ 88148 h 2161533"/>
                <a:gd name="connsiteX22" fmla="*/ 1213467 w 2158772"/>
                <a:gd name="connsiteY22" fmla="*/ 20291 h 2161533"/>
                <a:gd name="connsiteX23" fmla="*/ 1228918 w 2158772"/>
                <a:gd name="connsiteY23" fmla="*/ 0 h 2161533"/>
                <a:gd name="connsiteX24" fmla="*/ 2158772 w 2158772"/>
                <a:gd name="connsiteY24" fmla="*/ 0 h 2161533"/>
                <a:gd name="connsiteX25" fmla="*/ 2158772 w 2158772"/>
                <a:gd name="connsiteY25" fmla="*/ 1234576 h 2161533"/>
                <a:gd name="connsiteX26" fmla="*/ 2152874 w 2158772"/>
                <a:gd name="connsiteY26" fmla="*/ 1249579 h 2161533"/>
                <a:gd name="connsiteX27" fmla="*/ 2064447 w 2158772"/>
                <a:gd name="connsiteY27" fmla="*/ 1279671 h 2161533"/>
                <a:gd name="connsiteX28" fmla="*/ 2027095 w 2158772"/>
                <a:gd name="connsiteY28" fmla="*/ 1275800 h 2161533"/>
                <a:gd name="connsiteX29" fmla="*/ 2006027 w 2158772"/>
                <a:gd name="connsiteY29" fmla="*/ 1268508 h 2161533"/>
                <a:gd name="connsiteX30" fmla="*/ 1999339 w 2158772"/>
                <a:gd name="connsiteY30" fmla="*/ 1259925 h 2161533"/>
                <a:gd name="connsiteX31" fmla="*/ 1970018 w 2158772"/>
                <a:gd name="connsiteY31" fmla="*/ 1234310 h 2161533"/>
                <a:gd name="connsiteX32" fmla="*/ 1968479 w 2158772"/>
                <a:gd name="connsiteY32" fmla="*/ 1230394 h 2161533"/>
                <a:gd name="connsiteX33" fmla="*/ 1968479 w 2158772"/>
                <a:gd name="connsiteY33" fmla="*/ 1232965 h 2161533"/>
                <a:gd name="connsiteX34" fmla="*/ 1960023 w 2158772"/>
                <a:gd name="connsiteY34" fmla="*/ 1225577 h 2161533"/>
                <a:gd name="connsiteX35" fmla="*/ 1811492 w 2158772"/>
                <a:gd name="connsiteY35" fmla="*/ 1177538 h 2161533"/>
                <a:gd name="connsiteX36" fmla="*/ 1545836 w 2158772"/>
                <a:gd name="connsiteY36" fmla="*/ 1458826 h 2161533"/>
                <a:gd name="connsiteX37" fmla="*/ 1811492 w 2158772"/>
                <a:gd name="connsiteY37" fmla="*/ 1740114 h 2161533"/>
                <a:gd name="connsiteX38" fmla="*/ 1960023 w 2158772"/>
                <a:gd name="connsiteY38" fmla="*/ 1692074 h 2161533"/>
                <a:gd name="connsiteX39" fmla="*/ 1968479 w 2158772"/>
                <a:gd name="connsiteY39" fmla="*/ 1684687 h 2161533"/>
                <a:gd name="connsiteX40" fmla="*/ 1968479 w 2158772"/>
                <a:gd name="connsiteY40" fmla="*/ 1687257 h 2161533"/>
                <a:gd name="connsiteX41" fmla="*/ 1970018 w 2158772"/>
                <a:gd name="connsiteY41" fmla="*/ 1683342 h 2161533"/>
                <a:gd name="connsiteX42" fmla="*/ 1999339 w 2158772"/>
                <a:gd name="connsiteY42" fmla="*/ 1657726 h 2161533"/>
                <a:gd name="connsiteX43" fmla="*/ 2006028 w 2158772"/>
                <a:gd name="connsiteY43" fmla="*/ 1649142 h 2161533"/>
                <a:gd name="connsiteX44" fmla="*/ 2027095 w 2158772"/>
                <a:gd name="connsiteY44" fmla="*/ 1641850 h 2161533"/>
                <a:gd name="connsiteX45" fmla="*/ 2064447 w 2158772"/>
                <a:gd name="connsiteY45" fmla="*/ 1637979 h 2161533"/>
                <a:gd name="connsiteX46" fmla="*/ 2152874 w 2158772"/>
                <a:gd name="connsiteY46" fmla="*/ 1668072 h 2161533"/>
                <a:gd name="connsiteX47" fmla="*/ 2158772 w 2158772"/>
                <a:gd name="connsiteY47" fmla="*/ 1683076 h 2161533"/>
                <a:gd name="connsiteX48" fmla="*/ 2158772 w 2158772"/>
                <a:gd name="connsiteY48" fmla="*/ 2161533 h 2161533"/>
                <a:gd name="connsiteX49" fmla="*/ 0 w 2158772"/>
                <a:gd name="connsiteY49" fmla="*/ 2161533 h 216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158772" h="2161533">
                  <a:moveTo>
                    <a:pt x="0" y="0"/>
                  </a:moveTo>
                  <a:lnTo>
                    <a:pt x="810849" y="0"/>
                  </a:lnTo>
                  <a:lnTo>
                    <a:pt x="826300" y="20291"/>
                  </a:lnTo>
                  <a:cubicBezTo>
                    <a:pt x="835216" y="37659"/>
                    <a:pt x="840729" y="61651"/>
                    <a:pt x="840729" y="88148"/>
                  </a:cubicBezTo>
                  <a:cubicBezTo>
                    <a:pt x="840729" y="101396"/>
                    <a:pt x="839351" y="114019"/>
                    <a:pt x="836858" y="125500"/>
                  </a:cubicBezTo>
                  <a:lnTo>
                    <a:pt x="829566" y="146568"/>
                  </a:lnTo>
                  <a:lnTo>
                    <a:pt x="820983" y="153256"/>
                  </a:lnTo>
                  <a:lnTo>
                    <a:pt x="795368" y="182577"/>
                  </a:lnTo>
                  <a:lnTo>
                    <a:pt x="791452" y="184116"/>
                  </a:lnTo>
                  <a:lnTo>
                    <a:pt x="794023" y="184116"/>
                  </a:lnTo>
                  <a:lnTo>
                    <a:pt x="786635" y="192572"/>
                  </a:lnTo>
                  <a:cubicBezTo>
                    <a:pt x="756306" y="234971"/>
                    <a:pt x="738596" y="286084"/>
                    <a:pt x="738596" y="341103"/>
                  </a:cubicBezTo>
                  <a:cubicBezTo>
                    <a:pt x="738596" y="487821"/>
                    <a:pt x="864533" y="606759"/>
                    <a:pt x="1019884" y="606759"/>
                  </a:cubicBezTo>
                  <a:cubicBezTo>
                    <a:pt x="1175235" y="606759"/>
                    <a:pt x="1301172" y="487821"/>
                    <a:pt x="1301172" y="341103"/>
                  </a:cubicBezTo>
                  <a:cubicBezTo>
                    <a:pt x="1301172" y="286084"/>
                    <a:pt x="1283462" y="234971"/>
                    <a:pt x="1253132" y="192572"/>
                  </a:cubicBezTo>
                  <a:lnTo>
                    <a:pt x="1245745" y="184116"/>
                  </a:lnTo>
                  <a:lnTo>
                    <a:pt x="1248315" y="184116"/>
                  </a:lnTo>
                  <a:lnTo>
                    <a:pt x="1244400" y="182577"/>
                  </a:lnTo>
                  <a:lnTo>
                    <a:pt x="1218784" y="153256"/>
                  </a:lnTo>
                  <a:lnTo>
                    <a:pt x="1210200" y="146567"/>
                  </a:lnTo>
                  <a:lnTo>
                    <a:pt x="1202908" y="125500"/>
                  </a:lnTo>
                  <a:cubicBezTo>
                    <a:pt x="1200416" y="114019"/>
                    <a:pt x="1199037" y="101396"/>
                    <a:pt x="1199037" y="88148"/>
                  </a:cubicBezTo>
                  <a:cubicBezTo>
                    <a:pt x="1199037" y="61651"/>
                    <a:pt x="1204550" y="37659"/>
                    <a:pt x="1213467" y="20291"/>
                  </a:cubicBezTo>
                  <a:lnTo>
                    <a:pt x="1228918" y="0"/>
                  </a:lnTo>
                  <a:lnTo>
                    <a:pt x="2158772" y="0"/>
                  </a:lnTo>
                  <a:lnTo>
                    <a:pt x="2158772" y="1234576"/>
                  </a:lnTo>
                  <a:lnTo>
                    <a:pt x="2152874" y="1249579"/>
                  </a:lnTo>
                  <a:cubicBezTo>
                    <a:pt x="2138303" y="1267267"/>
                    <a:pt x="2104194" y="1279671"/>
                    <a:pt x="2064447" y="1279671"/>
                  </a:cubicBezTo>
                  <a:cubicBezTo>
                    <a:pt x="2051199" y="1279671"/>
                    <a:pt x="2038576" y="1278293"/>
                    <a:pt x="2027095" y="1275800"/>
                  </a:cubicBezTo>
                  <a:lnTo>
                    <a:pt x="2006027" y="1268508"/>
                  </a:lnTo>
                  <a:lnTo>
                    <a:pt x="1999339" y="1259925"/>
                  </a:lnTo>
                  <a:lnTo>
                    <a:pt x="1970018" y="1234310"/>
                  </a:lnTo>
                  <a:lnTo>
                    <a:pt x="1968479" y="1230394"/>
                  </a:lnTo>
                  <a:lnTo>
                    <a:pt x="1968479" y="1232965"/>
                  </a:lnTo>
                  <a:lnTo>
                    <a:pt x="1960023" y="1225577"/>
                  </a:lnTo>
                  <a:cubicBezTo>
                    <a:pt x="1917624" y="1195248"/>
                    <a:pt x="1866511" y="1177538"/>
                    <a:pt x="1811492" y="1177538"/>
                  </a:cubicBezTo>
                  <a:cubicBezTo>
                    <a:pt x="1664774" y="1177538"/>
                    <a:pt x="1545836" y="1303475"/>
                    <a:pt x="1545836" y="1458826"/>
                  </a:cubicBezTo>
                  <a:cubicBezTo>
                    <a:pt x="1545836" y="1614177"/>
                    <a:pt x="1664774" y="1740114"/>
                    <a:pt x="1811492" y="1740114"/>
                  </a:cubicBezTo>
                  <a:cubicBezTo>
                    <a:pt x="1866511" y="1740114"/>
                    <a:pt x="1917624" y="1722404"/>
                    <a:pt x="1960023" y="1692074"/>
                  </a:cubicBezTo>
                  <a:lnTo>
                    <a:pt x="1968479" y="1684687"/>
                  </a:lnTo>
                  <a:lnTo>
                    <a:pt x="1968479" y="1687257"/>
                  </a:lnTo>
                  <a:lnTo>
                    <a:pt x="1970018" y="1683342"/>
                  </a:lnTo>
                  <a:lnTo>
                    <a:pt x="1999339" y="1657726"/>
                  </a:lnTo>
                  <a:lnTo>
                    <a:pt x="2006028" y="1649142"/>
                  </a:lnTo>
                  <a:lnTo>
                    <a:pt x="2027095" y="1641850"/>
                  </a:lnTo>
                  <a:cubicBezTo>
                    <a:pt x="2038576" y="1639358"/>
                    <a:pt x="2051199" y="1637979"/>
                    <a:pt x="2064447" y="1637979"/>
                  </a:cubicBezTo>
                  <a:cubicBezTo>
                    <a:pt x="2104194" y="1637979"/>
                    <a:pt x="2138303" y="1650384"/>
                    <a:pt x="2152874" y="1668072"/>
                  </a:cubicBezTo>
                  <a:lnTo>
                    <a:pt x="2158772" y="1683076"/>
                  </a:lnTo>
                  <a:lnTo>
                    <a:pt x="2158772" y="2161533"/>
                  </a:lnTo>
                  <a:lnTo>
                    <a:pt x="0" y="2161533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02D36FE4-DDEF-4600-BAE7-BC6C3493FDE6}"/>
                </a:ext>
              </a:extLst>
            </p:cNvPr>
            <p:cNvSpPr/>
            <p:nvPr/>
          </p:nvSpPr>
          <p:spPr>
            <a:xfrm rot="5400000">
              <a:off x="6849442" y="4204361"/>
              <a:ext cx="2780713" cy="2158773"/>
            </a:xfrm>
            <a:custGeom>
              <a:avLst/>
              <a:gdLst>
                <a:gd name="connsiteX0" fmla="*/ 1762212 w 2780713"/>
                <a:gd name="connsiteY0" fmla="*/ 1787270 h 2158773"/>
                <a:gd name="connsiteX1" fmla="*/ 1810252 w 2780713"/>
                <a:gd name="connsiteY1" fmla="*/ 1935801 h 2158773"/>
                <a:gd name="connsiteX2" fmla="*/ 1817639 w 2780713"/>
                <a:gd name="connsiteY2" fmla="*/ 1944257 h 2158773"/>
                <a:gd name="connsiteX3" fmla="*/ 1815069 w 2780713"/>
                <a:gd name="connsiteY3" fmla="*/ 1944257 h 2158773"/>
                <a:gd name="connsiteX4" fmla="*/ 1818984 w 2780713"/>
                <a:gd name="connsiteY4" fmla="*/ 1945796 h 2158773"/>
                <a:gd name="connsiteX5" fmla="*/ 1844600 w 2780713"/>
                <a:gd name="connsiteY5" fmla="*/ 1975117 h 2158773"/>
                <a:gd name="connsiteX6" fmla="*/ 1853184 w 2780713"/>
                <a:gd name="connsiteY6" fmla="*/ 1981806 h 2158773"/>
                <a:gd name="connsiteX7" fmla="*/ 1860476 w 2780713"/>
                <a:gd name="connsiteY7" fmla="*/ 2002873 h 2158773"/>
                <a:gd name="connsiteX8" fmla="*/ 1864347 w 2780713"/>
                <a:gd name="connsiteY8" fmla="*/ 2040225 h 2158773"/>
                <a:gd name="connsiteX9" fmla="*/ 1815069 w 2780713"/>
                <a:gd name="connsiteY9" fmla="*/ 2136194 h 2158773"/>
                <a:gd name="connsiteX10" fmla="*/ 2025603 w 2780713"/>
                <a:gd name="connsiteY10" fmla="*/ 2136194 h 2158773"/>
                <a:gd name="connsiteX11" fmla="*/ 2061398 w 2780713"/>
                <a:gd name="connsiteY11" fmla="*/ 2136194 h 2158773"/>
                <a:gd name="connsiteX12" fmla="*/ 2271932 w 2780713"/>
                <a:gd name="connsiteY12" fmla="*/ 2136194 h 2158773"/>
                <a:gd name="connsiteX13" fmla="*/ 2222655 w 2780713"/>
                <a:gd name="connsiteY13" fmla="*/ 2040225 h 2158773"/>
                <a:gd name="connsiteX14" fmla="*/ 2226526 w 2780713"/>
                <a:gd name="connsiteY14" fmla="*/ 2002873 h 2158773"/>
                <a:gd name="connsiteX15" fmla="*/ 2233818 w 2780713"/>
                <a:gd name="connsiteY15" fmla="*/ 1981805 h 2158773"/>
                <a:gd name="connsiteX16" fmla="*/ 2242401 w 2780713"/>
                <a:gd name="connsiteY16" fmla="*/ 1975117 h 2158773"/>
                <a:gd name="connsiteX17" fmla="*/ 2268016 w 2780713"/>
                <a:gd name="connsiteY17" fmla="*/ 1945796 h 2158773"/>
                <a:gd name="connsiteX18" fmla="*/ 2271932 w 2780713"/>
                <a:gd name="connsiteY18" fmla="*/ 1944257 h 2158773"/>
                <a:gd name="connsiteX19" fmla="*/ 2269361 w 2780713"/>
                <a:gd name="connsiteY19" fmla="*/ 1944257 h 2158773"/>
                <a:gd name="connsiteX20" fmla="*/ 2276749 w 2780713"/>
                <a:gd name="connsiteY20" fmla="*/ 1935801 h 2158773"/>
                <a:gd name="connsiteX21" fmla="*/ 2324788 w 2780713"/>
                <a:gd name="connsiteY21" fmla="*/ 1787270 h 2158773"/>
                <a:gd name="connsiteX22" fmla="*/ 2043500 w 2780713"/>
                <a:gd name="connsiteY22" fmla="*/ 1521614 h 2158773"/>
                <a:gd name="connsiteX23" fmla="*/ 1762212 w 2780713"/>
                <a:gd name="connsiteY23" fmla="*/ 1787270 h 2158773"/>
                <a:gd name="connsiteX24" fmla="*/ 0 w 2780713"/>
                <a:gd name="connsiteY24" fmla="*/ 770255 h 2158773"/>
                <a:gd name="connsiteX25" fmla="*/ 265656 w 2780713"/>
                <a:gd name="connsiteY25" fmla="*/ 488966 h 2158773"/>
                <a:gd name="connsiteX26" fmla="*/ 414188 w 2780713"/>
                <a:gd name="connsiteY26" fmla="*/ 537005 h 2158773"/>
                <a:gd name="connsiteX27" fmla="*/ 422644 w 2780713"/>
                <a:gd name="connsiteY27" fmla="*/ 544393 h 2158773"/>
                <a:gd name="connsiteX28" fmla="*/ 422644 w 2780713"/>
                <a:gd name="connsiteY28" fmla="*/ 541822 h 2158773"/>
                <a:gd name="connsiteX29" fmla="*/ 424183 w 2780713"/>
                <a:gd name="connsiteY29" fmla="*/ 545738 h 2158773"/>
                <a:gd name="connsiteX30" fmla="*/ 453504 w 2780713"/>
                <a:gd name="connsiteY30" fmla="*/ 571353 h 2158773"/>
                <a:gd name="connsiteX31" fmla="*/ 460192 w 2780713"/>
                <a:gd name="connsiteY31" fmla="*/ 579936 h 2158773"/>
                <a:gd name="connsiteX32" fmla="*/ 481260 w 2780713"/>
                <a:gd name="connsiteY32" fmla="*/ 587228 h 2158773"/>
                <a:gd name="connsiteX33" fmla="*/ 484106 w 2780713"/>
                <a:gd name="connsiteY33" fmla="*/ 587523 h 2158773"/>
                <a:gd name="connsiteX34" fmla="*/ 553118 w 2780713"/>
                <a:gd name="connsiteY34" fmla="*/ 587523 h 2158773"/>
                <a:gd name="connsiteX35" fmla="*/ 555964 w 2780713"/>
                <a:gd name="connsiteY35" fmla="*/ 587228 h 2158773"/>
                <a:gd name="connsiteX36" fmla="*/ 614581 w 2780713"/>
                <a:gd name="connsiteY36" fmla="*/ 541822 h 2158773"/>
                <a:gd name="connsiteX37" fmla="*/ 614581 w 2780713"/>
                <a:gd name="connsiteY37" fmla="*/ 587523 h 2158773"/>
                <a:gd name="connsiteX38" fmla="*/ 619180 w 2780713"/>
                <a:gd name="connsiteY38" fmla="*/ 587523 h 2158773"/>
                <a:gd name="connsiteX39" fmla="*/ 619180 w 2780713"/>
                <a:gd name="connsiteY39" fmla="*/ 0 h 2158773"/>
                <a:gd name="connsiteX40" fmla="*/ 2780713 w 2780713"/>
                <a:gd name="connsiteY40" fmla="*/ 0 h 2158773"/>
                <a:gd name="connsiteX41" fmla="*/ 2780713 w 2780713"/>
                <a:gd name="connsiteY41" fmla="*/ 2158773 h 2158773"/>
                <a:gd name="connsiteX42" fmla="*/ 619180 w 2780713"/>
                <a:gd name="connsiteY42" fmla="*/ 2158773 h 2158773"/>
                <a:gd name="connsiteX43" fmla="*/ 619180 w 2780713"/>
                <a:gd name="connsiteY43" fmla="*/ 959000 h 2158773"/>
                <a:gd name="connsiteX44" fmla="*/ 614581 w 2780713"/>
                <a:gd name="connsiteY44" fmla="*/ 959000 h 2158773"/>
                <a:gd name="connsiteX45" fmla="*/ 614581 w 2780713"/>
                <a:gd name="connsiteY45" fmla="*/ 998686 h 2158773"/>
                <a:gd name="connsiteX46" fmla="*/ 586469 w 2780713"/>
                <a:gd name="connsiteY46" fmla="*/ 963838 h 2158773"/>
                <a:gd name="connsiteX47" fmla="*/ 572493 w 2780713"/>
                <a:gd name="connsiteY47" fmla="*/ 959000 h 2158773"/>
                <a:gd name="connsiteX48" fmla="*/ 471033 w 2780713"/>
                <a:gd name="connsiteY48" fmla="*/ 959000 h 2158773"/>
                <a:gd name="connsiteX49" fmla="*/ 467323 w 2780713"/>
                <a:gd name="connsiteY49" fmla="*/ 958103 h 2158773"/>
                <a:gd name="connsiteX50" fmla="*/ 460193 w 2780713"/>
                <a:gd name="connsiteY50" fmla="*/ 960571 h 2158773"/>
                <a:gd name="connsiteX51" fmla="*/ 453504 w 2780713"/>
                <a:gd name="connsiteY51" fmla="*/ 969155 h 2158773"/>
                <a:gd name="connsiteX52" fmla="*/ 424183 w 2780713"/>
                <a:gd name="connsiteY52" fmla="*/ 994771 h 2158773"/>
                <a:gd name="connsiteX53" fmla="*/ 422644 w 2780713"/>
                <a:gd name="connsiteY53" fmla="*/ 998686 h 2158773"/>
                <a:gd name="connsiteX54" fmla="*/ 422644 w 2780713"/>
                <a:gd name="connsiteY54" fmla="*/ 996116 h 2158773"/>
                <a:gd name="connsiteX55" fmla="*/ 414188 w 2780713"/>
                <a:gd name="connsiteY55" fmla="*/ 1003503 h 2158773"/>
                <a:gd name="connsiteX56" fmla="*/ 265656 w 2780713"/>
                <a:gd name="connsiteY56" fmla="*/ 1051543 h 2158773"/>
                <a:gd name="connsiteX57" fmla="*/ 0 w 2780713"/>
                <a:gd name="connsiteY57" fmla="*/ 770255 h 215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780713" h="2158773">
                  <a:moveTo>
                    <a:pt x="1762212" y="1787270"/>
                  </a:moveTo>
                  <a:cubicBezTo>
                    <a:pt x="1762212" y="1842289"/>
                    <a:pt x="1779922" y="1893402"/>
                    <a:pt x="1810252" y="1935801"/>
                  </a:cubicBezTo>
                  <a:lnTo>
                    <a:pt x="1817639" y="1944257"/>
                  </a:lnTo>
                  <a:lnTo>
                    <a:pt x="1815069" y="1944257"/>
                  </a:lnTo>
                  <a:lnTo>
                    <a:pt x="1818984" y="1945796"/>
                  </a:lnTo>
                  <a:lnTo>
                    <a:pt x="1844600" y="1975117"/>
                  </a:lnTo>
                  <a:lnTo>
                    <a:pt x="1853184" y="1981806"/>
                  </a:lnTo>
                  <a:lnTo>
                    <a:pt x="1860476" y="2002873"/>
                  </a:lnTo>
                  <a:cubicBezTo>
                    <a:pt x="1862968" y="2014354"/>
                    <a:pt x="1864347" y="2026977"/>
                    <a:pt x="1864347" y="2040225"/>
                  </a:cubicBezTo>
                  <a:cubicBezTo>
                    <a:pt x="1864347" y="2093220"/>
                    <a:pt x="1842294" y="2136194"/>
                    <a:pt x="1815069" y="2136194"/>
                  </a:cubicBezTo>
                  <a:lnTo>
                    <a:pt x="2025603" y="2136194"/>
                  </a:lnTo>
                  <a:lnTo>
                    <a:pt x="2061398" y="2136194"/>
                  </a:lnTo>
                  <a:lnTo>
                    <a:pt x="2271932" y="2136194"/>
                  </a:lnTo>
                  <a:cubicBezTo>
                    <a:pt x="2244707" y="2136194"/>
                    <a:pt x="2222655" y="2093220"/>
                    <a:pt x="2222655" y="2040225"/>
                  </a:cubicBezTo>
                  <a:cubicBezTo>
                    <a:pt x="2222655" y="2026977"/>
                    <a:pt x="2224033" y="2014354"/>
                    <a:pt x="2226526" y="2002873"/>
                  </a:cubicBezTo>
                  <a:lnTo>
                    <a:pt x="2233818" y="1981805"/>
                  </a:lnTo>
                  <a:lnTo>
                    <a:pt x="2242401" y="1975117"/>
                  </a:lnTo>
                  <a:lnTo>
                    <a:pt x="2268016" y="1945796"/>
                  </a:lnTo>
                  <a:lnTo>
                    <a:pt x="2271932" y="1944257"/>
                  </a:lnTo>
                  <a:lnTo>
                    <a:pt x="2269361" y="1944257"/>
                  </a:lnTo>
                  <a:lnTo>
                    <a:pt x="2276749" y="1935801"/>
                  </a:lnTo>
                  <a:cubicBezTo>
                    <a:pt x="2307078" y="1893402"/>
                    <a:pt x="2324788" y="1842289"/>
                    <a:pt x="2324788" y="1787270"/>
                  </a:cubicBezTo>
                  <a:cubicBezTo>
                    <a:pt x="2324788" y="1640552"/>
                    <a:pt x="2198851" y="1521614"/>
                    <a:pt x="2043500" y="1521614"/>
                  </a:cubicBezTo>
                  <a:cubicBezTo>
                    <a:pt x="1888149" y="1521614"/>
                    <a:pt x="1762212" y="1640552"/>
                    <a:pt x="1762212" y="1787270"/>
                  </a:cubicBezTo>
                  <a:close/>
                  <a:moveTo>
                    <a:pt x="0" y="770255"/>
                  </a:moveTo>
                  <a:cubicBezTo>
                    <a:pt x="0" y="614904"/>
                    <a:pt x="118938" y="488966"/>
                    <a:pt x="265656" y="488966"/>
                  </a:cubicBezTo>
                  <a:cubicBezTo>
                    <a:pt x="320675" y="488966"/>
                    <a:pt x="371788" y="506676"/>
                    <a:pt x="414188" y="537005"/>
                  </a:cubicBezTo>
                  <a:lnTo>
                    <a:pt x="422644" y="544393"/>
                  </a:lnTo>
                  <a:lnTo>
                    <a:pt x="422644" y="541822"/>
                  </a:lnTo>
                  <a:lnTo>
                    <a:pt x="424183" y="545738"/>
                  </a:lnTo>
                  <a:lnTo>
                    <a:pt x="453504" y="571353"/>
                  </a:lnTo>
                  <a:lnTo>
                    <a:pt x="460192" y="579936"/>
                  </a:lnTo>
                  <a:lnTo>
                    <a:pt x="481260" y="587228"/>
                  </a:lnTo>
                  <a:lnTo>
                    <a:pt x="484106" y="587523"/>
                  </a:lnTo>
                  <a:lnTo>
                    <a:pt x="553118" y="587523"/>
                  </a:lnTo>
                  <a:lnTo>
                    <a:pt x="555964" y="587228"/>
                  </a:lnTo>
                  <a:cubicBezTo>
                    <a:pt x="590408" y="579750"/>
                    <a:pt x="614581" y="562241"/>
                    <a:pt x="614581" y="541822"/>
                  </a:cubicBezTo>
                  <a:lnTo>
                    <a:pt x="614581" y="587523"/>
                  </a:lnTo>
                  <a:lnTo>
                    <a:pt x="619180" y="587523"/>
                  </a:lnTo>
                  <a:lnTo>
                    <a:pt x="619180" y="0"/>
                  </a:lnTo>
                  <a:lnTo>
                    <a:pt x="2780713" y="0"/>
                  </a:lnTo>
                  <a:lnTo>
                    <a:pt x="2780713" y="2158773"/>
                  </a:lnTo>
                  <a:lnTo>
                    <a:pt x="619180" y="2158773"/>
                  </a:lnTo>
                  <a:lnTo>
                    <a:pt x="619180" y="959000"/>
                  </a:lnTo>
                  <a:lnTo>
                    <a:pt x="614581" y="959000"/>
                  </a:lnTo>
                  <a:lnTo>
                    <a:pt x="614581" y="998686"/>
                  </a:lnTo>
                  <a:cubicBezTo>
                    <a:pt x="614581" y="985074"/>
                    <a:pt x="603837" y="972754"/>
                    <a:pt x="586469" y="963838"/>
                  </a:cubicBezTo>
                  <a:lnTo>
                    <a:pt x="572493" y="959000"/>
                  </a:lnTo>
                  <a:lnTo>
                    <a:pt x="471033" y="959000"/>
                  </a:lnTo>
                  <a:lnTo>
                    <a:pt x="467323" y="958103"/>
                  </a:lnTo>
                  <a:lnTo>
                    <a:pt x="460193" y="960571"/>
                  </a:lnTo>
                  <a:lnTo>
                    <a:pt x="453504" y="969155"/>
                  </a:lnTo>
                  <a:lnTo>
                    <a:pt x="424183" y="994771"/>
                  </a:lnTo>
                  <a:lnTo>
                    <a:pt x="422644" y="998686"/>
                  </a:lnTo>
                  <a:lnTo>
                    <a:pt x="422644" y="996116"/>
                  </a:lnTo>
                  <a:lnTo>
                    <a:pt x="414188" y="1003503"/>
                  </a:lnTo>
                  <a:cubicBezTo>
                    <a:pt x="371788" y="1033833"/>
                    <a:pt x="320675" y="1051543"/>
                    <a:pt x="265656" y="1051543"/>
                  </a:cubicBezTo>
                  <a:cubicBezTo>
                    <a:pt x="118938" y="1051543"/>
                    <a:pt x="0" y="925606"/>
                    <a:pt x="0" y="770255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8BB85588-0230-4074-95C7-B7D7C20D468E}"/>
                </a:ext>
              </a:extLst>
            </p:cNvPr>
            <p:cNvSpPr/>
            <p:nvPr/>
          </p:nvSpPr>
          <p:spPr>
            <a:xfrm rot="10800000">
              <a:off x="4404651" y="4505415"/>
              <a:ext cx="3391616" cy="2161533"/>
            </a:xfrm>
            <a:custGeom>
              <a:avLst/>
              <a:gdLst>
                <a:gd name="connsiteX0" fmla="*/ 1748534 w 3391616"/>
                <a:gd name="connsiteY0" fmla="*/ 2146721 h 2161533"/>
                <a:gd name="connsiteX1" fmla="*/ 1699257 w 3391616"/>
                <a:gd name="connsiteY1" fmla="*/ 2050752 h 2161533"/>
                <a:gd name="connsiteX2" fmla="*/ 1703128 w 3391616"/>
                <a:gd name="connsiteY2" fmla="*/ 2013400 h 2161533"/>
                <a:gd name="connsiteX3" fmla="*/ 1710420 w 3391616"/>
                <a:gd name="connsiteY3" fmla="*/ 1992332 h 2161533"/>
                <a:gd name="connsiteX4" fmla="*/ 1719003 w 3391616"/>
                <a:gd name="connsiteY4" fmla="*/ 1985644 h 2161533"/>
                <a:gd name="connsiteX5" fmla="*/ 1744618 w 3391616"/>
                <a:gd name="connsiteY5" fmla="*/ 1956323 h 2161533"/>
                <a:gd name="connsiteX6" fmla="*/ 1748534 w 3391616"/>
                <a:gd name="connsiteY6" fmla="*/ 1954784 h 2161533"/>
                <a:gd name="connsiteX7" fmla="*/ 1745963 w 3391616"/>
                <a:gd name="connsiteY7" fmla="*/ 1954784 h 2161533"/>
                <a:gd name="connsiteX8" fmla="*/ 1753351 w 3391616"/>
                <a:gd name="connsiteY8" fmla="*/ 1946328 h 2161533"/>
                <a:gd name="connsiteX9" fmla="*/ 1801390 w 3391616"/>
                <a:gd name="connsiteY9" fmla="*/ 1797797 h 2161533"/>
                <a:gd name="connsiteX10" fmla="*/ 1520102 w 3391616"/>
                <a:gd name="connsiteY10" fmla="*/ 1532141 h 2161533"/>
                <a:gd name="connsiteX11" fmla="*/ 1238814 w 3391616"/>
                <a:gd name="connsiteY11" fmla="*/ 1797797 h 2161533"/>
                <a:gd name="connsiteX12" fmla="*/ 1286854 w 3391616"/>
                <a:gd name="connsiteY12" fmla="*/ 1946328 h 2161533"/>
                <a:gd name="connsiteX13" fmla="*/ 1294241 w 3391616"/>
                <a:gd name="connsiteY13" fmla="*/ 1954784 h 2161533"/>
                <a:gd name="connsiteX14" fmla="*/ 1291671 w 3391616"/>
                <a:gd name="connsiteY14" fmla="*/ 1954784 h 2161533"/>
                <a:gd name="connsiteX15" fmla="*/ 1295586 w 3391616"/>
                <a:gd name="connsiteY15" fmla="*/ 1956323 h 2161533"/>
                <a:gd name="connsiteX16" fmla="*/ 1321202 w 3391616"/>
                <a:gd name="connsiteY16" fmla="*/ 1985644 h 2161533"/>
                <a:gd name="connsiteX17" fmla="*/ 1329786 w 3391616"/>
                <a:gd name="connsiteY17" fmla="*/ 1992333 h 2161533"/>
                <a:gd name="connsiteX18" fmla="*/ 1337078 w 3391616"/>
                <a:gd name="connsiteY18" fmla="*/ 2013400 h 2161533"/>
                <a:gd name="connsiteX19" fmla="*/ 1340949 w 3391616"/>
                <a:gd name="connsiteY19" fmla="*/ 2050752 h 2161533"/>
                <a:gd name="connsiteX20" fmla="*/ 1291671 w 3391616"/>
                <a:gd name="connsiteY20" fmla="*/ 2146721 h 2161533"/>
                <a:gd name="connsiteX21" fmla="*/ 1502205 w 3391616"/>
                <a:gd name="connsiteY21" fmla="*/ 2146721 h 2161533"/>
                <a:gd name="connsiteX22" fmla="*/ 1538000 w 3391616"/>
                <a:gd name="connsiteY22" fmla="*/ 2146721 h 2161533"/>
                <a:gd name="connsiteX23" fmla="*/ 2777036 w 3391616"/>
                <a:gd name="connsiteY23" fmla="*/ 2161533 h 2161533"/>
                <a:gd name="connsiteX24" fmla="*/ 618264 w 3391616"/>
                <a:gd name="connsiteY24" fmla="*/ 2161533 h 2161533"/>
                <a:gd name="connsiteX25" fmla="*/ 618264 w 3391616"/>
                <a:gd name="connsiteY25" fmla="*/ 927402 h 2161533"/>
                <a:gd name="connsiteX26" fmla="*/ 614580 w 3391616"/>
                <a:gd name="connsiteY26" fmla="*/ 927402 h 2161533"/>
                <a:gd name="connsiteX27" fmla="*/ 614580 w 3391616"/>
                <a:gd name="connsiteY27" fmla="*/ 969810 h 2161533"/>
                <a:gd name="connsiteX28" fmla="*/ 586469 w 3391616"/>
                <a:gd name="connsiteY28" fmla="*/ 934962 h 2161533"/>
                <a:gd name="connsiteX29" fmla="*/ 564628 w 3391616"/>
                <a:gd name="connsiteY29" fmla="*/ 927402 h 2161533"/>
                <a:gd name="connsiteX30" fmla="*/ 530790 w 3391616"/>
                <a:gd name="connsiteY30" fmla="*/ 927402 h 2161533"/>
                <a:gd name="connsiteX31" fmla="*/ 515175 w 3391616"/>
                <a:gd name="connsiteY31" fmla="*/ 923628 h 2161533"/>
                <a:gd name="connsiteX32" fmla="*/ 511944 w 3391616"/>
                <a:gd name="connsiteY32" fmla="*/ 921223 h 2161533"/>
                <a:gd name="connsiteX33" fmla="*/ 481259 w 3391616"/>
                <a:gd name="connsiteY33" fmla="*/ 924403 h 2161533"/>
                <a:gd name="connsiteX34" fmla="*/ 460192 w 3391616"/>
                <a:gd name="connsiteY34" fmla="*/ 931695 h 2161533"/>
                <a:gd name="connsiteX35" fmla="*/ 453503 w 3391616"/>
                <a:gd name="connsiteY35" fmla="*/ 940279 h 2161533"/>
                <a:gd name="connsiteX36" fmla="*/ 424182 w 3391616"/>
                <a:gd name="connsiteY36" fmla="*/ 965895 h 2161533"/>
                <a:gd name="connsiteX37" fmla="*/ 422643 w 3391616"/>
                <a:gd name="connsiteY37" fmla="*/ 969810 h 2161533"/>
                <a:gd name="connsiteX38" fmla="*/ 422643 w 3391616"/>
                <a:gd name="connsiteY38" fmla="*/ 967240 h 2161533"/>
                <a:gd name="connsiteX39" fmla="*/ 414187 w 3391616"/>
                <a:gd name="connsiteY39" fmla="*/ 974627 h 2161533"/>
                <a:gd name="connsiteX40" fmla="*/ 265656 w 3391616"/>
                <a:gd name="connsiteY40" fmla="*/ 1022667 h 2161533"/>
                <a:gd name="connsiteX41" fmla="*/ 0 w 3391616"/>
                <a:gd name="connsiteY41" fmla="*/ 741379 h 2161533"/>
                <a:gd name="connsiteX42" fmla="*/ 265656 w 3391616"/>
                <a:gd name="connsiteY42" fmla="*/ 460091 h 2161533"/>
                <a:gd name="connsiteX43" fmla="*/ 414187 w 3391616"/>
                <a:gd name="connsiteY43" fmla="*/ 508130 h 2161533"/>
                <a:gd name="connsiteX44" fmla="*/ 422643 w 3391616"/>
                <a:gd name="connsiteY44" fmla="*/ 515518 h 2161533"/>
                <a:gd name="connsiteX45" fmla="*/ 422643 w 3391616"/>
                <a:gd name="connsiteY45" fmla="*/ 512947 h 2161533"/>
                <a:gd name="connsiteX46" fmla="*/ 424182 w 3391616"/>
                <a:gd name="connsiteY46" fmla="*/ 516863 h 2161533"/>
                <a:gd name="connsiteX47" fmla="*/ 453503 w 3391616"/>
                <a:gd name="connsiteY47" fmla="*/ 542478 h 2161533"/>
                <a:gd name="connsiteX48" fmla="*/ 460191 w 3391616"/>
                <a:gd name="connsiteY48" fmla="*/ 551061 h 2161533"/>
                <a:gd name="connsiteX49" fmla="*/ 481259 w 3391616"/>
                <a:gd name="connsiteY49" fmla="*/ 558353 h 2161533"/>
                <a:gd name="connsiteX50" fmla="*/ 512620 w 3391616"/>
                <a:gd name="connsiteY50" fmla="*/ 561603 h 2161533"/>
                <a:gd name="connsiteX51" fmla="*/ 515175 w 3391616"/>
                <a:gd name="connsiteY51" fmla="*/ 559701 h 2161533"/>
                <a:gd name="connsiteX52" fmla="*/ 530790 w 3391616"/>
                <a:gd name="connsiteY52" fmla="*/ 555927 h 2161533"/>
                <a:gd name="connsiteX53" fmla="*/ 562973 w 3391616"/>
                <a:gd name="connsiteY53" fmla="*/ 555927 h 2161533"/>
                <a:gd name="connsiteX54" fmla="*/ 586469 w 3391616"/>
                <a:gd name="connsiteY54" fmla="*/ 547795 h 2161533"/>
                <a:gd name="connsiteX55" fmla="*/ 614580 w 3391616"/>
                <a:gd name="connsiteY55" fmla="*/ 512947 h 2161533"/>
                <a:gd name="connsiteX56" fmla="*/ 614580 w 3391616"/>
                <a:gd name="connsiteY56" fmla="*/ 555927 h 2161533"/>
                <a:gd name="connsiteX57" fmla="*/ 618264 w 3391616"/>
                <a:gd name="connsiteY57" fmla="*/ 555927 h 2161533"/>
                <a:gd name="connsiteX58" fmla="*/ 618264 w 3391616"/>
                <a:gd name="connsiteY58" fmla="*/ 0 h 2161533"/>
                <a:gd name="connsiteX59" fmla="*/ 2777036 w 3391616"/>
                <a:gd name="connsiteY59" fmla="*/ 0 h 2161533"/>
                <a:gd name="connsiteX60" fmla="*/ 2777036 w 3391616"/>
                <a:gd name="connsiteY60" fmla="*/ 458822 h 2161533"/>
                <a:gd name="connsiteX61" fmla="*/ 2873005 w 3391616"/>
                <a:gd name="connsiteY61" fmla="*/ 508100 h 2161533"/>
                <a:gd name="connsiteX62" fmla="*/ 2910357 w 3391616"/>
                <a:gd name="connsiteY62" fmla="*/ 504229 h 2161533"/>
                <a:gd name="connsiteX63" fmla="*/ 2931424 w 3391616"/>
                <a:gd name="connsiteY63" fmla="*/ 496937 h 2161533"/>
                <a:gd name="connsiteX64" fmla="*/ 2938113 w 3391616"/>
                <a:gd name="connsiteY64" fmla="*/ 488353 h 2161533"/>
                <a:gd name="connsiteX65" fmla="*/ 2967434 w 3391616"/>
                <a:gd name="connsiteY65" fmla="*/ 462737 h 2161533"/>
                <a:gd name="connsiteX66" fmla="*/ 2968973 w 3391616"/>
                <a:gd name="connsiteY66" fmla="*/ 458822 h 2161533"/>
                <a:gd name="connsiteX67" fmla="*/ 2968973 w 3391616"/>
                <a:gd name="connsiteY67" fmla="*/ 461392 h 2161533"/>
                <a:gd name="connsiteX68" fmla="*/ 2977429 w 3391616"/>
                <a:gd name="connsiteY68" fmla="*/ 454005 h 2161533"/>
                <a:gd name="connsiteX69" fmla="*/ 3125960 w 3391616"/>
                <a:gd name="connsiteY69" fmla="*/ 405965 h 2161533"/>
                <a:gd name="connsiteX70" fmla="*/ 3391616 w 3391616"/>
                <a:gd name="connsiteY70" fmla="*/ 687253 h 2161533"/>
                <a:gd name="connsiteX71" fmla="*/ 3125960 w 3391616"/>
                <a:gd name="connsiteY71" fmla="*/ 968541 h 2161533"/>
                <a:gd name="connsiteX72" fmla="*/ 2977429 w 3391616"/>
                <a:gd name="connsiteY72" fmla="*/ 920502 h 2161533"/>
                <a:gd name="connsiteX73" fmla="*/ 2968973 w 3391616"/>
                <a:gd name="connsiteY73" fmla="*/ 913114 h 2161533"/>
                <a:gd name="connsiteX74" fmla="*/ 2968973 w 3391616"/>
                <a:gd name="connsiteY74" fmla="*/ 915685 h 2161533"/>
                <a:gd name="connsiteX75" fmla="*/ 2967434 w 3391616"/>
                <a:gd name="connsiteY75" fmla="*/ 911769 h 2161533"/>
                <a:gd name="connsiteX76" fmla="*/ 2938113 w 3391616"/>
                <a:gd name="connsiteY76" fmla="*/ 886154 h 2161533"/>
                <a:gd name="connsiteX77" fmla="*/ 2931425 w 3391616"/>
                <a:gd name="connsiteY77" fmla="*/ 877571 h 2161533"/>
                <a:gd name="connsiteX78" fmla="*/ 2910357 w 3391616"/>
                <a:gd name="connsiteY78" fmla="*/ 870279 h 2161533"/>
                <a:gd name="connsiteX79" fmla="*/ 2873005 w 3391616"/>
                <a:gd name="connsiteY79" fmla="*/ 866408 h 2161533"/>
                <a:gd name="connsiteX80" fmla="*/ 2777036 w 3391616"/>
                <a:gd name="connsiteY80" fmla="*/ 915685 h 216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391616" h="2161533">
                  <a:moveTo>
                    <a:pt x="1748534" y="2146721"/>
                  </a:moveTo>
                  <a:cubicBezTo>
                    <a:pt x="1721309" y="2146721"/>
                    <a:pt x="1699257" y="2103747"/>
                    <a:pt x="1699257" y="2050752"/>
                  </a:cubicBezTo>
                  <a:cubicBezTo>
                    <a:pt x="1699257" y="2037504"/>
                    <a:pt x="1700635" y="2024881"/>
                    <a:pt x="1703128" y="2013400"/>
                  </a:cubicBezTo>
                  <a:lnTo>
                    <a:pt x="1710420" y="1992332"/>
                  </a:lnTo>
                  <a:lnTo>
                    <a:pt x="1719003" y="1985644"/>
                  </a:lnTo>
                  <a:lnTo>
                    <a:pt x="1744618" y="1956323"/>
                  </a:lnTo>
                  <a:lnTo>
                    <a:pt x="1748534" y="1954784"/>
                  </a:lnTo>
                  <a:lnTo>
                    <a:pt x="1745963" y="1954784"/>
                  </a:lnTo>
                  <a:lnTo>
                    <a:pt x="1753351" y="1946328"/>
                  </a:lnTo>
                  <a:cubicBezTo>
                    <a:pt x="1783680" y="1903929"/>
                    <a:pt x="1801390" y="1852816"/>
                    <a:pt x="1801390" y="1797797"/>
                  </a:cubicBezTo>
                  <a:cubicBezTo>
                    <a:pt x="1801390" y="1651079"/>
                    <a:pt x="1675453" y="1532141"/>
                    <a:pt x="1520102" y="1532141"/>
                  </a:cubicBezTo>
                  <a:cubicBezTo>
                    <a:pt x="1364751" y="1532141"/>
                    <a:pt x="1238814" y="1651079"/>
                    <a:pt x="1238814" y="1797797"/>
                  </a:cubicBezTo>
                  <a:cubicBezTo>
                    <a:pt x="1238814" y="1852816"/>
                    <a:pt x="1256524" y="1903929"/>
                    <a:pt x="1286854" y="1946328"/>
                  </a:cubicBezTo>
                  <a:lnTo>
                    <a:pt x="1294241" y="1954784"/>
                  </a:lnTo>
                  <a:lnTo>
                    <a:pt x="1291671" y="1954784"/>
                  </a:lnTo>
                  <a:lnTo>
                    <a:pt x="1295586" y="1956323"/>
                  </a:lnTo>
                  <a:lnTo>
                    <a:pt x="1321202" y="1985644"/>
                  </a:lnTo>
                  <a:lnTo>
                    <a:pt x="1329786" y="1992333"/>
                  </a:lnTo>
                  <a:lnTo>
                    <a:pt x="1337078" y="2013400"/>
                  </a:lnTo>
                  <a:cubicBezTo>
                    <a:pt x="1339570" y="2024881"/>
                    <a:pt x="1340949" y="2037504"/>
                    <a:pt x="1340949" y="2050752"/>
                  </a:cubicBezTo>
                  <a:cubicBezTo>
                    <a:pt x="1340949" y="2103747"/>
                    <a:pt x="1318896" y="2146721"/>
                    <a:pt x="1291671" y="2146721"/>
                  </a:cubicBezTo>
                  <a:lnTo>
                    <a:pt x="1502205" y="2146721"/>
                  </a:lnTo>
                  <a:lnTo>
                    <a:pt x="1538000" y="2146721"/>
                  </a:lnTo>
                  <a:close/>
                  <a:moveTo>
                    <a:pt x="2777036" y="2161533"/>
                  </a:moveTo>
                  <a:lnTo>
                    <a:pt x="618264" y="2161533"/>
                  </a:lnTo>
                  <a:lnTo>
                    <a:pt x="618264" y="927402"/>
                  </a:lnTo>
                  <a:lnTo>
                    <a:pt x="614580" y="927402"/>
                  </a:lnTo>
                  <a:lnTo>
                    <a:pt x="614580" y="969810"/>
                  </a:lnTo>
                  <a:cubicBezTo>
                    <a:pt x="614580" y="956198"/>
                    <a:pt x="603836" y="943878"/>
                    <a:pt x="586469" y="934962"/>
                  </a:cubicBezTo>
                  <a:lnTo>
                    <a:pt x="564628" y="927402"/>
                  </a:lnTo>
                  <a:lnTo>
                    <a:pt x="530790" y="927402"/>
                  </a:lnTo>
                  <a:cubicBezTo>
                    <a:pt x="525441" y="927402"/>
                    <a:pt x="520218" y="926103"/>
                    <a:pt x="515175" y="923628"/>
                  </a:cubicBezTo>
                  <a:lnTo>
                    <a:pt x="511944" y="921223"/>
                  </a:lnTo>
                  <a:lnTo>
                    <a:pt x="481259" y="924403"/>
                  </a:lnTo>
                  <a:lnTo>
                    <a:pt x="460192" y="931695"/>
                  </a:lnTo>
                  <a:lnTo>
                    <a:pt x="453503" y="940279"/>
                  </a:lnTo>
                  <a:lnTo>
                    <a:pt x="424182" y="965895"/>
                  </a:lnTo>
                  <a:lnTo>
                    <a:pt x="422643" y="969810"/>
                  </a:lnTo>
                  <a:lnTo>
                    <a:pt x="422643" y="967240"/>
                  </a:lnTo>
                  <a:lnTo>
                    <a:pt x="414187" y="974627"/>
                  </a:lnTo>
                  <a:cubicBezTo>
                    <a:pt x="371788" y="1004957"/>
                    <a:pt x="320675" y="1022667"/>
                    <a:pt x="265656" y="1022667"/>
                  </a:cubicBezTo>
                  <a:cubicBezTo>
                    <a:pt x="118938" y="1022667"/>
                    <a:pt x="0" y="896730"/>
                    <a:pt x="0" y="741379"/>
                  </a:cubicBezTo>
                  <a:cubicBezTo>
                    <a:pt x="0" y="586028"/>
                    <a:pt x="118938" y="460091"/>
                    <a:pt x="265656" y="460091"/>
                  </a:cubicBezTo>
                  <a:cubicBezTo>
                    <a:pt x="320675" y="460091"/>
                    <a:pt x="371788" y="477801"/>
                    <a:pt x="414187" y="508130"/>
                  </a:cubicBezTo>
                  <a:lnTo>
                    <a:pt x="422643" y="515518"/>
                  </a:lnTo>
                  <a:lnTo>
                    <a:pt x="422643" y="512947"/>
                  </a:lnTo>
                  <a:lnTo>
                    <a:pt x="424182" y="516863"/>
                  </a:lnTo>
                  <a:lnTo>
                    <a:pt x="453503" y="542478"/>
                  </a:lnTo>
                  <a:lnTo>
                    <a:pt x="460191" y="551061"/>
                  </a:lnTo>
                  <a:lnTo>
                    <a:pt x="481259" y="558353"/>
                  </a:lnTo>
                  <a:lnTo>
                    <a:pt x="512620" y="561603"/>
                  </a:lnTo>
                  <a:lnTo>
                    <a:pt x="515175" y="559701"/>
                  </a:lnTo>
                  <a:cubicBezTo>
                    <a:pt x="520218" y="557227"/>
                    <a:pt x="525441" y="555927"/>
                    <a:pt x="530790" y="555927"/>
                  </a:cubicBezTo>
                  <a:lnTo>
                    <a:pt x="562973" y="555927"/>
                  </a:lnTo>
                  <a:lnTo>
                    <a:pt x="586469" y="547795"/>
                  </a:lnTo>
                  <a:cubicBezTo>
                    <a:pt x="603836" y="538879"/>
                    <a:pt x="614580" y="526559"/>
                    <a:pt x="614580" y="512947"/>
                  </a:cubicBezTo>
                  <a:lnTo>
                    <a:pt x="614580" y="555927"/>
                  </a:lnTo>
                  <a:lnTo>
                    <a:pt x="618264" y="555927"/>
                  </a:lnTo>
                  <a:lnTo>
                    <a:pt x="618264" y="0"/>
                  </a:lnTo>
                  <a:lnTo>
                    <a:pt x="2777036" y="0"/>
                  </a:lnTo>
                  <a:lnTo>
                    <a:pt x="2777036" y="458822"/>
                  </a:lnTo>
                  <a:cubicBezTo>
                    <a:pt x="2777036" y="486047"/>
                    <a:pt x="2820010" y="508100"/>
                    <a:pt x="2873005" y="508100"/>
                  </a:cubicBezTo>
                  <a:cubicBezTo>
                    <a:pt x="2886253" y="508100"/>
                    <a:pt x="2898876" y="506721"/>
                    <a:pt x="2910357" y="504229"/>
                  </a:cubicBezTo>
                  <a:lnTo>
                    <a:pt x="2931424" y="496937"/>
                  </a:lnTo>
                  <a:lnTo>
                    <a:pt x="2938113" y="488353"/>
                  </a:lnTo>
                  <a:lnTo>
                    <a:pt x="2967434" y="462737"/>
                  </a:lnTo>
                  <a:lnTo>
                    <a:pt x="2968973" y="458822"/>
                  </a:lnTo>
                  <a:lnTo>
                    <a:pt x="2968973" y="461392"/>
                  </a:lnTo>
                  <a:lnTo>
                    <a:pt x="2977429" y="454005"/>
                  </a:lnTo>
                  <a:cubicBezTo>
                    <a:pt x="3019828" y="423675"/>
                    <a:pt x="3070941" y="405965"/>
                    <a:pt x="3125960" y="405965"/>
                  </a:cubicBezTo>
                  <a:cubicBezTo>
                    <a:pt x="3272678" y="405965"/>
                    <a:pt x="3391616" y="531902"/>
                    <a:pt x="3391616" y="687253"/>
                  </a:cubicBezTo>
                  <a:cubicBezTo>
                    <a:pt x="3391616" y="842604"/>
                    <a:pt x="3272678" y="968541"/>
                    <a:pt x="3125960" y="968541"/>
                  </a:cubicBezTo>
                  <a:cubicBezTo>
                    <a:pt x="3070941" y="968541"/>
                    <a:pt x="3019828" y="950831"/>
                    <a:pt x="2977429" y="920502"/>
                  </a:cubicBezTo>
                  <a:lnTo>
                    <a:pt x="2968973" y="913114"/>
                  </a:lnTo>
                  <a:lnTo>
                    <a:pt x="2968973" y="915685"/>
                  </a:lnTo>
                  <a:lnTo>
                    <a:pt x="2967434" y="911769"/>
                  </a:lnTo>
                  <a:lnTo>
                    <a:pt x="2938113" y="886154"/>
                  </a:lnTo>
                  <a:lnTo>
                    <a:pt x="2931425" y="877571"/>
                  </a:lnTo>
                  <a:lnTo>
                    <a:pt x="2910357" y="870279"/>
                  </a:lnTo>
                  <a:cubicBezTo>
                    <a:pt x="2898876" y="867786"/>
                    <a:pt x="2886253" y="866408"/>
                    <a:pt x="2873005" y="866408"/>
                  </a:cubicBezTo>
                  <a:cubicBezTo>
                    <a:pt x="2820010" y="866408"/>
                    <a:pt x="2777036" y="888460"/>
                    <a:pt x="2777036" y="915685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550D571D-9D34-40B7-9520-41835D54F9F5}"/>
                </a:ext>
              </a:extLst>
            </p:cNvPr>
            <p:cNvSpPr/>
            <p:nvPr/>
          </p:nvSpPr>
          <p:spPr>
            <a:xfrm rot="16200000">
              <a:off x="4702311" y="496066"/>
              <a:ext cx="2780712" cy="2158773"/>
            </a:xfrm>
            <a:custGeom>
              <a:avLst/>
              <a:gdLst>
                <a:gd name="connsiteX0" fmla="*/ 1689800 w 2780712"/>
                <a:gd name="connsiteY0" fmla="*/ 1798695 h 2158773"/>
                <a:gd name="connsiteX1" fmla="*/ 1408513 w 2780712"/>
                <a:gd name="connsiteY1" fmla="*/ 1533039 h 2158773"/>
                <a:gd name="connsiteX2" fmla="*/ 1127224 w 2780712"/>
                <a:gd name="connsiteY2" fmla="*/ 1798695 h 2158773"/>
                <a:gd name="connsiteX3" fmla="*/ 1175264 w 2780712"/>
                <a:gd name="connsiteY3" fmla="*/ 1947226 h 2158773"/>
                <a:gd name="connsiteX4" fmla="*/ 1182651 w 2780712"/>
                <a:gd name="connsiteY4" fmla="*/ 1955682 h 2158773"/>
                <a:gd name="connsiteX5" fmla="*/ 1180081 w 2780712"/>
                <a:gd name="connsiteY5" fmla="*/ 1955682 h 2158773"/>
                <a:gd name="connsiteX6" fmla="*/ 1183996 w 2780712"/>
                <a:gd name="connsiteY6" fmla="*/ 1957221 h 2158773"/>
                <a:gd name="connsiteX7" fmla="*/ 1209612 w 2780712"/>
                <a:gd name="connsiteY7" fmla="*/ 1986542 h 2158773"/>
                <a:gd name="connsiteX8" fmla="*/ 1218196 w 2780712"/>
                <a:gd name="connsiteY8" fmla="*/ 1993231 h 2158773"/>
                <a:gd name="connsiteX9" fmla="*/ 1225488 w 2780712"/>
                <a:gd name="connsiteY9" fmla="*/ 2014298 h 2158773"/>
                <a:gd name="connsiteX10" fmla="*/ 1229359 w 2780712"/>
                <a:gd name="connsiteY10" fmla="*/ 2051650 h 2158773"/>
                <a:gd name="connsiteX11" fmla="*/ 1180081 w 2780712"/>
                <a:gd name="connsiteY11" fmla="*/ 2147619 h 2158773"/>
                <a:gd name="connsiteX12" fmla="*/ 1390615 w 2780712"/>
                <a:gd name="connsiteY12" fmla="*/ 2147619 h 2158773"/>
                <a:gd name="connsiteX13" fmla="*/ 1426410 w 2780712"/>
                <a:gd name="connsiteY13" fmla="*/ 2147619 h 2158773"/>
                <a:gd name="connsiteX14" fmla="*/ 1636944 w 2780712"/>
                <a:gd name="connsiteY14" fmla="*/ 2147619 h 2158773"/>
                <a:gd name="connsiteX15" fmla="*/ 1587667 w 2780712"/>
                <a:gd name="connsiteY15" fmla="*/ 2051650 h 2158773"/>
                <a:gd name="connsiteX16" fmla="*/ 1591538 w 2780712"/>
                <a:gd name="connsiteY16" fmla="*/ 2014298 h 2158773"/>
                <a:gd name="connsiteX17" fmla="*/ 1598830 w 2780712"/>
                <a:gd name="connsiteY17" fmla="*/ 1993230 h 2158773"/>
                <a:gd name="connsiteX18" fmla="*/ 1607413 w 2780712"/>
                <a:gd name="connsiteY18" fmla="*/ 1986542 h 2158773"/>
                <a:gd name="connsiteX19" fmla="*/ 1633028 w 2780712"/>
                <a:gd name="connsiteY19" fmla="*/ 1957221 h 2158773"/>
                <a:gd name="connsiteX20" fmla="*/ 1636944 w 2780712"/>
                <a:gd name="connsiteY20" fmla="*/ 1955682 h 2158773"/>
                <a:gd name="connsiteX21" fmla="*/ 1634373 w 2780712"/>
                <a:gd name="connsiteY21" fmla="*/ 1955682 h 2158773"/>
                <a:gd name="connsiteX22" fmla="*/ 1641761 w 2780712"/>
                <a:gd name="connsiteY22" fmla="*/ 1947226 h 2158773"/>
                <a:gd name="connsiteX23" fmla="*/ 1689800 w 2780712"/>
                <a:gd name="connsiteY23" fmla="*/ 1798695 h 2158773"/>
                <a:gd name="connsiteX24" fmla="*/ 2100357 w 2780712"/>
                <a:gd name="connsiteY24" fmla="*/ 356653 h 2158773"/>
                <a:gd name="connsiteX25" fmla="*/ 2052316 w 2780712"/>
                <a:gd name="connsiteY25" fmla="*/ 208122 h 2158773"/>
                <a:gd name="connsiteX26" fmla="*/ 2044929 w 2780712"/>
                <a:gd name="connsiteY26" fmla="*/ 199666 h 2158773"/>
                <a:gd name="connsiteX27" fmla="*/ 2047499 w 2780712"/>
                <a:gd name="connsiteY27" fmla="*/ 199666 h 2158773"/>
                <a:gd name="connsiteX28" fmla="*/ 2043584 w 2780712"/>
                <a:gd name="connsiteY28" fmla="*/ 198127 h 2158773"/>
                <a:gd name="connsiteX29" fmla="*/ 2017969 w 2780712"/>
                <a:gd name="connsiteY29" fmla="*/ 168806 h 2158773"/>
                <a:gd name="connsiteX30" fmla="*/ 2009384 w 2780712"/>
                <a:gd name="connsiteY30" fmla="*/ 162117 h 2158773"/>
                <a:gd name="connsiteX31" fmla="*/ 2002092 w 2780712"/>
                <a:gd name="connsiteY31" fmla="*/ 141050 h 2158773"/>
                <a:gd name="connsiteX32" fmla="*/ 1998221 w 2780712"/>
                <a:gd name="connsiteY32" fmla="*/ 103698 h 2158773"/>
                <a:gd name="connsiteX33" fmla="*/ 2047499 w 2780712"/>
                <a:gd name="connsiteY33" fmla="*/ 7729 h 2158773"/>
                <a:gd name="connsiteX34" fmla="*/ 1836965 w 2780712"/>
                <a:gd name="connsiteY34" fmla="*/ 7729 h 2158773"/>
                <a:gd name="connsiteX35" fmla="*/ 1801170 w 2780712"/>
                <a:gd name="connsiteY35" fmla="*/ 7729 h 2158773"/>
                <a:gd name="connsiteX36" fmla="*/ 1590637 w 2780712"/>
                <a:gd name="connsiteY36" fmla="*/ 7729 h 2158773"/>
                <a:gd name="connsiteX37" fmla="*/ 1639914 w 2780712"/>
                <a:gd name="connsiteY37" fmla="*/ 103698 h 2158773"/>
                <a:gd name="connsiteX38" fmla="*/ 1636043 w 2780712"/>
                <a:gd name="connsiteY38" fmla="*/ 141050 h 2158773"/>
                <a:gd name="connsiteX39" fmla="*/ 1628751 w 2780712"/>
                <a:gd name="connsiteY39" fmla="*/ 162118 h 2158773"/>
                <a:gd name="connsiteX40" fmla="*/ 1620168 w 2780712"/>
                <a:gd name="connsiteY40" fmla="*/ 168806 h 2158773"/>
                <a:gd name="connsiteX41" fmla="*/ 1594553 w 2780712"/>
                <a:gd name="connsiteY41" fmla="*/ 198127 h 2158773"/>
                <a:gd name="connsiteX42" fmla="*/ 1590637 w 2780712"/>
                <a:gd name="connsiteY42" fmla="*/ 199666 h 2158773"/>
                <a:gd name="connsiteX43" fmla="*/ 1593208 w 2780712"/>
                <a:gd name="connsiteY43" fmla="*/ 199666 h 2158773"/>
                <a:gd name="connsiteX44" fmla="*/ 1585820 w 2780712"/>
                <a:gd name="connsiteY44" fmla="*/ 208122 h 2158773"/>
                <a:gd name="connsiteX45" fmla="*/ 1537781 w 2780712"/>
                <a:gd name="connsiteY45" fmla="*/ 356653 h 2158773"/>
                <a:gd name="connsiteX46" fmla="*/ 1819068 w 2780712"/>
                <a:gd name="connsiteY46" fmla="*/ 622309 h 2158773"/>
                <a:gd name="connsiteX47" fmla="*/ 2100357 w 2780712"/>
                <a:gd name="connsiteY47" fmla="*/ 356653 h 2158773"/>
                <a:gd name="connsiteX48" fmla="*/ 2780712 w 2780712"/>
                <a:gd name="connsiteY48" fmla="*/ 0 h 2158773"/>
                <a:gd name="connsiteX49" fmla="*/ 2780712 w 2780712"/>
                <a:gd name="connsiteY49" fmla="*/ 2158773 h 2158773"/>
                <a:gd name="connsiteX50" fmla="*/ 619180 w 2780712"/>
                <a:gd name="connsiteY50" fmla="*/ 2158773 h 2158773"/>
                <a:gd name="connsiteX51" fmla="*/ 619180 w 2780712"/>
                <a:gd name="connsiteY51" fmla="*/ 1031278 h 2158773"/>
                <a:gd name="connsiteX52" fmla="*/ 614581 w 2780712"/>
                <a:gd name="connsiteY52" fmla="*/ 1031278 h 2158773"/>
                <a:gd name="connsiteX53" fmla="*/ 614581 w 2780712"/>
                <a:gd name="connsiteY53" fmla="*/ 1073150 h 2158773"/>
                <a:gd name="connsiteX54" fmla="*/ 586469 w 2780712"/>
                <a:gd name="connsiteY54" fmla="*/ 1038301 h 2158773"/>
                <a:gd name="connsiteX55" fmla="*/ 566178 w 2780712"/>
                <a:gd name="connsiteY55" fmla="*/ 1031278 h 2158773"/>
                <a:gd name="connsiteX56" fmla="*/ 471045 w 2780712"/>
                <a:gd name="connsiteY56" fmla="*/ 1031278 h 2158773"/>
                <a:gd name="connsiteX57" fmla="*/ 460193 w 2780712"/>
                <a:gd name="connsiteY57" fmla="*/ 1035035 h 2158773"/>
                <a:gd name="connsiteX58" fmla="*/ 453504 w 2780712"/>
                <a:gd name="connsiteY58" fmla="*/ 1043619 h 2158773"/>
                <a:gd name="connsiteX59" fmla="*/ 424183 w 2780712"/>
                <a:gd name="connsiteY59" fmla="*/ 1069235 h 2158773"/>
                <a:gd name="connsiteX60" fmla="*/ 422644 w 2780712"/>
                <a:gd name="connsiteY60" fmla="*/ 1073150 h 2158773"/>
                <a:gd name="connsiteX61" fmla="*/ 422644 w 2780712"/>
                <a:gd name="connsiteY61" fmla="*/ 1070580 h 2158773"/>
                <a:gd name="connsiteX62" fmla="*/ 414188 w 2780712"/>
                <a:gd name="connsiteY62" fmla="*/ 1077967 h 2158773"/>
                <a:gd name="connsiteX63" fmla="*/ 265656 w 2780712"/>
                <a:gd name="connsiteY63" fmla="*/ 1126006 h 2158773"/>
                <a:gd name="connsiteX64" fmla="*/ 0 w 2780712"/>
                <a:gd name="connsiteY64" fmla="*/ 844718 h 2158773"/>
                <a:gd name="connsiteX65" fmla="*/ 265656 w 2780712"/>
                <a:gd name="connsiteY65" fmla="*/ 563430 h 2158773"/>
                <a:gd name="connsiteX66" fmla="*/ 414188 w 2780712"/>
                <a:gd name="connsiteY66" fmla="*/ 611469 h 2158773"/>
                <a:gd name="connsiteX67" fmla="*/ 422644 w 2780712"/>
                <a:gd name="connsiteY67" fmla="*/ 618857 h 2158773"/>
                <a:gd name="connsiteX68" fmla="*/ 422644 w 2780712"/>
                <a:gd name="connsiteY68" fmla="*/ 616286 h 2158773"/>
                <a:gd name="connsiteX69" fmla="*/ 424183 w 2780712"/>
                <a:gd name="connsiteY69" fmla="*/ 620202 h 2158773"/>
                <a:gd name="connsiteX70" fmla="*/ 453504 w 2780712"/>
                <a:gd name="connsiteY70" fmla="*/ 645817 h 2158773"/>
                <a:gd name="connsiteX71" fmla="*/ 460192 w 2780712"/>
                <a:gd name="connsiteY71" fmla="*/ 654400 h 2158773"/>
                <a:gd name="connsiteX72" fmla="*/ 475800 w 2780712"/>
                <a:gd name="connsiteY72" fmla="*/ 659803 h 2158773"/>
                <a:gd name="connsiteX73" fmla="*/ 561423 w 2780712"/>
                <a:gd name="connsiteY73" fmla="*/ 659803 h 2158773"/>
                <a:gd name="connsiteX74" fmla="*/ 586469 w 2780712"/>
                <a:gd name="connsiteY74" fmla="*/ 651134 h 2158773"/>
                <a:gd name="connsiteX75" fmla="*/ 614581 w 2780712"/>
                <a:gd name="connsiteY75" fmla="*/ 616286 h 2158773"/>
                <a:gd name="connsiteX76" fmla="*/ 614581 w 2780712"/>
                <a:gd name="connsiteY76" fmla="*/ 659803 h 2158773"/>
                <a:gd name="connsiteX77" fmla="*/ 619180 w 2780712"/>
                <a:gd name="connsiteY77" fmla="*/ 659803 h 2158773"/>
                <a:gd name="connsiteX78" fmla="*/ 619180 w 2780712"/>
                <a:gd name="connsiteY78" fmla="*/ 0 h 215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2780712" h="2158773">
                  <a:moveTo>
                    <a:pt x="1689800" y="1798695"/>
                  </a:moveTo>
                  <a:cubicBezTo>
                    <a:pt x="1689801" y="1651977"/>
                    <a:pt x="1563864" y="1533039"/>
                    <a:pt x="1408513" y="1533039"/>
                  </a:cubicBezTo>
                  <a:cubicBezTo>
                    <a:pt x="1253162" y="1533039"/>
                    <a:pt x="1127225" y="1651977"/>
                    <a:pt x="1127224" y="1798695"/>
                  </a:cubicBezTo>
                  <a:cubicBezTo>
                    <a:pt x="1127224" y="1853714"/>
                    <a:pt x="1144934" y="1904827"/>
                    <a:pt x="1175264" y="1947226"/>
                  </a:cubicBezTo>
                  <a:lnTo>
                    <a:pt x="1182651" y="1955682"/>
                  </a:lnTo>
                  <a:lnTo>
                    <a:pt x="1180081" y="1955682"/>
                  </a:lnTo>
                  <a:lnTo>
                    <a:pt x="1183996" y="1957221"/>
                  </a:lnTo>
                  <a:lnTo>
                    <a:pt x="1209612" y="1986542"/>
                  </a:lnTo>
                  <a:lnTo>
                    <a:pt x="1218196" y="1993231"/>
                  </a:lnTo>
                  <a:lnTo>
                    <a:pt x="1225488" y="2014298"/>
                  </a:lnTo>
                  <a:cubicBezTo>
                    <a:pt x="1227980" y="2025779"/>
                    <a:pt x="1229359" y="2038402"/>
                    <a:pt x="1229359" y="2051650"/>
                  </a:cubicBezTo>
                  <a:cubicBezTo>
                    <a:pt x="1229359" y="2104645"/>
                    <a:pt x="1207306" y="2147619"/>
                    <a:pt x="1180081" y="2147619"/>
                  </a:cubicBezTo>
                  <a:lnTo>
                    <a:pt x="1390615" y="2147619"/>
                  </a:lnTo>
                  <a:lnTo>
                    <a:pt x="1426410" y="2147619"/>
                  </a:lnTo>
                  <a:lnTo>
                    <a:pt x="1636944" y="2147619"/>
                  </a:lnTo>
                  <a:cubicBezTo>
                    <a:pt x="1609719" y="2147619"/>
                    <a:pt x="1587667" y="2104645"/>
                    <a:pt x="1587667" y="2051650"/>
                  </a:cubicBezTo>
                  <a:cubicBezTo>
                    <a:pt x="1587667" y="2038402"/>
                    <a:pt x="1589045" y="2025779"/>
                    <a:pt x="1591538" y="2014298"/>
                  </a:cubicBezTo>
                  <a:lnTo>
                    <a:pt x="1598830" y="1993230"/>
                  </a:lnTo>
                  <a:lnTo>
                    <a:pt x="1607413" y="1986542"/>
                  </a:lnTo>
                  <a:lnTo>
                    <a:pt x="1633028" y="1957221"/>
                  </a:lnTo>
                  <a:lnTo>
                    <a:pt x="1636944" y="1955682"/>
                  </a:lnTo>
                  <a:lnTo>
                    <a:pt x="1634373" y="1955682"/>
                  </a:lnTo>
                  <a:lnTo>
                    <a:pt x="1641761" y="1947226"/>
                  </a:lnTo>
                  <a:cubicBezTo>
                    <a:pt x="1672090" y="1904827"/>
                    <a:pt x="1689800" y="1853714"/>
                    <a:pt x="1689800" y="1798695"/>
                  </a:cubicBezTo>
                  <a:close/>
                  <a:moveTo>
                    <a:pt x="2100357" y="356653"/>
                  </a:moveTo>
                  <a:cubicBezTo>
                    <a:pt x="2100357" y="301634"/>
                    <a:pt x="2082646" y="250521"/>
                    <a:pt x="2052316" y="208122"/>
                  </a:cubicBezTo>
                  <a:lnTo>
                    <a:pt x="2044929" y="199666"/>
                  </a:lnTo>
                  <a:lnTo>
                    <a:pt x="2047499" y="199666"/>
                  </a:lnTo>
                  <a:lnTo>
                    <a:pt x="2043584" y="198127"/>
                  </a:lnTo>
                  <a:lnTo>
                    <a:pt x="2017969" y="168806"/>
                  </a:lnTo>
                  <a:lnTo>
                    <a:pt x="2009384" y="162117"/>
                  </a:lnTo>
                  <a:lnTo>
                    <a:pt x="2002092" y="141050"/>
                  </a:lnTo>
                  <a:cubicBezTo>
                    <a:pt x="1999600" y="129569"/>
                    <a:pt x="1998221" y="116946"/>
                    <a:pt x="1998221" y="103698"/>
                  </a:cubicBezTo>
                  <a:cubicBezTo>
                    <a:pt x="1998221" y="50703"/>
                    <a:pt x="2020274" y="7729"/>
                    <a:pt x="2047499" y="7729"/>
                  </a:cubicBezTo>
                  <a:lnTo>
                    <a:pt x="1836965" y="7729"/>
                  </a:lnTo>
                  <a:lnTo>
                    <a:pt x="1801170" y="7729"/>
                  </a:lnTo>
                  <a:lnTo>
                    <a:pt x="1590637" y="7729"/>
                  </a:lnTo>
                  <a:cubicBezTo>
                    <a:pt x="1617862" y="7729"/>
                    <a:pt x="1639914" y="50703"/>
                    <a:pt x="1639914" y="103698"/>
                  </a:cubicBezTo>
                  <a:cubicBezTo>
                    <a:pt x="1639914" y="116946"/>
                    <a:pt x="1638536" y="129569"/>
                    <a:pt x="1636043" y="141050"/>
                  </a:cubicBezTo>
                  <a:lnTo>
                    <a:pt x="1628751" y="162118"/>
                  </a:lnTo>
                  <a:lnTo>
                    <a:pt x="1620168" y="168806"/>
                  </a:lnTo>
                  <a:lnTo>
                    <a:pt x="1594553" y="198127"/>
                  </a:lnTo>
                  <a:lnTo>
                    <a:pt x="1590637" y="199666"/>
                  </a:lnTo>
                  <a:lnTo>
                    <a:pt x="1593208" y="199666"/>
                  </a:lnTo>
                  <a:lnTo>
                    <a:pt x="1585820" y="208122"/>
                  </a:lnTo>
                  <a:cubicBezTo>
                    <a:pt x="1555491" y="250521"/>
                    <a:pt x="1537781" y="301634"/>
                    <a:pt x="1537781" y="356653"/>
                  </a:cubicBezTo>
                  <a:cubicBezTo>
                    <a:pt x="1537781" y="503371"/>
                    <a:pt x="1663718" y="622309"/>
                    <a:pt x="1819068" y="622309"/>
                  </a:cubicBezTo>
                  <a:cubicBezTo>
                    <a:pt x="1974419" y="622309"/>
                    <a:pt x="2100357" y="503371"/>
                    <a:pt x="2100357" y="356653"/>
                  </a:cubicBezTo>
                  <a:close/>
                  <a:moveTo>
                    <a:pt x="2780712" y="0"/>
                  </a:moveTo>
                  <a:lnTo>
                    <a:pt x="2780712" y="2158773"/>
                  </a:lnTo>
                  <a:lnTo>
                    <a:pt x="619180" y="2158773"/>
                  </a:lnTo>
                  <a:lnTo>
                    <a:pt x="619180" y="1031278"/>
                  </a:lnTo>
                  <a:lnTo>
                    <a:pt x="614581" y="1031278"/>
                  </a:lnTo>
                  <a:lnTo>
                    <a:pt x="614581" y="1073150"/>
                  </a:lnTo>
                  <a:cubicBezTo>
                    <a:pt x="614581" y="1059537"/>
                    <a:pt x="603837" y="1047218"/>
                    <a:pt x="586469" y="1038301"/>
                  </a:cubicBezTo>
                  <a:lnTo>
                    <a:pt x="566178" y="1031278"/>
                  </a:lnTo>
                  <a:lnTo>
                    <a:pt x="471045" y="1031278"/>
                  </a:lnTo>
                  <a:lnTo>
                    <a:pt x="460193" y="1035035"/>
                  </a:lnTo>
                  <a:lnTo>
                    <a:pt x="453504" y="1043619"/>
                  </a:lnTo>
                  <a:lnTo>
                    <a:pt x="424183" y="1069235"/>
                  </a:lnTo>
                  <a:lnTo>
                    <a:pt x="422644" y="1073150"/>
                  </a:lnTo>
                  <a:lnTo>
                    <a:pt x="422644" y="1070580"/>
                  </a:lnTo>
                  <a:lnTo>
                    <a:pt x="414188" y="1077967"/>
                  </a:lnTo>
                  <a:cubicBezTo>
                    <a:pt x="371788" y="1108297"/>
                    <a:pt x="320675" y="1126007"/>
                    <a:pt x="265656" y="1126006"/>
                  </a:cubicBezTo>
                  <a:cubicBezTo>
                    <a:pt x="118938" y="1126006"/>
                    <a:pt x="0" y="1000069"/>
                    <a:pt x="0" y="844718"/>
                  </a:cubicBezTo>
                  <a:cubicBezTo>
                    <a:pt x="0" y="689367"/>
                    <a:pt x="118938" y="563430"/>
                    <a:pt x="265656" y="563430"/>
                  </a:cubicBezTo>
                  <a:cubicBezTo>
                    <a:pt x="320675" y="563430"/>
                    <a:pt x="371788" y="581140"/>
                    <a:pt x="414188" y="611469"/>
                  </a:cubicBezTo>
                  <a:lnTo>
                    <a:pt x="422644" y="618857"/>
                  </a:lnTo>
                  <a:lnTo>
                    <a:pt x="422644" y="616286"/>
                  </a:lnTo>
                  <a:lnTo>
                    <a:pt x="424183" y="620202"/>
                  </a:lnTo>
                  <a:lnTo>
                    <a:pt x="453504" y="645817"/>
                  </a:lnTo>
                  <a:lnTo>
                    <a:pt x="460192" y="654400"/>
                  </a:lnTo>
                  <a:lnTo>
                    <a:pt x="475800" y="659803"/>
                  </a:lnTo>
                  <a:lnTo>
                    <a:pt x="561423" y="659803"/>
                  </a:lnTo>
                  <a:lnTo>
                    <a:pt x="586469" y="651134"/>
                  </a:lnTo>
                  <a:cubicBezTo>
                    <a:pt x="603837" y="642218"/>
                    <a:pt x="614581" y="629899"/>
                    <a:pt x="614581" y="616286"/>
                  </a:cubicBezTo>
                  <a:lnTo>
                    <a:pt x="614581" y="659803"/>
                  </a:lnTo>
                  <a:lnTo>
                    <a:pt x="619180" y="659803"/>
                  </a:lnTo>
                  <a:lnTo>
                    <a:pt x="619180" y="0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919A8B34-BFF9-45E3-B4AA-1A203ED415B6}"/>
                </a:ext>
              </a:extLst>
            </p:cNvPr>
            <p:cNvSpPr/>
            <p:nvPr/>
          </p:nvSpPr>
          <p:spPr>
            <a:xfrm rot="10800000">
              <a:off x="2878816" y="183896"/>
              <a:ext cx="2779924" cy="2161533"/>
            </a:xfrm>
            <a:custGeom>
              <a:avLst/>
              <a:gdLst>
                <a:gd name="connsiteX0" fmla="*/ 1826464 w 2779924"/>
                <a:gd name="connsiteY0" fmla="*/ 617735 h 2161533"/>
                <a:gd name="connsiteX1" fmla="*/ 2107752 w 2779924"/>
                <a:gd name="connsiteY1" fmla="*/ 352079 h 2161533"/>
                <a:gd name="connsiteX2" fmla="*/ 2059712 w 2779924"/>
                <a:gd name="connsiteY2" fmla="*/ 203548 h 2161533"/>
                <a:gd name="connsiteX3" fmla="*/ 2052325 w 2779924"/>
                <a:gd name="connsiteY3" fmla="*/ 195092 h 2161533"/>
                <a:gd name="connsiteX4" fmla="*/ 2054895 w 2779924"/>
                <a:gd name="connsiteY4" fmla="*/ 195092 h 2161533"/>
                <a:gd name="connsiteX5" fmla="*/ 2050980 w 2779924"/>
                <a:gd name="connsiteY5" fmla="*/ 193553 h 2161533"/>
                <a:gd name="connsiteX6" fmla="*/ 2025364 w 2779924"/>
                <a:gd name="connsiteY6" fmla="*/ 164232 h 2161533"/>
                <a:gd name="connsiteX7" fmla="*/ 2016780 w 2779924"/>
                <a:gd name="connsiteY7" fmla="*/ 157543 h 2161533"/>
                <a:gd name="connsiteX8" fmla="*/ 2009488 w 2779924"/>
                <a:gd name="connsiteY8" fmla="*/ 136476 h 2161533"/>
                <a:gd name="connsiteX9" fmla="*/ 2005617 w 2779924"/>
                <a:gd name="connsiteY9" fmla="*/ 99124 h 2161533"/>
                <a:gd name="connsiteX10" fmla="*/ 2054895 w 2779924"/>
                <a:gd name="connsiteY10" fmla="*/ 3155 h 2161533"/>
                <a:gd name="connsiteX11" fmla="*/ 1844361 w 2779924"/>
                <a:gd name="connsiteY11" fmla="*/ 3155 h 2161533"/>
                <a:gd name="connsiteX12" fmla="*/ 1808566 w 2779924"/>
                <a:gd name="connsiteY12" fmla="*/ 3155 h 2161533"/>
                <a:gd name="connsiteX13" fmla="*/ 1598032 w 2779924"/>
                <a:gd name="connsiteY13" fmla="*/ 3155 h 2161533"/>
                <a:gd name="connsiteX14" fmla="*/ 1647309 w 2779924"/>
                <a:gd name="connsiteY14" fmla="*/ 99124 h 2161533"/>
                <a:gd name="connsiteX15" fmla="*/ 1643438 w 2779924"/>
                <a:gd name="connsiteY15" fmla="*/ 136476 h 2161533"/>
                <a:gd name="connsiteX16" fmla="*/ 1636146 w 2779924"/>
                <a:gd name="connsiteY16" fmla="*/ 157544 h 2161533"/>
                <a:gd name="connsiteX17" fmla="*/ 1627563 w 2779924"/>
                <a:gd name="connsiteY17" fmla="*/ 164232 h 2161533"/>
                <a:gd name="connsiteX18" fmla="*/ 1601948 w 2779924"/>
                <a:gd name="connsiteY18" fmla="*/ 193553 h 2161533"/>
                <a:gd name="connsiteX19" fmla="*/ 1598032 w 2779924"/>
                <a:gd name="connsiteY19" fmla="*/ 195092 h 2161533"/>
                <a:gd name="connsiteX20" fmla="*/ 1600603 w 2779924"/>
                <a:gd name="connsiteY20" fmla="*/ 195092 h 2161533"/>
                <a:gd name="connsiteX21" fmla="*/ 1593215 w 2779924"/>
                <a:gd name="connsiteY21" fmla="*/ 203548 h 2161533"/>
                <a:gd name="connsiteX22" fmla="*/ 1545176 w 2779924"/>
                <a:gd name="connsiteY22" fmla="*/ 352079 h 2161533"/>
                <a:gd name="connsiteX23" fmla="*/ 1826464 w 2779924"/>
                <a:gd name="connsiteY23" fmla="*/ 617735 h 2161533"/>
                <a:gd name="connsiteX24" fmla="*/ 2779924 w 2779924"/>
                <a:gd name="connsiteY24" fmla="*/ 2161533 h 2161533"/>
                <a:gd name="connsiteX25" fmla="*/ 621152 w 2779924"/>
                <a:gd name="connsiteY25" fmla="*/ 2161533 h 2161533"/>
                <a:gd name="connsiteX26" fmla="*/ 621152 w 2779924"/>
                <a:gd name="connsiteY26" fmla="*/ 1378406 h 2161533"/>
                <a:gd name="connsiteX27" fmla="*/ 614580 w 2779924"/>
                <a:gd name="connsiteY27" fmla="*/ 1378406 h 2161533"/>
                <a:gd name="connsiteX28" fmla="*/ 614580 w 2779924"/>
                <a:gd name="connsiteY28" fmla="*/ 1424305 h 2161533"/>
                <a:gd name="connsiteX29" fmla="*/ 555964 w 2779924"/>
                <a:gd name="connsiteY29" fmla="*/ 1378898 h 2161533"/>
                <a:gd name="connsiteX30" fmla="*/ 551214 w 2779924"/>
                <a:gd name="connsiteY30" fmla="*/ 1378406 h 2161533"/>
                <a:gd name="connsiteX31" fmla="*/ 504455 w 2779924"/>
                <a:gd name="connsiteY31" fmla="*/ 1378406 h 2161533"/>
                <a:gd name="connsiteX32" fmla="*/ 498783 w 2779924"/>
                <a:gd name="connsiteY32" fmla="*/ 1377082 h 2161533"/>
                <a:gd name="connsiteX33" fmla="*/ 481259 w 2779924"/>
                <a:gd name="connsiteY33" fmla="*/ 1378898 h 2161533"/>
                <a:gd name="connsiteX34" fmla="*/ 460192 w 2779924"/>
                <a:gd name="connsiteY34" fmla="*/ 1386190 h 2161533"/>
                <a:gd name="connsiteX35" fmla="*/ 453503 w 2779924"/>
                <a:gd name="connsiteY35" fmla="*/ 1394774 h 2161533"/>
                <a:gd name="connsiteX36" fmla="*/ 424182 w 2779924"/>
                <a:gd name="connsiteY36" fmla="*/ 1420390 h 2161533"/>
                <a:gd name="connsiteX37" fmla="*/ 422643 w 2779924"/>
                <a:gd name="connsiteY37" fmla="*/ 1424305 h 2161533"/>
                <a:gd name="connsiteX38" fmla="*/ 422643 w 2779924"/>
                <a:gd name="connsiteY38" fmla="*/ 1421735 h 2161533"/>
                <a:gd name="connsiteX39" fmla="*/ 414187 w 2779924"/>
                <a:gd name="connsiteY39" fmla="*/ 1429122 h 2161533"/>
                <a:gd name="connsiteX40" fmla="*/ 265656 w 2779924"/>
                <a:gd name="connsiteY40" fmla="*/ 1477162 h 2161533"/>
                <a:gd name="connsiteX41" fmla="*/ 0 w 2779924"/>
                <a:gd name="connsiteY41" fmla="*/ 1195874 h 2161533"/>
                <a:gd name="connsiteX42" fmla="*/ 265656 w 2779924"/>
                <a:gd name="connsiteY42" fmla="*/ 914586 h 2161533"/>
                <a:gd name="connsiteX43" fmla="*/ 414187 w 2779924"/>
                <a:gd name="connsiteY43" fmla="*/ 962625 h 2161533"/>
                <a:gd name="connsiteX44" fmla="*/ 422643 w 2779924"/>
                <a:gd name="connsiteY44" fmla="*/ 970013 h 2161533"/>
                <a:gd name="connsiteX45" fmla="*/ 422643 w 2779924"/>
                <a:gd name="connsiteY45" fmla="*/ 967442 h 2161533"/>
                <a:gd name="connsiteX46" fmla="*/ 424182 w 2779924"/>
                <a:gd name="connsiteY46" fmla="*/ 971358 h 2161533"/>
                <a:gd name="connsiteX47" fmla="*/ 453503 w 2779924"/>
                <a:gd name="connsiteY47" fmla="*/ 996973 h 2161533"/>
                <a:gd name="connsiteX48" fmla="*/ 460191 w 2779924"/>
                <a:gd name="connsiteY48" fmla="*/ 1005556 h 2161533"/>
                <a:gd name="connsiteX49" fmla="*/ 481259 w 2779924"/>
                <a:gd name="connsiteY49" fmla="*/ 1012848 h 2161533"/>
                <a:gd name="connsiteX50" fmla="*/ 518611 w 2779924"/>
                <a:gd name="connsiteY50" fmla="*/ 1016719 h 2161533"/>
                <a:gd name="connsiteX51" fmla="*/ 614580 w 2779924"/>
                <a:gd name="connsiteY51" fmla="*/ 967442 h 2161533"/>
                <a:gd name="connsiteX52" fmla="*/ 614580 w 2779924"/>
                <a:gd name="connsiteY52" fmla="*/ 1019630 h 2161533"/>
                <a:gd name="connsiteX53" fmla="*/ 621152 w 2779924"/>
                <a:gd name="connsiteY53" fmla="*/ 1019630 h 2161533"/>
                <a:gd name="connsiteX54" fmla="*/ 621152 w 2779924"/>
                <a:gd name="connsiteY54" fmla="*/ 0 h 2161533"/>
                <a:gd name="connsiteX55" fmla="*/ 2779924 w 2779924"/>
                <a:gd name="connsiteY55" fmla="*/ 0 h 216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79924" h="2161533">
                  <a:moveTo>
                    <a:pt x="1826464" y="617735"/>
                  </a:moveTo>
                  <a:cubicBezTo>
                    <a:pt x="1981815" y="617735"/>
                    <a:pt x="2107752" y="498797"/>
                    <a:pt x="2107752" y="352079"/>
                  </a:cubicBezTo>
                  <a:cubicBezTo>
                    <a:pt x="2107752" y="297060"/>
                    <a:pt x="2090042" y="245947"/>
                    <a:pt x="2059712" y="203548"/>
                  </a:cubicBezTo>
                  <a:lnTo>
                    <a:pt x="2052325" y="195092"/>
                  </a:lnTo>
                  <a:lnTo>
                    <a:pt x="2054895" y="195092"/>
                  </a:lnTo>
                  <a:lnTo>
                    <a:pt x="2050980" y="193553"/>
                  </a:lnTo>
                  <a:lnTo>
                    <a:pt x="2025364" y="164232"/>
                  </a:lnTo>
                  <a:lnTo>
                    <a:pt x="2016780" y="157543"/>
                  </a:lnTo>
                  <a:lnTo>
                    <a:pt x="2009488" y="136476"/>
                  </a:lnTo>
                  <a:cubicBezTo>
                    <a:pt x="2006996" y="124995"/>
                    <a:pt x="2005617" y="112372"/>
                    <a:pt x="2005617" y="99124"/>
                  </a:cubicBezTo>
                  <a:cubicBezTo>
                    <a:pt x="2005617" y="46129"/>
                    <a:pt x="2027670" y="3155"/>
                    <a:pt x="2054895" y="3155"/>
                  </a:cubicBezTo>
                  <a:lnTo>
                    <a:pt x="1844361" y="3155"/>
                  </a:lnTo>
                  <a:lnTo>
                    <a:pt x="1808566" y="3155"/>
                  </a:lnTo>
                  <a:lnTo>
                    <a:pt x="1598032" y="3155"/>
                  </a:lnTo>
                  <a:cubicBezTo>
                    <a:pt x="1625257" y="3155"/>
                    <a:pt x="1647309" y="46129"/>
                    <a:pt x="1647309" y="99124"/>
                  </a:cubicBezTo>
                  <a:cubicBezTo>
                    <a:pt x="1647309" y="112372"/>
                    <a:pt x="1645931" y="124995"/>
                    <a:pt x="1643438" y="136476"/>
                  </a:cubicBezTo>
                  <a:lnTo>
                    <a:pt x="1636146" y="157544"/>
                  </a:lnTo>
                  <a:lnTo>
                    <a:pt x="1627563" y="164232"/>
                  </a:lnTo>
                  <a:lnTo>
                    <a:pt x="1601948" y="193553"/>
                  </a:lnTo>
                  <a:lnTo>
                    <a:pt x="1598032" y="195092"/>
                  </a:lnTo>
                  <a:lnTo>
                    <a:pt x="1600603" y="195092"/>
                  </a:lnTo>
                  <a:lnTo>
                    <a:pt x="1593215" y="203548"/>
                  </a:lnTo>
                  <a:cubicBezTo>
                    <a:pt x="1562886" y="245947"/>
                    <a:pt x="1545176" y="297060"/>
                    <a:pt x="1545176" y="352079"/>
                  </a:cubicBezTo>
                  <a:cubicBezTo>
                    <a:pt x="1545176" y="498797"/>
                    <a:pt x="1671113" y="617735"/>
                    <a:pt x="1826464" y="617735"/>
                  </a:cubicBezTo>
                  <a:close/>
                  <a:moveTo>
                    <a:pt x="2779924" y="2161533"/>
                  </a:moveTo>
                  <a:lnTo>
                    <a:pt x="621152" y="2161533"/>
                  </a:lnTo>
                  <a:lnTo>
                    <a:pt x="621152" y="1378406"/>
                  </a:lnTo>
                  <a:lnTo>
                    <a:pt x="614580" y="1378406"/>
                  </a:lnTo>
                  <a:lnTo>
                    <a:pt x="614580" y="1424305"/>
                  </a:lnTo>
                  <a:cubicBezTo>
                    <a:pt x="614580" y="1403886"/>
                    <a:pt x="590407" y="1386377"/>
                    <a:pt x="555964" y="1378898"/>
                  </a:cubicBezTo>
                  <a:lnTo>
                    <a:pt x="551214" y="1378406"/>
                  </a:lnTo>
                  <a:lnTo>
                    <a:pt x="504455" y="1378406"/>
                  </a:lnTo>
                  <a:lnTo>
                    <a:pt x="498783" y="1377082"/>
                  </a:lnTo>
                  <a:lnTo>
                    <a:pt x="481259" y="1378898"/>
                  </a:lnTo>
                  <a:lnTo>
                    <a:pt x="460192" y="1386190"/>
                  </a:lnTo>
                  <a:lnTo>
                    <a:pt x="453503" y="1394774"/>
                  </a:lnTo>
                  <a:lnTo>
                    <a:pt x="424182" y="1420390"/>
                  </a:lnTo>
                  <a:lnTo>
                    <a:pt x="422643" y="1424305"/>
                  </a:lnTo>
                  <a:lnTo>
                    <a:pt x="422643" y="1421735"/>
                  </a:lnTo>
                  <a:lnTo>
                    <a:pt x="414187" y="1429122"/>
                  </a:lnTo>
                  <a:cubicBezTo>
                    <a:pt x="371788" y="1459452"/>
                    <a:pt x="320675" y="1477162"/>
                    <a:pt x="265656" y="1477162"/>
                  </a:cubicBezTo>
                  <a:cubicBezTo>
                    <a:pt x="118938" y="1477162"/>
                    <a:pt x="0" y="1351225"/>
                    <a:pt x="0" y="1195874"/>
                  </a:cubicBezTo>
                  <a:cubicBezTo>
                    <a:pt x="0" y="1040523"/>
                    <a:pt x="118938" y="914586"/>
                    <a:pt x="265656" y="914586"/>
                  </a:cubicBezTo>
                  <a:cubicBezTo>
                    <a:pt x="320675" y="914586"/>
                    <a:pt x="371788" y="932296"/>
                    <a:pt x="414187" y="962625"/>
                  </a:cubicBezTo>
                  <a:lnTo>
                    <a:pt x="422643" y="970013"/>
                  </a:lnTo>
                  <a:lnTo>
                    <a:pt x="422643" y="967442"/>
                  </a:lnTo>
                  <a:lnTo>
                    <a:pt x="424182" y="971358"/>
                  </a:lnTo>
                  <a:lnTo>
                    <a:pt x="453503" y="996973"/>
                  </a:lnTo>
                  <a:lnTo>
                    <a:pt x="460191" y="1005556"/>
                  </a:lnTo>
                  <a:lnTo>
                    <a:pt x="481259" y="1012848"/>
                  </a:lnTo>
                  <a:cubicBezTo>
                    <a:pt x="492740" y="1015341"/>
                    <a:pt x="505363" y="1016719"/>
                    <a:pt x="518611" y="1016719"/>
                  </a:cubicBezTo>
                  <a:cubicBezTo>
                    <a:pt x="571606" y="1016719"/>
                    <a:pt x="614580" y="994667"/>
                    <a:pt x="614580" y="967442"/>
                  </a:cubicBezTo>
                  <a:lnTo>
                    <a:pt x="614580" y="1019630"/>
                  </a:lnTo>
                  <a:lnTo>
                    <a:pt x="621152" y="1019630"/>
                  </a:lnTo>
                  <a:lnTo>
                    <a:pt x="621152" y="0"/>
                  </a:lnTo>
                  <a:lnTo>
                    <a:pt x="2779924" y="0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C48C7E90-6794-441B-8FA5-126CD81B7800}"/>
                </a:ext>
              </a:extLst>
            </p:cNvPr>
            <p:cNvSpPr/>
            <p:nvPr/>
          </p:nvSpPr>
          <p:spPr>
            <a:xfrm rot="5400000">
              <a:off x="6855160" y="2043416"/>
              <a:ext cx="2780712" cy="2158772"/>
            </a:xfrm>
            <a:custGeom>
              <a:avLst/>
              <a:gdLst>
                <a:gd name="connsiteX0" fmla="*/ 2161531 w 2780712"/>
                <a:gd name="connsiteY0" fmla="*/ 773017 h 2158772"/>
                <a:gd name="connsiteX1" fmla="*/ 2427187 w 2780712"/>
                <a:gd name="connsiteY1" fmla="*/ 1054305 h 2158772"/>
                <a:gd name="connsiteX2" fmla="*/ 2575718 w 2780712"/>
                <a:gd name="connsiteY2" fmla="*/ 1006265 h 2158772"/>
                <a:gd name="connsiteX3" fmla="*/ 2584174 w 2780712"/>
                <a:gd name="connsiteY3" fmla="*/ 998878 h 2158772"/>
                <a:gd name="connsiteX4" fmla="*/ 2584174 w 2780712"/>
                <a:gd name="connsiteY4" fmla="*/ 1001448 h 2158772"/>
                <a:gd name="connsiteX5" fmla="*/ 2585713 w 2780712"/>
                <a:gd name="connsiteY5" fmla="*/ 997533 h 2158772"/>
                <a:gd name="connsiteX6" fmla="*/ 2615034 w 2780712"/>
                <a:gd name="connsiteY6" fmla="*/ 971917 h 2158772"/>
                <a:gd name="connsiteX7" fmla="*/ 2621723 w 2780712"/>
                <a:gd name="connsiteY7" fmla="*/ 963333 h 2158772"/>
                <a:gd name="connsiteX8" fmla="*/ 2642790 w 2780712"/>
                <a:gd name="connsiteY8" fmla="*/ 956041 h 2158772"/>
                <a:gd name="connsiteX9" fmla="*/ 2680142 w 2780712"/>
                <a:gd name="connsiteY9" fmla="*/ 952170 h 2158772"/>
                <a:gd name="connsiteX10" fmla="*/ 2776111 w 2780712"/>
                <a:gd name="connsiteY10" fmla="*/ 1001448 h 2158772"/>
                <a:gd name="connsiteX11" fmla="*/ 2776111 w 2780712"/>
                <a:gd name="connsiteY11" fmla="*/ 790914 h 2158772"/>
                <a:gd name="connsiteX12" fmla="*/ 2776111 w 2780712"/>
                <a:gd name="connsiteY12" fmla="*/ 755119 h 2158772"/>
                <a:gd name="connsiteX13" fmla="*/ 2776111 w 2780712"/>
                <a:gd name="connsiteY13" fmla="*/ 544585 h 2158772"/>
                <a:gd name="connsiteX14" fmla="*/ 2680142 w 2780712"/>
                <a:gd name="connsiteY14" fmla="*/ 593862 h 2158772"/>
                <a:gd name="connsiteX15" fmla="*/ 2642790 w 2780712"/>
                <a:gd name="connsiteY15" fmla="*/ 589991 h 2158772"/>
                <a:gd name="connsiteX16" fmla="*/ 2621722 w 2780712"/>
                <a:gd name="connsiteY16" fmla="*/ 582699 h 2158772"/>
                <a:gd name="connsiteX17" fmla="*/ 2615034 w 2780712"/>
                <a:gd name="connsiteY17" fmla="*/ 574116 h 2158772"/>
                <a:gd name="connsiteX18" fmla="*/ 2585713 w 2780712"/>
                <a:gd name="connsiteY18" fmla="*/ 548501 h 2158772"/>
                <a:gd name="connsiteX19" fmla="*/ 2584174 w 2780712"/>
                <a:gd name="connsiteY19" fmla="*/ 544585 h 2158772"/>
                <a:gd name="connsiteX20" fmla="*/ 2584174 w 2780712"/>
                <a:gd name="connsiteY20" fmla="*/ 547156 h 2158772"/>
                <a:gd name="connsiteX21" fmla="*/ 2575718 w 2780712"/>
                <a:gd name="connsiteY21" fmla="*/ 539768 h 2158772"/>
                <a:gd name="connsiteX22" fmla="*/ 2427187 w 2780712"/>
                <a:gd name="connsiteY22" fmla="*/ 491729 h 2158772"/>
                <a:gd name="connsiteX23" fmla="*/ 2161531 w 2780712"/>
                <a:gd name="connsiteY23" fmla="*/ 773017 h 2158772"/>
                <a:gd name="connsiteX24" fmla="*/ 1640232 w 2780712"/>
                <a:gd name="connsiteY24" fmla="*/ 1804322 h 2158772"/>
                <a:gd name="connsiteX25" fmla="*/ 1688272 w 2780712"/>
                <a:gd name="connsiteY25" fmla="*/ 1952853 h 2158772"/>
                <a:gd name="connsiteX26" fmla="*/ 1695659 w 2780712"/>
                <a:gd name="connsiteY26" fmla="*/ 1961309 h 2158772"/>
                <a:gd name="connsiteX27" fmla="*/ 1693089 w 2780712"/>
                <a:gd name="connsiteY27" fmla="*/ 1961309 h 2158772"/>
                <a:gd name="connsiteX28" fmla="*/ 1697004 w 2780712"/>
                <a:gd name="connsiteY28" fmla="*/ 1962848 h 2158772"/>
                <a:gd name="connsiteX29" fmla="*/ 1722620 w 2780712"/>
                <a:gd name="connsiteY29" fmla="*/ 1992169 h 2158772"/>
                <a:gd name="connsiteX30" fmla="*/ 1731204 w 2780712"/>
                <a:gd name="connsiteY30" fmla="*/ 1998858 h 2158772"/>
                <a:gd name="connsiteX31" fmla="*/ 1738496 w 2780712"/>
                <a:gd name="connsiteY31" fmla="*/ 2019925 h 2158772"/>
                <a:gd name="connsiteX32" fmla="*/ 1742367 w 2780712"/>
                <a:gd name="connsiteY32" fmla="*/ 2057277 h 2158772"/>
                <a:gd name="connsiteX33" fmla="*/ 1693089 w 2780712"/>
                <a:gd name="connsiteY33" fmla="*/ 2153246 h 2158772"/>
                <a:gd name="connsiteX34" fmla="*/ 1903623 w 2780712"/>
                <a:gd name="connsiteY34" fmla="*/ 2153246 h 2158772"/>
                <a:gd name="connsiteX35" fmla="*/ 1939418 w 2780712"/>
                <a:gd name="connsiteY35" fmla="*/ 2153246 h 2158772"/>
                <a:gd name="connsiteX36" fmla="*/ 2149952 w 2780712"/>
                <a:gd name="connsiteY36" fmla="*/ 2153246 h 2158772"/>
                <a:gd name="connsiteX37" fmla="*/ 2100675 w 2780712"/>
                <a:gd name="connsiteY37" fmla="*/ 2057277 h 2158772"/>
                <a:gd name="connsiteX38" fmla="*/ 2104546 w 2780712"/>
                <a:gd name="connsiteY38" fmla="*/ 2019925 h 2158772"/>
                <a:gd name="connsiteX39" fmla="*/ 2111838 w 2780712"/>
                <a:gd name="connsiteY39" fmla="*/ 1998857 h 2158772"/>
                <a:gd name="connsiteX40" fmla="*/ 2120421 w 2780712"/>
                <a:gd name="connsiteY40" fmla="*/ 1992169 h 2158772"/>
                <a:gd name="connsiteX41" fmla="*/ 2146036 w 2780712"/>
                <a:gd name="connsiteY41" fmla="*/ 1962848 h 2158772"/>
                <a:gd name="connsiteX42" fmla="*/ 2149952 w 2780712"/>
                <a:gd name="connsiteY42" fmla="*/ 1961309 h 2158772"/>
                <a:gd name="connsiteX43" fmla="*/ 2147381 w 2780712"/>
                <a:gd name="connsiteY43" fmla="*/ 1961309 h 2158772"/>
                <a:gd name="connsiteX44" fmla="*/ 2154769 w 2780712"/>
                <a:gd name="connsiteY44" fmla="*/ 1952853 h 2158772"/>
                <a:gd name="connsiteX45" fmla="*/ 2202808 w 2780712"/>
                <a:gd name="connsiteY45" fmla="*/ 1804322 h 2158772"/>
                <a:gd name="connsiteX46" fmla="*/ 1921520 w 2780712"/>
                <a:gd name="connsiteY46" fmla="*/ 1538666 h 2158772"/>
                <a:gd name="connsiteX47" fmla="*/ 1640232 w 2780712"/>
                <a:gd name="connsiteY47" fmla="*/ 1804322 h 2158772"/>
                <a:gd name="connsiteX48" fmla="*/ 0 w 2780712"/>
                <a:gd name="connsiteY48" fmla="*/ 1079386 h 2158772"/>
                <a:gd name="connsiteX49" fmla="*/ 265656 w 2780712"/>
                <a:gd name="connsiteY49" fmla="*/ 798098 h 2158772"/>
                <a:gd name="connsiteX50" fmla="*/ 414187 w 2780712"/>
                <a:gd name="connsiteY50" fmla="*/ 846137 h 2158772"/>
                <a:gd name="connsiteX51" fmla="*/ 422643 w 2780712"/>
                <a:gd name="connsiteY51" fmla="*/ 853525 h 2158772"/>
                <a:gd name="connsiteX52" fmla="*/ 422643 w 2780712"/>
                <a:gd name="connsiteY52" fmla="*/ 850954 h 2158772"/>
                <a:gd name="connsiteX53" fmla="*/ 424182 w 2780712"/>
                <a:gd name="connsiteY53" fmla="*/ 854870 h 2158772"/>
                <a:gd name="connsiteX54" fmla="*/ 453503 w 2780712"/>
                <a:gd name="connsiteY54" fmla="*/ 880485 h 2158772"/>
                <a:gd name="connsiteX55" fmla="*/ 460191 w 2780712"/>
                <a:gd name="connsiteY55" fmla="*/ 889068 h 2158772"/>
                <a:gd name="connsiteX56" fmla="*/ 481259 w 2780712"/>
                <a:gd name="connsiteY56" fmla="*/ 896360 h 2158772"/>
                <a:gd name="connsiteX57" fmla="*/ 516363 w 2780712"/>
                <a:gd name="connsiteY57" fmla="*/ 899998 h 2158772"/>
                <a:gd name="connsiteX58" fmla="*/ 520859 w 2780712"/>
                <a:gd name="connsiteY58" fmla="*/ 899998 h 2158772"/>
                <a:gd name="connsiteX59" fmla="*/ 555964 w 2780712"/>
                <a:gd name="connsiteY59" fmla="*/ 896360 h 2158772"/>
                <a:gd name="connsiteX60" fmla="*/ 614580 w 2780712"/>
                <a:gd name="connsiteY60" fmla="*/ 850954 h 2158772"/>
                <a:gd name="connsiteX61" fmla="*/ 614580 w 2780712"/>
                <a:gd name="connsiteY61" fmla="*/ 899998 h 2158772"/>
                <a:gd name="connsiteX62" fmla="*/ 619179 w 2780712"/>
                <a:gd name="connsiteY62" fmla="*/ 899998 h 2158772"/>
                <a:gd name="connsiteX63" fmla="*/ 619179 w 2780712"/>
                <a:gd name="connsiteY63" fmla="*/ 0 h 2158772"/>
                <a:gd name="connsiteX64" fmla="*/ 2780712 w 2780712"/>
                <a:gd name="connsiteY64" fmla="*/ 0 h 2158772"/>
                <a:gd name="connsiteX65" fmla="*/ 2780712 w 2780712"/>
                <a:gd name="connsiteY65" fmla="*/ 2158772 h 2158772"/>
                <a:gd name="connsiteX66" fmla="*/ 619179 w 2780712"/>
                <a:gd name="connsiteY66" fmla="*/ 2158772 h 2158772"/>
                <a:gd name="connsiteX67" fmla="*/ 619179 w 2780712"/>
                <a:gd name="connsiteY67" fmla="*/ 1258774 h 2158772"/>
                <a:gd name="connsiteX68" fmla="*/ 614580 w 2780712"/>
                <a:gd name="connsiteY68" fmla="*/ 1258774 h 2158772"/>
                <a:gd name="connsiteX69" fmla="*/ 614580 w 2780712"/>
                <a:gd name="connsiteY69" fmla="*/ 1307817 h 2158772"/>
                <a:gd name="connsiteX70" fmla="*/ 555964 w 2780712"/>
                <a:gd name="connsiteY70" fmla="*/ 1262410 h 2158772"/>
                <a:gd name="connsiteX71" fmla="*/ 520879 w 2780712"/>
                <a:gd name="connsiteY71" fmla="*/ 1258774 h 2158772"/>
                <a:gd name="connsiteX72" fmla="*/ 516344 w 2780712"/>
                <a:gd name="connsiteY72" fmla="*/ 1258774 h 2158772"/>
                <a:gd name="connsiteX73" fmla="*/ 481259 w 2780712"/>
                <a:gd name="connsiteY73" fmla="*/ 1262410 h 2158772"/>
                <a:gd name="connsiteX74" fmla="*/ 460192 w 2780712"/>
                <a:gd name="connsiteY74" fmla="*/ 1269702 h 2158772"/>
                <a:gd name="connsiteX75" fmla="*/ 453503 w 2780712"/>
                <a:gd name="connsiteY75" fmla="*/ 1278286 h 2158772"/>
                <a:gd name="connsiteX76" fmla="*/ 424182 w 2780712"/>
                <a:gd name="connsiteY76" fmla="*/ 1303902 h 2158772"/>
                <a:gd name="connsiteX77" fmla="*/ 422643 w 2780712"/>
                <a:gd name="connsiteY77" fmla="*/ 1307817 h 2158772"/>
                <a:gd name="connsiteX78" fmla="*/ 422643 w 2780712"/>
                <a:gd name="connsiteY78" fmla="*/ 1305247 h 2158772"/>
                <a:gd name="connsiteX79" fmla="*/ 414187 w 2780712"/>
                <a:gd name="connsiteY79" fmla="*/ 1312634 h 2158772"/>
                <a:gd name="connsiteX80" fmla="*/ 265656 w 2780712"/>
                <a:gd name="connsiteY80" fmla="*/ 1360674 h 2158772"/>
                <a:gd name="connsiteX81" fmla="*/ 0 w 2780712"/>
                <a:gd name="connsiteY81" fmla="*/ 1079386 h 215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780712" h="2158772">
                  <a:moveTo>
                    <a:pt x="2161531" y="773017"/>
                  </a:moveTo>
                  <a:cubicBezTo>
                    <a:pt x="2161531" y="928368"/>
                    <a:pt x="2280469" y="1054305"/>
                    <a:pt x="2427187" y="1054305"/>
                  </a:cubicBezTo>
                  <a:cubicBezTo>
                    <a:pt x="2482206" y="1054305"/>
                    <a:pt x="2533319" y="1036595"/>
                    <a:pt x="2575718" y="1006265"/>
                  </a:cubicBezTo>
                  <a:lnTo>
                    <a:pt x="2584174" y="998878"/>
                  </a:lnTo>
                  <a:lnTo>
                    <a:pt x="2584174" y="1001448"/>
                  </a:lnTo>
                  <a:lnTo>
                    <a:pt x="2585713" y="997533"/>
                  </a:lnTo>
                  <a:lnTo>
                    <a:pt x="2615034" y="971917"/>
                  </a:lnTo>
                  <a:lnTo>
                    <a:pt x="2621723" y="963333"/>
                  </a:lnTo>
                  <a:lnTo>
                    <a:pt x="2642790" y="956041"/>
                  </a:lnTo>
                  <a:cubicBezTo>
                    <a:pt x="2654271" y="953549"/>
                    <a:pt x="2666894" y="952170"/>
                    <a:pt x="2680142" y="952170"/>
                  </a:cubicBezTo>
                  <a:cubicBezTo>
                    <a:pt x="2733137" y="952170"/>
                    <a:pt x="2776111" y="974223"/>
                    <a:pt x="2776111" y="1001448"/>
                  </a:cubicBezTo>
                  <a:lnTo>
                    <a:pt x="2776111" y="790914"/>
                  </a:lnTo>
                  <a:lnTo>
                    <a:pt x="2776111" y="755119"/>
                  </a:lnTo>
                  <a:lnTo>
                    <a:pt x="2776111" y="544585"/>
                  </a:lnTo>
                  <a:cubicBezTo>
                    <a:pt x="2776111" y="571810"/>
                    <a:pt x="2733137" y="593862"/>
                    <a:pt x="2680142" y="593862"/>
                  </a:cubicBezTo>
                  <a:cubicBezTo>
                    <a:pt x="2666894" y="593862"/>
                    <a:pt x="2654271" y="592484"/>
                    <a:pt x="2642790" y="589991"/>
                  </a:cubicBezTo>
                  <a:lnTo>
                    <a:pt x="2621722" y="582699"/>
                  </a:lnTo>
                  <a:lnTo>
                    <a:pt x="2615034" y="574116"/>
                  </a:lnTo>
                  <a:lnTo>
                    <a:pt x="2585713" y="548501"/>
                  </a:lnTo>
                  <a:lnTo>
                    <a:pt x="2584174" y="544585"/>
                  </a:lnTo>
                  <a:lnTo>
                    <a:pt x="2584174" y="547156"/>
                  </a:lnTo>
                  <a:lnTo>
                    <a:pt x="2575718" y="539768"/>
                  </a:lnTo>
                  <a:cubicBezTo>
                    <a:pt x="2533319" y="509439"/>
                    <a:pt x="2482206" y="491729"/>
                    <a:pt x="2427187" y="491729"/>
                  </a:cubicBezTo>
                  <a:cubicBezTo>
                    <a:pt x="2280469" y="491729"/>
                    <a:pt x="2161531" y="617666"/>
                    <a:pt x="2161531" y="773017"/>
                  </a:cubicBezTo>
                  <a:close/>
                  <a:moveTo>
                    <a:pt x="1640232" y="1804322"/>
                  </a:moveTo>
                  <a:cubicBezTo>
                    <a:pt x="1640232" y="1859341"/>
                    <a:pt x="1657942" y="1910454"/>
                    <a:pt x="1688272" y="1952853"/>
                  </a:cubicBezTo>
                  <a:lnTo>
                    <a:pt x="1695659" y="1961309"/>
                  </a:lnTo>
                  <a:lnTo>
                    <a:pt x="1693089" y="1961309"/>
                  </a:lnTo>
                  <a:lnTo>
                    <a:pt x="1697004" y="1962848"/>
                  </a:lnTo>
                  <a:lnTo>
                    <a:pt x="1722620" y="1992169"/>
                  </a:lnTo>
                  <a:lnTo>
                    <a:pt x="1731204" y="1998858"/>
                  </a:lnTo>
                  <a:lnTo>
                    <a:pt x="1738496" y="2019925"/>
                  </a:lnTo>
                  <a:cubicBezTo>
                    <a:pt x="1740988" y="2031406"/>
                    <a:pt x="1742367" y="2044029"/>
                    <a:pt x="1742367" y="2057277"/>
                  </a:cubicBezTo>
                  <a:cubicBezTo>
                    <a:pt x="1742367" y="2110272"/>
                    <a:pt x="1720314" y="2153246"/>
                    <a:pt x="1693089" y="2153246"/>
                  </a:cubicBezTo>
                  <a:lnTo>
                    <a:pt x="1903623" y="2153246"/>
                  </a:lnTo>
                  <a:lnTo>
                    <a:pt x="1939418" y="2153246"/>
                  </a:lnTo>
                  <a:lnTo>
                    <a:pt x="2149952" y="2153246"/>
                  </a:lnTo>
                  <a:cubicBezTo>
                    <a:pt x="2122727" y="2153246"/>
                    <a:pt x="2100675" y="2110272"/>
                    <a:pt x="2100675" y="2057277"/>
                  </a:cubicBezTo>
                  <a:cubicBezTo>
                    <a:pt x="2100675" y="2044029"/>
                    <a:pt x="2102053" y="2031406"/>
                    <a:pt x="2104546" y="2019925"/>
                  </a:cubicBezTo>
                  <a:lnTo>
                    <a:pt x="2111838" y="1998857"/>
                  </a:lnTo>
                  <a:lnTo>
                    <a:pt x="2120421" y="1992169"/>
                  </a:lnTo>
                  <a:lnTo>
                    <a:pt x="2146036" y="1962848"/>
                  </a:lnTo>
                  <a:lnTo>
                    <a:pt x="2149952" y="1961309"/>
                  </a:lnTo>
                  <a:lnTo>
                    <a:pt x="2147381" y="1961309"/>
                  </a:lnTo>
                  <a:lnTo>
                    <a:pt x="2154769" y="1952853"/>
                  </a:lnTo>
                  <a:cubicBezTo>
                    <a:pt x="2185098" y="1910454"/>
                    <a:pt x="2202808" y="1859341"/>
                    <a:pt x="2202808" y="1804322"/>
                  </a:cubicBezTo>
                  <a:cubicBezTo>
                    <a:pt x="2202808" y="1657604"/>
                    <a:pt x="2076871" y="1538666"/>
                    <a:pt x="1921520" y="1538666"/>
                  </a:cubicBezTo>
                  <a:cubicBezTo>
                    <a:pt x="1766169" y="1538666"/>
                    <a:pt x="1640232" y="1657604"/>
                    <a:pt x="1640232" y="1804322"/>
                  </a:cubicBezTo>
                  <a:close/>
                  <a:moveTo>
                    <a:pt x="0" y="1079386"/>
                  </a:moveTo>
                  <a:cubicBezTo>
                    <a:pt x="0" y="924035"/>
                    <a:pt x="118938" y="798098"/>
                    <a:pt x="265656" y="798098"/>
                  </a:cubicBezTo>
                  <a:cubicBezTo>
                    <a:pt x="320675" y="798098"/>
                    <a:pt x="371788" y="815808"/>
                    <a:pt x="414187" y="846137"/>
                  </a:cubicBezTo>
                  <a:lnTo>
                    <a:pt x="422643" y="853525"/>
                  </a:lnTo>
                  <a:lnTo>
                    <a:pt x="422643" y="850954"/>
                  </a:lnTo>
                  <a:lnTo>
                    <a:pt x="424182" y="854870"/>
                  </a:lnTo>
                  <a:lnTo>
                    <a:pt x="453503" y="880485"/>
                  </a:lnTo>
                  <a:lnTo>
                    <a:pt x="460191" y="889068"/>
                  </a:lnTo>
                  <a:lnTo>
                    <a:pt x="481259" y="896360"/>
                  </a:lnTo>
                  <a:lnTo>
                    <a:pt x="516363" y="899998"/>
                  </a:lnTo>
                  <a:lnTo>
                    <a:pt x="520859" y="899998"/>
                  </a:lnTo>
                  <a:lnTo>
                    <a:pt x="555964" y="896360"/>
                  </a:lnTo>
                  <a:cubicBezTo>
                    <a:pt x="590407" y="888882"/>
                    <a:pt x="614580" y="871373"/>
                    <a:pt x="614580" y="850954"/>
                  </a:cubicBezTo>
                  <a:lnTo>
                    <a:pt x="614580" y="899998"/>
                  </a:lnTo>
                  <a:lnTo>
                    <a:pt x="619179" y="899998"/>
                  </a:lnTo>
                  <a:lnTo>
                    <a:pt x="619179" y="0"/>
                  </a:lnTo>
                  <a:lnTo>
                    <a:pt x="2780712" y="0"/>
                  </a:lnTo>
                  <a:lnTo>
                    <a:pt x="2780712" y="2158772"/>
                  </a:lnTo>
                  <a:lnTo>
                    <a:pt x="619179" y="2158772"/>
                  </a:lnTo>
                  <a:lnTo>
                    <a:pt x="619179" y="1258774"/>
                  </a:lnTo>
                  <a:lnTo>
                    <a:pt x="614580" y="1258774"/>
                  </a:lnTo>
                  <a:lnTo>
                    <a:pt x="614580" y="1307817"/>
                  </a:lnTo>
                  <a:cubicBezTo>
                    <a:pt x="614580" y="1287398"/>
                    <a:pt x="590407" y="1269889"/>
                    <a:pt x="555964" y="1262410"/>
                  </a:cubicBezTo>
                  <a:lnTo>
                    <a:pt x="520879" y="1258774"/>
                  </a:lnTo>
                  <a:lnTo>
                    <a:pt x="516344" y="1258774"/>
                  </a:lnTo>
                  <a:lnTo>
                    <a:pt x="481259" y="1262410"/>
                  </a:lnTo>
                  <a:lnTo>
                    <a:pt x="460192" y="1269702"/>
                  </a:lnTo>
                  <a:lnTo>
                    <a:pt x="453503" y="1278286"/>
                  </a:lnTo>
                  <a:lnTo>
                    <a:pt x="424182" y="1303902"/>
                  </a:lnTo>
                  <a:lnTo>
                    <a:pt x="422643" y="1307817"/>
                  </a:lnTo>
                  <a:lnTo>
                    <a:pt x="422643" y="1305247"/>
                  </a:lnTo>
                  <a:lnTo>
                    <a:pt x="414187" y="1312634"/>
                  </a:lnTo>
                  <a:cubicBezTo>
                    <a:pt x="371788" y="1342964"/>
                    <a:pt x="320675" y="1360674"/>
                    <a:pt x="265656" y="1360674"/>
                  </a:cubicBezTo>
                  <a:cubicBezTo>
                    <a:pt x="118938" y="1360674"/>
                    <a:pt x="0" y="1234737"/>
                    <a:pt x="0" y="1079386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B808F7FD-E40B-486A-8985-436F95300EAD}"/>
                </a:ext>
              </a:extLst>
            </p:cNvPr>
            <p:cNvSpPr/>
            <p:nvPr/>
          </p:nvSpPr>
          <p:spPr>
            <a:xfrm rot="5400000">
              <a:off x="2249566" y="2347602"/>
              <a:ext cx="3398221" cy="2158772"/>
            </a:xfrm>
            <a:custGeom>
              <a:avLst/>
              <a:gdLst>
                <a:gd name="connsiteX0" fmla="*/ 1355923 w 3398221"/>
                <a:gd name="connsiteY0" fmla="*/ 354675 h 2158772"/>
                <a:gd name="connsiteX1" fmla="*/ 1637211 w 3398221"/>
                <a:gd name="connsiteY1" fmla="*/ 620331 h 2158772"/>
                <a:gd name="connsiteX2" fmla="*/ 1918499 w 3398221"/>
                <a:gd name="connsiteY2" fmla="*/ 354675 h 2158772"/>
                <a:gd name="connsiteX3" fmla="*/ 1870459 w 3398221"/>
                <a:gd name="connsiteY3" fmla="*/ 206144 h 2158772"/>
                <a:gd name="connsiteX4" fmla="*/ 1863072 w 3398221"/>
                <a:gd name="connsiteY4" fmla="*/ 197688 h 2158772"/>
                <a:gd name="connsiteX5" fmla="*/ 1865642 w 3398221"/>
                <a:gd name="connsiteY5" fmla="*/ 197688 h 2158772"/>
                <a:gd name="connsiteX6" fmla="*/ 1861727 w 3398221"/>
                <a:gd name="connsiteY6" fmla="*/ 196149 h 2158772"/>
                <a:gd name="connsiteX7" fmla="*/ 1836111 w 3398221"/>
                <a:gd name="connsiteY7" fmla="*/ 166828 h 2158772"/>
                <a:gd name="connsiteX8" fmla="*/ 1827527 w 3398221"/>
                <a:gd name="connsiteY8" fmla="*/ 160139 h 2158772"/>
                <a:gd name="connsiteX9" fmla="*/ 1820235 w 3398221"/>
                <a:gd name="connsiteY9" fmla="*/ 139072 h 2158772"/>
                <a:gd name="connsiteX10" fmla="*/ 1816364 w 3398221"/>
                <a:gd name="connsiteY10" fmla="*/ 101720 h 2158772"/>
                <a:gd name="connsiteX11" fmla="*/ 1865642 w 3398221"/>
                <a:gd name="connsiteY11" fmla="*/ 5751 h 2158772"/>
                <a:gd name="connsiteX12" fmla="*/ 1655108 w 3398221"/>
                <a:gd name="connsiteY12" fmla="*/ 5751 h 2158772"/>
                <a:gd name="connsiteX13" fmla="*/ 1619313 w 3398221"/>
                <a:gd name="connsiteY13" fmla="*/ 5751 h 2158772"/>
                <a:gd name="connsiteX14" fmla="*/ 1408779 w 3398221"/>
                <a:gd name="connsiteY14" fmla="*/ 5751 h 2158772"/>
                <a:gd name="connsiteX15" fmla="*/ 1458056 w 3398221"/>
                <a:gd name="connsiteY15" fmla="*/ 101720 h 2158772"/>
                <a:gd name="connsiteX16" fmla="*/ 1454185 w 3398221"/>
                <a:gd name="connsiteY16" fmla="*/ 139072 h 2158772"/>
                <a:gd name="connsiteX17" fmla="*/ 1446893 w 3398221"/>
                <a:gd name="connsiteY17" fmla="*/ 160140 h 2158772"/>
                <a:gd name="connsiteX18" fmla="*/ 1438310 w 3398221"/>
                <a:gd name="connsiteY18" fmla="*/ 166828 h 2158772"/>
                <a:gd name="connsiteX19" fmla="*/ 1412695 w 3398221"/>
                <a:gd name="connsiteY19" fmla="*/ 196149 h 2158772"/>
                <a:gd name="connsiteX20" fmla="*/ 1408779 w 3398221"/>
                <a:gd name="connsiteY20" fmla="*/ 197688 h 2158772"/>
                <a:gd name="connsiteX21" fmla="*/ 1411350 w 3398221"/>
                <a:gd name="connsiteY21" fmla="*/ 197688 h 2158772"/>
                <a:gd name="connsiteX22" fmla="*/ 1403962 w 3398221"/>
                <a:gd name="connsiteY22" fmla="*/ 206144 h 2158772"/>
                <a:gd name="connsiteX23" fmla="*/ 1355923 w 3398221"/>
                <a:gd name="connsiteY23" fmla="*/ 354675 h 2158772"/>
                <a:gd name="connsiteX24" fmla="*/ 0 w 3398221"/>
                <a:gd name="connsiteY24" fmla="*/ 1192273 h 2158772"/>
                <a:gd name="connsiteX25" fmla="*/ 265656 w 3398221"/>
                <a:gd name="connsiteY25" fmla="*/ 910985 h 2158772"/>
                <a:gd name="connsiteX26" fmla="*/ 414187 w 3398221"/>
                <a:gd name="connsiteY26" fmla="*/ 959024 h 2158772"/>
                <a:gd name="connsiteX27" fmla="*/ 422643 w 3398221"/>
                <a:gd name="connsiteY27" fmla="*/ 966412 h 2158772"/>
                <a:gd name="connsiteX28" fmla="*/ 422643 w 3398221"/>
                <a:gd name="connsiteY28" fmla="*/ 963841 h 2158772"/>
                <a:gd name="connsiteX29" fmla="*/ 424182 w 3398221"/>
                <a:gd name="connsiteY29" fmla="*/ 967757 h 2158772"/>
                <a:gd name="connsiteX30" fmla="*/ 453503 w 3398221"/>
                <a:gd name="connsiteY30" fmla="*/ 993372 h 2158772"/>
                <a:gd name="connsiteX31" fmla="*/ 460191 w 3398221"/>
                <a:gd name="connsiteY31" fmla="*/ 1001955 h 2158772"/>
                <a:gd name="connsiteX32" fmla="*/ 481259 w 3398221"/>
                <a:gd name="connsiteY32" fmla="*/ 1009247 h 2158772"/>
                <a:gd name="connsiteX33" fmla="*/ 518611 w 3398221"/>
                <a:gd name="connsiteY33" fmla="*/ 1013118 h 2158772"/>
                <a:gd name="connsiteX34" fmla="*/ 614580 w 3398221"/>
                <a:gd name="connsiteY34" fmla="*/ 963841 h 2158772"/>
                <a:gd name="connsiteX35" fmla="*/ 614580 w 3398221"/>
                <a:gd name="connsiteY35" fmla="*/ 1015935 h 2158772"/>
                <a:gd name="connsiteX36" fmla="*/ 619179 w 3398221"/>
                <a:gd name="connsiteY36" fmla="*/ 1015935 h 2158772"/>
                <a:gd name="connsiteX37" fmla="*/ 619179 w 3398221"/>
                <a:gd name="connsiteY37" fmla="*/ 0 h 2158772"/>
                <a:gd name="connsiteX38" fmla="*/ 2780712 w 3398221"/>
                <a:gd name="connsiteY38" fmla="*/ 0 h 2158772"/>
                <a:gd name="connsiteX39" fmla="*/ 2780712 w 3398221"/>
                <a:gd name="connsiteY39" fmla="*/ 941274 h 2158772"/>
                <a:gd name="connsiteX40" fmla="*/ 2783641 w 3398221"/>
                <a:gd name="connsiteY40" fmla="*/ 941274 h 2158772"/>
                <a:gd name="connsiteX41" fmla="*/ 2783641 w 3398221"/>
                <a:gd name="connsiteY41" fmla="*/ 901115 h 2158772"/>
                <a:gd name="connsiteX42" fmla="*/ 2879610 w 3398221"/>
                <a:gd name="connsiteY42" fmla="*/ 950393 h 2158772"/>
                <a:gd name="connsiteX43" fmla="*/ 2916962 w 3398221"/>
                <a:gd name="connsiteY43" fmla="*/ 946522 h 2158772"/>
                <a:gd name="connsiteX44" fmla="*/ 2938029 w 3398221"/>
                <a:gd name="connsiteY44" fmla="*/ 939230 h 2158772"/>
                <a:gd name="connsiteX45" fmla="*/ 2944718 w 3398221"/>
                <a:gd name="connsiteY45" fmla="*/ 930646 h 2158772"/>
                <a:gd name="connsiteX46" fmla="*/ 2974039 w 3398221"/>
                <a:gd name="connsiteY46" fmla="*/ 905030 h 2158772"/>
                <a:gd name="connsiteX47" fmla="*/ 2975578 w 3398221"/>
                <a:gd name="connsiteY47" fmla="*/ 901115 h 2158772"/>
                <a:gd name="connsiteX48" fmla="*/ 2975578 w 3398221"/>
                <a:gd name="connsiteY48" fmla="*/ 903685 h 2158772"/>
                <a:gd name="connsiteX49" fmla="*/ 2984034 w 3398221"/>
                <a:gd name="connsiteY49" fmla="*/ 896298 h 2158772"/>
                <a:gd name="connsiteX50" fmla="*/ 3132565 w 3398221"/>
                <a:gd name="connsiteY50" fmla="*/ 848258 h 2158772"/>
                <a:gd name="connsiteX51" fmla="*/ 3398221 w 3398221"/>
                <a:gd name="connsiteY51" fmla="*/ 1129546 h 2158772"/>
                <a:gd name="connsiteX52" fmla="*/ 3132565 w 3398221"/>
                <a:gd name="connsiteY52" fmla="*/ 1410834 h 2158772"/>
                <a:gd name="connsiteX53" fmla="*/ 2984034 w 3398221"/>
                <a:gd name="connsiteY53" fmla="*/ 1362795 h 2158772"/>
                <a:gd name="connsiteX54" fmla="*/ 2975578 w 3398221"/>
                <a:gd name="connsiteY54" fmla="*/ 1355407 h 2158772"/>
                <a:gd name="connsiteX55" fmla="*/ 2975578 w 3398221"/>
                <a:gd name="connsiteY55" fmla="*/ 1357978 h 2158772"/>
                <a:gd name="connsiteX56" fmla="*/ 2974039 w 3398221"/>
                <a:gd name="connsiteY56" fmla="*/ 1354062 h 2158772"/>
                <a:gd name="connsiteX57" fmla="*/ 2944718 w 3398221"/>
                <a:gd name="connsiteY57" fmla="*/ 1328447 h 2158772"/>
                <a:gd name="connsiteX58" fmla="*/ 2938030 w 3398221"/>
                <a:gd name="connsiteY58" fmla="*/ 1319864 h 2158772"/>
                <a:gd name="connsiteX59" fmla="*/ 2916962 w 3398221"/>
                <a:gd name="connsiteY59" fmla="*/ 1312572 h 2158772"/>
                <a:gd name="connsiteX60" fmla="*/ 2879610 w 3398221"/>
                <a:gd name="connsiteY60" fmla="*/ 1308701 h 2158772"/>
                <a:gd name="connsiteX61" fmla="*/ 2783641 w 3398221"/>
                <a:gd name="connsiteY61" fmla="*/ 1357978 h 2158772"/>
                <a:gd name="connsiteX62" fmla="*/ 2783641 w 3398221"/>
                <a:gd name="connsiteY62" fmla="*/ 1312749 h 2158772"/>
                <a:gd name="connsiteX63" fmla="*/ 2780712 w 3398221"/>
                <a:gd name="connsiteY63" fmla="*/ 1312749 h 2158772"/>
                <a:gd name="connsiteX64" fmla="*/ 2780712 w 3398221"/>
                <a:gd name="connsiteY64" fmla="*/ 2158772 h 2158772"/>
                <a:gd name="connsiteX65" fmla="*/ 619179 w 3398221"/>
                <a:gd name="connsiteY65" fmla="*/ 2158772 h 2158772"/>
                <a:gd name="connsiteX66" fmla="*/ 619179 w 3398221"/>
                <a:gd name="connsiteY66" fmla="*/ 1387410 h 2158772"/>
                <a:gd name="connsiteX67" fmla="*/ 614580 w 3398221"/>
                <a:gd name="connsiteY67" fmla="*/ 1387410 h 2158772"/>
                <a:gd name="connsiteX68" fmla="*/ 614580 w 3398221"/>
                <a:gd name="connsiteY68" fmla="*/ 1420704 h 2158772"/>
                <a:gd name="connsiteX69" fmla="*/ 607037 w 3398221"/>
                <a:gd name="connsiteY69" fmla="*/ 1401519 h 2158772"/>
                <a:gd name="connsiteX70" fmla="*/ 588510 w 3398221"/>
                <a:gd name="connsiteY70" fmla="*/ 1387410 h 2158772"/>
                <a:gd name="connsiteX71" fmla="*/ 518921 w 3398221"/>
                <a:gd name="connsiteY71" fmla="*/ 1387410 h 2158772"/>
                <a:gd name="connsiteX72" fmla="*/ 503306 w 3398221"/>
                <a:gd name="connsiteY72" fmla="*/ 1383636 h 2158772"/>
                <a:gd name="connsiteX73" fmla="*/ 490778 w 3398221"/>
                <a:gd name="connsiteY73" fmla="*/ 1374311 h 2158772"/>
                <a:gd name="connsiteX74" fmla="*/ 481259 w 3398221"/>
                <a:gd name="connsiteY74" fmla="*/ 1375297 h 2158772"/>
                <a:gd name="connsiteX75" fmla="*/ 460192 w 3398221"/>
                <a:gd name="connsiteY75" fmla="*/ 1382589 h 2158772"/>
                <a:gd name="connsiteX76" fmla="*/ 453503 w 3398221"/>
                <a:gd name="connsiteY76" fmla="*/ 1391173 h 2158772"/>
                <a:gd name="connsiteX77" fmla="*/ 424182 w 3398221"/>
                <a:gd name="connsiteY77" fmla="*/ 1416789 h 2158772"/>
                <a:gd name="connsiteX78" fmla="*/ 422643 w 3398221"/>
                <a:gd name="connsiteY78" fmla="*/ 1420704 h 2158772"/>
                <a:gd name="connsiteX79" fmla="*/ 422643 w 3398221"/>
                <a:gd name="connsiteY79" fmla="*/ 1418134 h 2158772"/>
                <a:gd name="connsiteX80" fmla="*/ 414187 w 3398221"/>
                <a:gd name="connsiteY80" fmla="*/ 1425521 h 2158772"/>
                <a:gd name="connsiteX81" fmla="*/ 265656 w 3398221"/>
                <a:gd name="connsiteY81" fmla="*/ 1473561 h 2158772"/>
                <a:gd name="connsiteX82" fmla="*/ 0 w 3398221"/>
                <a:gd name="connsiteY82" fmla="*/ 1192273 h 215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398221" h="2158772">
                  <a:moveTo>
                    <a:pt x="1355923" y="354675"/>
                  </a:moveTo>
                  <a:cubicBezTo>
                    <a:pt x="1355923" y="501393"/>
                    <a:pt x="1481860" y="620331"/>
                    <a:pt x="1637211" y="620331"/>
                  </a:cubicBezTo>
                  <a:cubicBezTo>
                    <a:pt x="1792562" y="620331"/>
                    <a:pt x="1918499" y="501393"/>
                    <a:pt x="1918499" y="354675"/>
                  </a:cubicBezTo>
                  <a:cubicBezTo>
                    <a:pt x="1918499" y="299656"/>
                    <a:pt x="1900789" y="248543"/>
                    <a:pt x="1870459" y="206144"/>
                  </a:cubicBezTo>
                  <a:lnTo>
                    <a:pt x="1863072" y="197688"/>
                  </a:lnTo>
                  <a:lnTo>
                    <a:pt x="1865642" y="197688"/>
                  </a:lnTo>
                  <a:lnTo>
                    <a:pt x="1861727" y="196149"/>
                  </a:lnTo>
                  <a:lnTo>
                    <a:pt x="1836111" y="166828"/>
                  </a:lnTo>
                  <a:lnTo>
                    <a:pt x="1827527" y="160139"/>
                  </a:lnTo>
                  <a:lnTo>
                    <a:pt x="1820235" y="139072"/>
                  </a:lnTo>
                  <a:cubicBezTo>
                    <a:pt x="1817743" y="127591"/>
                    <a:pt x="1816364" y="114968"/>
                    <a:pt x="1816364" y="101720"/>
                  </a:cubicBezTo>
                  <a:cubicBezTo>
                    <a:pt x="1816364" y="48725"/>
                    <a:pt x="1838417" y="5751"/>
                    <a:pt x="1865642" y="5751"/>
                  </a:cubicBezTo>
                  <a:lnTo>
                    <a:pt x="1655108" y="5751"/>
                  </a:lnTo>
                  <a:lnTo>
                    <a:pt x="1619313" y="5751"/>
                  </a:lnTo>
                  <a:lnTo>
                    <a:pt x="1408779" y="5751"/>
                  </a:lnTo>
                  <a:cubicBezTo>
                    <a:pt x="1436004" y="5751"/>
                    <a:pt x="1458056" y="48725"/>
                    <a:pt x="1458056" y="101720"/>
                  </a:cubicBezTo>
                  <a:cubicBezTo>
                    <a:pt x="1458056" y="114968"/>
                    <a:pt x="1456678" y="127591"/>
                    <a:pt x="1454185" y="139072"/>
                  </a:cubicBezTo>
                  <a:lnTo>
                    <a:pt x="1446893" y="160140"/>
                  </a:lnTo>
                  <a:lnTo>
                    <a:pt x="1438310" y="166828"/>
                  </a:lnTo>
                  <a:lnTo>
                    <a:pt x="1412695" y="196149"/>
                  </a:lnTo>
                  <a:lnTo>
                    <a:pt x="1408779" y="197688"/>
                  </a:lnTo>
                  <a:lnTo>
                    <a:pt x="1411350" y="197688"/>
                  </a:lnTo>
                  <a:lnTo>
                    <a:pt x="1403962" y="206144"/>
                  </a:lnTo>
                  <a:cubicBezTo>
                    <a:pt x="1373633" y="248543"/>
                    <a:pt x="1355923" y="299656"/>
                    <a:pt x="1355923" y="354675"/>
                  </a:cubicBezTo>
                  <a:close/>
                  <a:moveTo>
                    <a:pt x="0" y="1192273"/>
                  </a:moveTo>
                  <a:cubicBezTo>
                    <a:pt x="0" y="1036922"/>
                    <a:pt x="118938" y="910985"/>
                    <a:pt x="265656" y="910985"/>
                  </a:cubicBezTo>
                  <a:cubicBezTo>
                    <a:pt x="320675" y="910985"/>
                    <a:pt x="371788" y="928695"/>
                    <a:pt x="414187" y="959024"/>
                  </a:cubicBezTo>
                  <a:lnTo>
                    <a:pt x="422643" y="966412"/>
                  </a:lnTo>
                  <a:lnTo>
                    <a:pt x="422643" y="963841"/>
                  </a:lnTo>
                  <a:lnTo>
                    <a:pt x="424182" y="967757"/>
                  </a:lnTo>
                  <a:lnTo>
                    <a:pt x="453503" y="993372"/>
                  </a:lnTo>
                  <a:lnTo>
                    <a:pt x="460191" y="1001955"/>
                  </a:lnTo>
                  <a:lnTo>
                    <a:pt x="481259" y="1009247"/>
                  </a:lnTo>
                  <a:cubicBezTo>
                    <a:pt x="492740" y="1011740"/>
                    <a:pt x="505363" y="1013118"/>
                    <a:pt x="518611" y="1013118"/>
                  </a:cubicBezTo>
                  <a:cubicBezTo>
                    <a:pt x="571606" y="1013118"/>
                    <a:pt x="614580" y="991066"/>
                    <a:pt x="614580" y="963841"/>
                  </a:cubicBezTo>
                  <a:lnTo>
                    <a:pt x="614580" y="1015935"/>
                  </a:lnTo>
                  <a:lnTo>
                    <a:pt x="619179" y="1015935"/>
                  </a:lnTo>
                  <a:lnTo>
                    <a:pt x="619179" y="0"/>
                  </a:lnTo>
                  <a:lnTo>
                    <a:pt x="2780712" y="0"/>
                  </a:lnTo>
                  <a:lnTo>
                    <a:pt x="2780712" y="941274"/>
                  </a:lnTo>
                  <a:lnTo>
                    <a:pt x="2783641" y="941274"/>
                  </a:lnTo>
                  <a:lnTo>
                    <a:pt x="2783641" y="901115"/>
                  </a:lnTo>
                  <a:cubicBezTo>
                    <a:pt x="2783641" y="928340"/>
                    <a:pt x="2826615" y="950393"/>
                    <a:pt x="2879610" y="950393"/>
                  </a:cubicBezTo>
                  <a:cubicBezTo>
                    <a:pt x="2892858" y="950393"/>
                    <a:pt x="2905481" y="949014"/>
                    <a:pt x="2916962" y="946522"/>
                  </a:cubicBezTo>
                  <a:lnTo>
                    <a:pt x="2938029" y="939230"/>
                  </a:lnTo>
                  <a:lnTo>
                    <a:pt x="2944718" y="930646"/>
                  </a:lnTo>
                  <a:lnTo>
                    <a:pt x="2974039" y="905030"/>
                  </a:lnTo>
                  <a:lnTo>
                    <a:pt x="2975578" y="901115"/>
                  </a:lnTo>
                  <a:lnTo>
                    <a:pt x="2975578" y="903685"/>
                  </a:lnTo>
                  <a:lnTo>
                    <a:pt x="2984034" y="896298"/>
                  </a:lnTo>
                  <a:cubicBezTo>
                    <a:pt x="3026433" y="865968"/>
                    <a:pt x="3077546" y="848258"/>
                    <a:pt x="3132565" y="848258"/>
                  </a:cubicBezTo>
                  <a:cubicBezTo>
                    <a:pt x="3279283" y="848258"/>
                    <a:pt x="3398221" y="974195"/>
                    <a:pt x="3398221" y="1129546"/>
                  </a:cubicBezTo>
                  <a:cubicBezTo>
                    <a:pt x="3398221" y="1284897"/>
                    <a:pt x="3279283" y="1410834"/>
                    <a:pt x="3132565" y="1410834"/>
                  </a:cubicBezTo>
                  <a:cubicBezTo>
                    <a:pt x="3077546" y="1410834"/>
                    <a:pt x="3026433" y="1393124"/>
                    <a:pt x="2984034" y="1362795"/>
                  </a:cubicBezTo>
                  <a:lnTo>
                    <a:pt x="2975578" y="1355407"/>
                  </a:lnTo>
                  <a:lnTo>
                    <a:pt x="2975578" y="1357978"/>
                  </a:lnTo>
                  <a:lnTo>
                    <a:pt x="2974039" y="1354062"/>
                  </a:lnTo>
                  <a:lnTo>
                    <a:pt x="2944718" y="1328447"/>
                  </a:lnTo>
                  <a:lnTo>
                    <a:pt x="2938030" y="1319864"/>
                  </a:lnTo>
                  <a:lnTo>
                    <a:pt x="2916962" y="1312572"/>
                  </a:lnTo>
                  <a:cubicBezTo>
                    <a:pt x="2905481" y="1310079"/>
                    <a:pt x="2892858" y="1308701"/>
                    <a:pt x="2879610" y="1308701"/>
                  </a:cubicBezTo>
                  <a:cubicBezTo>
                    <a:pt x="2826615" y="1308701"/>
                    <a:pt x="2783641" y="1330753"/>
                    <a:pt x="2783641" y="1357978"/>
                  </a:cubicBezTo>
                  <a:lnTo>
                    <a:pt x="2783641" y="1312749"/>
                  </a:lnTo>
                  <a:lnTo>
                    <a:pt x="2780712" y="1312749"/>
                  </a:lnTo>
                  <a:lnTo>
                    <a:pt x="2780712" y="2158772"/>
                  </a:lnTo>
                  <a:lnTo>
                    <a:pt x="619179" y="2158772"/>
                  </a:lnTo>
                  <a:lnTo>
                    <a:pt x="619179" y="1387410"/>
                  </a:lnTo>
                  <a:lnTo>
                    <a:pt x="614580" y="1387410"/>
                  </a:lnTo>
                  <a:lnTo>
                    <a:pt x="614580" y="1420704"/>
                  </a:lnTo>
                  <a:cubicBezTo>
                    <a:pt x="614580" y="1413898"/>
                    <a:pt x="611894" y="1407415"/>
                    <a:pt x="607037" y="1401519"/>
                  </a:cubicBezTo>
                  <a:lnTo>
                    <a:pt x="588510" y="1387410"/>
                  </a:lnTo>
                  <a:lnTo>
                    <a:pt x="518921" y="1387410"/>
                  </a:lnTo>
                  <a:cubicBezTo>
                    <a:pt x="513572" y="1387410"/>
                    <a:pt x="508349" y="1386111"/>
                    <a:pt x="503306" y="1383636"/>
                  </a:cubicBezTo>
                  <a:lnTo>
                    <a:pt x="490778" y="1374311"/>
                  </a:lnTo>
                  <a:lnTo>
                    <a:pt x="481259" y="1375297"/>
                  </a:lnTo>
                  <a:lnTo>
                    <a:pt x="460192" y="1382589"/>
                  </a:lnTo>
                  <a:lnTo>
                    <a:pt x="453503" y="1391173"/>
                  </a:lnTo>
                  <a:lnTo>
                    <a:pt x="424182" y="1416789"/>
                  </a:lnTo>
                  <a:lnTo>
                    <a:pt x="422643" y="1420704"/>
                  </a:lnTo>
                  <a:lnTo>
                    <a:pt x="422643" y="1418134"/>
                  </a:lnTo>
                  <a:lnTo>
                    <a:pt x="414187" y="1425521"/>
                  </a:lnTo>
                  <a:cubicBezTo>
                    <a:pt x="371788" y="1455851"/>
                    <a:pt x="320675" y="1473561"/>
                    <a:pt x="265656" y="1473561"/>
                  </a:cubicBezTo>
                  <a:cubicBezTo>
                    <a:pt x="118938" y="1473561"/>
                    <a:pt x="0" y="1347624"/>
                    <a:pt x="0" y="1192273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0B65361-2E4A-4170-9E52-B92ECD417DE8}"/>
                </a:ext>
              </a:extLst>
            </p:cNvPr>
            <p:cNvSpPr/>
            <p:nvPr/>
          </p:nvSpPr>
          <p:spPr>
            <a:xfrm rot="10800000">
              <a:off x="4388777" y="2335903"/>
              <a:ext cx="3399209" cy="2780714"/>
            </a:xfrm>
            <a:custGeom>
              <a:avLst/>
              <a:gdLst>
                <a:gd name="connsiteX0" fmla="*/ 2777037 w 3399209"/>
                <a:gd name="connsiteY0" fmla="*/ 2780714 h 2780714"/>
                <a:gd name="connsiteX1" fmla="*/ 2146347 w 3399209"/>
                <a:gd name="connsiteY1" fmla="*/ 2780714 h 2780714"/>
                <a:gd name="connsiteX2" fmla="*/ 2145280 w 3399209"/>
                <a:gd name="connsiteY2" fmla="*/ 2780294 h 2780714"/>
                <a:gd name="connsiteX3" fmla="*/ 2115188 w 3399209"/>
                <a:gd name="connsiteY3" fmla="*/ 2691868 h 2780714"/>
                <a:gd name="connsiteX4" fmla="*/ 2119059 w 3399209"/>
                <a:gd name="connsiteY4" fmla="*/ 2654516 h 2780714"/>
                <a:gd name="connsiteX5" fmla="*/ 2126351 w 3399209"/>
                <a:gd name="connsiteY5" fmla="*/ 2633448 h 2780714"/>
                <a:gd name="connsiteX6" fmla="*/ 2134934 w 3399209"/>
                <a:gd name="connsiteY6" fmla="*/ 2626760 h 2780714"/>
                <a:gd name="connsiteX7" fmla="*/ 2160549 w 3399209"/>
                <a:gd name="connsiteY7" fmla="*/ 2597439 h 2780714"/>
                <a:gd name="connsiteX8" fmla="*/ 2164465 w 3399209"/>
                <a:gd name="connsiteY8" fmla="*/ 2595900 h 2780714"/>
                <a:gd name="connsiteX9" fmla="*/ 2161894 w 3399209"/>
                <a:gd name="connsiteY9" fmla="*/ 2595900 h 2780714"/>
                <a:gd name="connsiteX10" fmla="*/ 2169282 w 3399209"/>
                <a:gd name="connsiteY10" fmla="*/ 2587444 h 2780714"/>
                <a:gd name="connsiteX11" fmla="*/ 2217322 w 3399209"/>
                <a:gd name="connsiteY11" fmla="*/ 2438913 h 2780714"/>
                <a:gd name="connsiteX12" fmla="*/ 1936034 w 3399209"/>
                <a:gd name="connsiteY12" fmla="*/ 2173257 h 2780714"/>
                <a:gd name="connsiteX13" fmla="*/ 1654745 w 3399209"/>
                <a:gd name="connsiteY13" fmla="*/ 2438913 h 2780714"/>
                <a:gd name="connsiteX14" fmla="*/ 1702785 w 3399209"/>
                <a:gd name="connsiteY14" fmla="*/ 2587444 h 2780714"/>
                <a:gd name="connsiteX15" fmla="*/ 1710172 w 3399209"/>
                <a:gd name="connsiteY15" fmla="*/ 2595900 h 2780714"/>
                <a:gd name="connsiteX16" fmla="*/ 1707602 w 3399209"/>
                <a:gd name="connsiteY16" fmla="*/ 2595900 h 2780714"/>
                <a:gd name="connsiteX17" fmla="*/ 1711517 w 3399209"/>
                <a:gd name="connsiteY17" fmla="*/ 2597439 h 2780714"/>
                <a:gd name="connsiteX18" fmla="*/ 1737133 w 3399209"/>
                <a:gd name="connsiteY18" fmla="*/ 2626760 h 2780714"/>
                <a:gd name="connsiteX19" fmla="*/ 1745717 w 3399209"/>
                <a:gd name="connsiteY19" fmla="*/ 2633449 h 2780714"/>
                <a:gd name="connsiteX20" fmla="*/ 1753009 w 3399209"/>
                <a:gd name="connsiteY20" fmla="*/ 2654516 h 2780714"/>
                <a:gd name="connsiteX21" fmla="*/ 1756880 w 3399209"/>
                <a:gd name="connsiteY21" fmla="*/ 2691868 h 2780714"/>
                <a:gd name="connsiteX22" fmla="*/ 1726787 w 3399209"/>
                <a:gd name="connsiteY22" fmla="*/ 2780294 h 2780714"/>
                <a:gd name="connsiteX23" fmla="*/ 1725719 w 3399209"/>
                <a:gd name="connsiteY23" fmla="*/ 2780714 h 2780714"/>
                <a:gd name="connsiteX24" fmla="*/ 618265 w 3399209"/>
                <a:gd name="connsiteY24" fmla="*/ 2780713 h 2780714"/>
                <a:gd name="connsiteX25" fmla="*/ 618265 w 3399209"/>
                <a:gd name="connsiteY25" fmla="*/ 1667183 h 2780714"/>
                <a:gd name="connsiteX26" fmla="*/ 614581 w 3399209"/>
                <a:gd name="connsiteY26" fmla="*/ 1667183 h 2780714"/>
                <a:gd name="connsiteX27" fmla="*/ 614581 w 3399209"/>
                <a:gd name="connsiteY27" fmla="*/ 1705189 h 2780714"/>
                <a:gd name="connsiteX28" fmla="*/ 586469 w 3399209"/>
                <a:gd name="connsiteY28" fmla="*/ 1670340 h 2780714"/>
                <a:gd name="connsiteX29" fmla="*/ 577348 w 3399209"/>
                <a:gd name="connsiteY29" fmla="*/ 1667183 h 2780714"/>
                <a:gd name="connsiteX30" fmla="*/ 460107 w 3399209"/>
                <a:gd name="connsiteY30" fmla="*/ 1667183 h 2780714"/>
                <a:gd name="connsiteX31" fmla="*/ 453504 w 3399209"/>
                <a:gd name="connsiteY31" fmla="*/ 1675658 h 2780714"/>
                <a:gd name="connsiteX32" fmla="*/ 424183 w 3399209"/>
                <a:gd name="connsiteY32" fmla="*/ 1701274 h 2780714"/>
                <a:gd name="connsiteX33" fmla="*/ 422644 w 3399209"/>
                <a:gd name="connsiteY33" fmla="*/ 1705189 h 2780714"/>
                <a:gd name="connsiteX34" fmla="*/ 422644 w 3399209"/>
                <a:gd name="connsiteY34" fmla="*/ 1702619 h 2780714"/>
                <a:gd name="connsiteX35" fmla="*/ 414188 w 3399209"/>
                <a:gd name="connsiteY35" fmla="*/ 1710006 h 2780714"/>
                <a:gd name="connsiteX36" fmla="*/ 265656 w 3399209"/>
                <a:gd name="connsiteY36" fmla="*/ 1758046 h 2780714"/>
                <a:gd name="connsiteX37" fmla="*/ 0 w 3399209"/>
                <a:gd name="connsiteY37" fmla="*/ 1476758 h 2780714"/>
                <a:gd name="connsiteX38" fmla="*/ 265657 w 3399209"/>
                <a:gd name="connsiteY38" fmla="*/ 1195469 h 2780714"/>
                <a:gd name="connsiteX39" fmla="*/ 414188 w 3399209"/>
                <a:gd name="connsiteY39" fmla="*/ 1243508 h 2780714"/>
                <a:gd name="connsiteX40" fmla="*/ 422644 w 3399209"/>
                <a:gd name="connsiteY40" fmla="*/ 1250896 h 2780714"/>
                <a:gd name="connsiteX41" fmla="*/ 422644 w 3399209"/>
                <a:gd name="connsiteY41" fmla="*/ 1248325 h 2780714"/>
                <a:gd name="connsiteX42" fmla="*/ 424183 w 3399209"/>
                <a:gd name="connsiteY42" fmla="*/ 1252241 h 2780714"/>
                <a:gd name="connsiteX43" fmla="*/ 453504 w 3399209"/>
                <a:gd name="connsiteY43" fmla="*/ 1277856 h 2780714"/>
                <a:gd name="connsiteX44" fmla="*/ 460192 w 3399209"/>
                <a:gd name="connsiteY44" fmla="*/ 1286439 h 2780714"/>
                <a:gd name="connsiteX45" fmla="*/ 481260 w 3399209"/>
                <a:gd name="connsiteY45" fmla="*/ 1293731 h 2780714"/>
                <a:gd name="connsiteX46" fmla="*/ 518612 w 3399209"/>
                <a:gd name="connsiteY46" fmla="*/ 1297602 h 2780714"/>
                <a:gd name="connsiteX47" fmla="*/ 614581 w 3399209"/>
                <a:gd name="connsiteY47" fmla="*/ 1248325 h 2780714"/>
                <a:gd name="connsiteX48" fmla="*/ 614581 w 3399209"/>
                <a:gd name="connsiteY48" fmla="*/ 1298090 h 2780714"/>
                <a:gd name="connsiteX49" fmla="*/ 618265 w 3399209"/>
                <a:gd name="connsiteY49" fmla="*/ 1298090 h 2780714"/>
                <a:gd name="connsiteX50" fmla="*/ 618265 w 3399209"/>
                <a:gd name="connsiteY50" fmla="*/ 619180 h 2780714"/>
                <a:gd name="connsiteX51" fmla="*/ 1328130 w 3399209"/>
                <a:gd name="connsiteY51" fmla="*/ 619180 h 2780714"/>
                <a:gd name="connsiteX52" fmla="*/ 1328130 w 3399209"/>
                <a:gd name="connsiteY52" fmla="*/ 614581 h 2780714"/>
                <a:gd name="connsiteX53" fmla="*/ 1282814 w 3399209"/>
                <a:gd name="connsiteY53" fmla="*/ 614581 h 2780714"/>
                <a:gd name="connsiteX54" fmla="*/ 1332092 w 3399209"/>
                <a:gd name="connsiteY54" fmla="*/ 518612 h 2780714"/>
                <a:gd name="connsiteX55" fmla="*/ 1328221 w 3399209"/>
                <a:gd name="connsiteY55" fmla="*/ 481259 h 2780714"/>
                <a:gd name="connsiteX56" fmla="*/ 1320929 w 3399209"/>
                <a:gd name="connsiteY56" fmla="*/ 460192 h 2780714"/>
                <a:gd name="connsiteX57" fmla="*/ 1312345 w 3399209"/>
                <a:gd name="connsiteY57" fmla="*/ 453503 h 2780714"/>
                <a:gd name="connsiteX58" fmla="*/ 1286729 w 3399209"/>
                <a:gd name="connsiteY58" fmla="*/ 424182 h 2780714"/>
                <a:gd name="connsiteX59" fmla="*/ 1282814 w 3399209"/>
                <a:gd name="connsiteY59" fmla="*/ 422643 h 2780714"/>
                <a:gd name="connsiteX60" fmla="*/ 1285384 w 3399209"/>
                <a:gd name="connsiteY60" fmla="*/ 422643 h 2780714"/>
                <a:gd name="connsiteX61" fmla="*/ 1277997 w 3399209"/>
                <a:gd name="connsiteY61" fmla="*/ 414187 h 2780714"/>
                <a:gd name="connsiteX62" fmla="*/ 1229957 w 3399209"/>
                <a:gd name="connsiteY62" fmla="*/ 265656 h 2780714"/>
                <a:gd name="connsiteX63" fmla="*/ 1511245 w 3399209"/>
                <a:gd name="connsiteY63" fmla="*/ 0 h 2780714"/>
                <a:gd name="connsiteX64" fmla="*/ 1792534 w 3399209"/>
                <a:gd name="connsiteY64" fmla="*/ 265656 h 2780714"/>
                <a:gd name="connsiteX65" fmla="*/ 1744495 w 3399209"/>
                <a:gd name="connsiteY65" fmla="*/ 414187 h 2780714"/>
                <a:gd name="connsiteX66" fmla="*/ 1737107 w 3399209"/>
                <a:gd name="connsiteY66" fmla="*/ 422643 h 2780714"/>
                <a:gd name="connsiteX67" fmla="*/ 1739678 w 3399209"/>
                <a:gd name="connsiteY67" fmla="*/ 422643 h 2780714"/>
                <a:gd name="connsiteX68" fmla="*/ 1735762 w 3399209"/>
                <a:gd name="connsiteY68" fmla="*/ 424182 h 2780714"/>
                <a:gd name="connsiteX69" fmla="*/ 1710147 w 3399209"/>
                <a:gd name="connsiteY69" fmla="*/ 453503 h 2780714"/>
                <a:gd name="connsiteX70" fmla="*/ 1701564 w 3399209"/>
                <a:gd name="connsiteY70" fmla="*/ 460191 h 2780714"/>
                <a:gd name="connsiteX71" fmla="*/ 1694271 w 3399209"/>
                <a:gd name="connsiteY71" fmla="*/ 481259 h 2780714"/>
                <a:gd name="connsiteX72" fmla="*/ 1690400 w 3399209"/>
                <a:gd name="connsiteY72" fmla="*/ 518612 h 2780714"/>
                <a:gd name="connsiteX73" fmla="*/ 1693531 w 3399209"/>
                <a:gd name="connsiteY73" fmla="*/ 548821 h 2780714"/>
                <a:gd name="connsiteX74" fmla="*/ 1699605 w 3399209"/>
                <a:gd name="connsiteY74" fmla="*/ 561368 h 2780714"/>
                <a:gd name="connsiteX75" fmla="*/ 1699605 w 3399209"/>
                <a:gd name="connsiteY75" fmla="*/ 571374 h 2780714"/>
                <a:gd name="connsiteX76" fmla="*/ 1704830 w 3399209"/>
                <a:gd name="connsiteY76" fmla="*/ 586469 h 2780714"/>
                <a:gd name="connsiteX77" fmla="*/ 1739678 w 3399209"/>
                <a:gd name="connsiteY77" fmla="*/ 614581 h 2780714"/>
                <a:gd name="connsiteX78" fmla="*/ 1699605 w 3399209"/>
                <a:gd name="connsiteY78" fmla="*/ 614581 h 2780714"/>
                <a:gd name="connsiteX79" fmla="*/ 1699605 w 3399209"/>
                <a:gd name="connsiteY79" fmla="*/ 619180 h 2780714"/>
                <a:gd name="connsiteX80" fmla="*/ 2777038 w 3399209"/>
                <a:gd name="connsiteY80" fmla="*/ 619180 h 2780714"/>
                <a:gd name="connsiteX81" fmla="*/ 2777038 w 3399209"/>
                <a:gd name="connsiteY81" fmla="*/ 1564087 h 2780714"/>
                <a:gd name="connsiteX82" fmla="*/ 2784630 w 3399209"/>
                <a:gd name="connsiteY82" fmla="*/ 1565965 h 2780714"/>
                <a:gd name="connsiteX83" fmla="*/ 2784630 w 3399209"/>
                <a:gd name="connsiteY83" fmla="*/ 1528120 h 2780714"/>
                <a:gd name="connsiteX84" fmla="*/ 2880599 w 3399209"/>
                <a:gd name="connsiteY84" fmla="*/ 1577398 h 2780714"/>
                <a:gd name="connsiteX85" fmla="*/ 2917951 w 3399209"/>
                <a:gd name="connsiteY85" fmla="*/ 1573527 h 2780714"/>
                <a:gd name="connsiteX86" fmla="*/ 2939018 w 3399209"/>
                <a:gd name="connsiteY86" fmla="*/ 1566235 h 2780714"/>
                <a:gd name="connsiteX87" fmla="*/ 2945707 w 3399209"/>
                <a:gd name="connsiteY87" fmla="*/ 1557651 h 2780714"/>
                <a:gd name="connsiteX88" fmla="*/ 2975028 w 3399209"/>
                <a:gd name="connsiteY88" fmla="*/ 1532035 h 2780714"/>
                <a:gd name="connsiteX89" fmla="*/ 2976567 w 3399209"/>
                <a:gd name="connsiteY89" fmla="*/ 1528120 h 2780714"/>
                <a:gd name="connsiteX90" fmla="*/ 2976567 w 3399209"/>
                <a:gd name="connsiteY90" fmla="*/ 1530690 h 2780714"/>
                <a:gd name="connsiteX91" fmla="*/ 2985023 w 3399209"/>
                <a:gd name="connsiteY91" fmla="*/ 1523303 h 2780714"/>
                <a:gd name="connsiteX92" fmla="*/ 3133554 w 3399209"/>
                <a:gd name="connsiteY92" fmla="*/ 1475263 h 2780714"/>
                <a:gd name="connsiteX93" fmla="*/ 3399209 w 3399209"/>
                <a:gd name="connsiteY93" fmla="*/ 1756551 h 2780714"/>
                <a:gd name="connsiteX94" fmla="*/ 3133554 w 3399209"/>
                <a:gd name="connsiteY94" fmla="*/ 2037839 h 2780714"/>
                <a:gd name="connsiteX95" fmla="*/ 2985023 w 3399209"/>
                <a:gd name="connsiteY95" fmla="*/ 1989800 h 2780714"/>
                <a:gd name="connsiteX96" fmla="*/ 2976567 w 3399209"/>
                <a:gd name="connsiteY96" fmla="*/ 1982412 h 2780714"/>
                <a:gd name="connsiteX97" fmla="*/ 2976567 w 3399209"/>
                <a:gd name="connsiteY97" fmla="*/ 1984983 h 2780714"/>
                <a:gd name="connsiteX98" fmla="*/ 2975028 w 3399209"/>
                <a:gd name="connsiteY98" fmla="*/ 1981067 h 2780714"/>
                <a:gd name="connsiteX99" fmla="*/ 2945707 w 3399209"/>
                <a:gd name="connsiteY99" fmla="*/ 1955452 h 2780714"/>
                <a:gd name="connsiteX100" fmla="*/ 2939019 w 3399209"/>
                <a:gd name="connsiteY100" fmla="*/ 1946869 h 2780714"/>
                <a:gd name="connsiteX101" fmla="*/ 2917951 w 3399209"/>
                <a:gd name="connsiteY101" fmla="*/ 1939577 h 2780714"/>
                <a:gd name="connsiteX102" fmla="*/ 2880599 w 3399209"/>
                <a:gd name="connsiteY102" fmla="*/ 1935706 h 2780714"/>
                <a:gd name="connsiteX103" fmla="*/ 2784630 w 3399209"/>
                <a:gd name="connsiteY103" fmla="*/ 1984983 h 2780714"/>
                <a:gd name="connsiteX104" fmla="*/ 2784630 w 3399209"/>
                <a:gd name="connsiteY104" fmla="*/ 1953658 h 2780714"/>
                <a:gd name="connsiteX105" fmla="*/ 2777038 w 3399209"/>
                <a:gd name="connsiteY105" fmla="*/ 1955537 h 278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99209" h="2780714">
                  <a:moveTo>
                    <a:pt x="2777037" y="2780714"/>
                  </a:moveTo>
                  <a:lnTo>
                    <a:pt x="2146347" y="2780714"/>
                  </a:lnTo>
                  <a:lnTo>
                    <a:pt x="2145280" y="2780294"/>
                  </a:lnTo>
                  <a:cubicBezTo>
                    <a:pt x="2127592" y="2765724"/>
                    <a:pt x="2115188" y="2731614"/>
                    <a:pt x="2115188" y="2691868"/>
                  </a:cubicBezTo>
                  <a:cubicBezTo>
                    <a:pt x="2115188" y="2678620"/>
                    <a:pt x="2116566" y="2665997"/>
                    <a:pt x="2119059" y="2654516"/>
                  </a:cubicBezTo>
                  <a:lnTo>
                    <a:pt x="2126351" y="2633448"/>
                  </a:lnTo>
                  <a:lnTo>
                    <a:pt x="2134934" y="2626760"/>
                  </a:lnTo>
                  <a:lnTo>
                    <a:pt x="2160549" y="2597439"/>
                  </a:lnTo>
                  <a:lnTo>
                    <a:pt x="2164465" y="2595900"/>
                  </a:lnTo>
                  <a:lnTo>
                    <a:pt x="2161894" y="2595900"/>
                  </a:lnTo>
                  <a:lnTo>
                    <a:pt x="2169282" y="2587444"/>
                  </a:lnTo>
                  <a:cubicBezTo>
                    <a:pt x="2199611" y="2545045"/>
                    <a:pt x="2217322" y="2493932"/>
                    <a:pt x="2217322" y="2438913"/>
                  </a:cubicBezTo>
                  <a:cubicBezTo>
                    <a:pt x="2217322" y="2292195"/>
                    <a:pt x="2091385" y="2173257"/>
                    <a:pt x="1936034" y="2173257"/>
                  </a:cubicBezTo>
                  <a:cubicBezTo>
                    <a:pt x="1780683" y="2173257"/>
                    <a:pt x="1654745" y="2292195"/>
                    <a:pt x="1654745" y="2438913"/>
                  </a:cubicBezTo>
                  <a:cubicBezTo>
                    <a:pt x="1654745" y="2493932"/>
                    <a:pt x="1672455" y="2545045"/>
                    <a:pt x="1702785" y="2587444"/>
                  </a:cubicBezTo>
                  <a:lnTo>
                    <a:pt x="1710172" y="2595900"/>
                  </a:lnTo>
                  <a:lnTo>
                    <a:pt x="1707602" y="2595900"/>
                  </a:lnTo>
                  <a:lnTo>
                    <a:pt x="1711517" y="2597439"/>
                  </a:lnTo>
                  <a:lnTo>
                    <a:pt x="1737133" y="2626760"/>
                  </a:lnTo>
                  <a:lnTo>
                    <a:pt x="1745717" y="2633449"/>
                  </a:lnTo>
                  <a:lnTo>
                    <a:pt x="1753009" y="2654516"/>
                  </a:lnTo>
                  <a:cubicBezTo>
                    <a:pt x="1755501" y="2665997"/>
                    <a:pt x="1756880" y="2678620"/>
                    <a:pt x="1756880" y="2691868"/>
                  </a:cubicBezTo>
                  <a:cubicBezTo>
                    <a:pt x="1756880" y="2731614"/>
                    <a:pt x="1744475" y="2765724"/>
                    <a:pt x="1726787" y="2780294"/>
                  </a:cubicBezTo>
                  <a:lnTo>
                    <a:pt x="1725719" y="2780714"/>
                  </a:lnTo>
                  <a:lnTo>
                    <a:pt x="618265" y="2780713"/>
                  </a:lnTo>
                  <a:lnTo>
                    <a:pt x="618265" y="1667183"/>
                  </a:lnTo>
                  <a:lnTo>
                    <a:pt x="614581" y="1667183"/>
                  </a:lnTo>
                  <a:lnTo>
                    <a:pt x="614581" y="1705189"/>
                  </a:lnTo>
                  <a:cubicBezTo>
                    <a:pt x="614581" y="1691576"/>
                    <a:pt x="603837" y="1679257"/>
                    <a:pt x="586469" y="1670340"/>
                  </a:cubicBezTo>
                  <a:lnTo>
                    <a:pt x="577348" y="1667183"/>
                  </a:lnTo>
                  <a:lnTo>
                    <a:pt x="460107" y="1667183"/>
                  </a:lnTo>
                  <a:lnTo>
                    <a:pt x="453504" y="1675658"/>
                  </a:lnTo>
                  <a:lnTo>
                    <a:pt x="424183" y="1701274"/>
                  </a:lnTo>
                  <a:lnTo>
                    <a:pt x="422644" y="1705189"/>
                  </a:lnTo>
                  <a:lnTo>
                    <a:pt x="422644" y="1702619"/>
                  </a:lnTo>
                  <a:lnTo>
                    <a:pt x="414188" y="1710006"/>
                  </a:lnTo>
                  <a:cubicBezTo>
                    <a:pt x="371788" y="1740336"/>
                    <a:pt x="320675" y="1758046"/>
                    <a:pt x="265656" y="1758046"/>
                  </a:cubicBezTo>
                  <a:cubicBezTo>
                    <a:pt x="118938" y="1758046"/>
                    <a:pt x="0" y="1632109"/>
                    <a:pt x="0" y="1476758"/>
                  </a:cubicBezTo>
                  <a:cubicBezTo>
                    <a:pt x="0" y="1321407"/>
                    <a:pt x="118939" y="1195469"/>
                    <a:pt x="265657" y="1195469"/>
                  </a:cubicBezTo>
                  <a:cubicBezTo>
                    <a:pt x="320676" y="1195469"/>
                    <a:pt x="371789" y="1213179"/>
                    <a:pt x="414188" y="1243508"/>
                  </a:cubicBezTo>
                  <a:lnTo>
                    <a:pt x="422644" y="1250896"/>
                  </a:lnTo>
                  <a:lnTo>
                    <a:pt x="422644" y="1248325"/>
                  </a:lnTo>
                  <a:lnTo>
                    <a:pt x="424183" y="1252241"/>
                  </a:lnTo>
                  <a:lnTo>
                    <a:pt x="453504" y="1277856"/>
                  </a:lnTo>
                  <a:lnTo>
                    <a:pt x="460192" y="1286439"/>
                  </a:lnTo>
                  <a:lnTo>
                    <a:pt x="481260" y="1293731"/>
                  </a:lnTo>
                  <a:cubicBezTo>
                    <a:pt x="492741" y="1296224"/>
                    <a:pt x="505364" y="1297602"/>
                    <a:pt x="518612" y="1297602"/>
                  </a:cubicBezTo>
                  <a:cubicBezTo>
                    <a:pt x="571607" y="1297602"/>
                    <a:pt x="614581" y="1275550"/>
                    <a:pt x="614581" y="1248325"/>
                  </a:cubicBezTo>
                  <a:lnTo>
                    <a:pt x="614581" y="1298090"/>
                  </a:lnTo>
                  <a:lnTo>
                    <a:pt x="618265" y="1298090"/>
                  </a:lnTo>
                  <a:lnTo>
                    <a:pt x="618265" y="619180"/>
                  </a:lnTo>
                  <a:lnTo>
                    <a:pt x="1328130" y="619180"/>
                  </a:lnTo>
                  <a:lnTo>
                    <a:pt x="1328130" y="614581"/>
                  </a:lnTo>
                  <a:lnTo>
                    <a:pt x="1282814" y="614581"/>
                  </a:lnTo>
                  <a:cubicBezTo>
                    <a:pt x="1310039" y="614581"/>
                    <a:pt x="1332092" y="571607"/>
                    <a:pt x="1332092" y="518612"/>
                  </a:cubicBezTo>
                  <a:cubicBezTo>
                    <a:pt x="1332092" y="505364"/>
                    <a:pt x="1330713" y="492741"/>
                    <a:pt x="1328221" y="481259"/>
                  </a:cubicBezTo>
                  <a:lnTo>
                    <a:pt x="1320929" y="460192"/>
                  </a:lnTo>
                  <a:lnTo>
                    <a:pt x="1312345" y="453503"/>
                  </a:lnTo>
                  <a:lnTo>
                    <a:pt x="1286729" y="424182"/>
                  </a:lnTo>
                  <a:lnTo>
                    <a:pt x="1282814" y="422643"/>
                  </a:lnTo>
                  <a:lnTo>
                    <a:pt x="1285384" y="422643"/>
                  </a:lnTo>
                  <a:lnTo>
                    <a:pt x="1277997" y="414187"/>
                  </a:lnTo>
                  <a:cubicBezTo>
                    <a:pt x="1247667" y="371788"/>
                    <a:pt x="1229957" y="320675"/>
                    <a:pt x="1229957" y="265656"/>
                  </a:cubicBezTo>
                  <a:cubicBezTo>
                    <a:pt x="1229957" y="118938"/>
                    <a:pt x="1355894" y="0"/>
                    <a:pt x="1511245" y="0"/>
                  </a:cubicBezTo>
                  <a:cubicBezTo>
                    <a:pt x="1666596" y="0"/>
                    <a:pt x="1792534" y="118938"/>
                    <a:pt x="1792534" y="265656"/>
                  </a:cubicBezTo>
                  <a:cubicBezTo>
                    <a:pt x="1792534" y="320675"/>
                    <a:pt x="1774824" y="371788"/>
                    <a:pt x="1744495" y="414187"/>
                  </a:cubicBezTo>
                  <a:lnTo>
                    <a:pt x="1737107" y="422643"/>
                  </a:lnTo>
                  <a:lnTo>
                    <a:pt x="1739678" y="422643"/>
                  </a:lnTo>
                  <a:lnTo>
                    <a:pt x="1735762" y="424182"/>
                  </a:lnTo>
                  <a:lnTo>
                    <a:pt x="1710147" y="453503"/>
                  </a:lnTo>
                  <a:lnTo>
                    <a:pt x="1701564" y="460191"/>
                  </a:lnTo>
                  <a:lnTo>
                    <a:pt x="1694271" y="481259"/>
                  </a:lnTo>
                  <a:cubicBezTo>
                    <a:pt x="1691778" y="492741"/>
                    <a:pt x="1690400" y="505364"/>
                    <a:pt x="1690400" y="518612"/>
                  </a:cubicBezTo>
                  <a:lnTo>
                    <a:pt x="1693531" y="548821"/>
                  </a:lnTo>
                  <a:lnTo>
                    <a:pt x="1699605" y="561368"/>
                  </a:lnTo>
                  <a:lnTo>
                    <a:pt x="1699605" y="571374"/>
                  </a:lnTo>
                  <a:lnTo>
                    <a:pt x="1704830" y="586469"/>
                  </a:lnTo>
                  <a:cubicBezTo>
                    <a:pt x="1713746" y="603837"/>
                    <a:pt x="1726065" y="614581"/>
                    <a:pt x="1739678" y="614581"/>
                  </a:cubicBezTo>
                  <a:lnTo>
                    <a:pt x="1699605" y="614581"/>
                  </a:lnTo>
                  <a:lnTo>
                    <a:pt x="1699605" y="619180"/>
                  </a:lnTo>
                  <a:lnTo>
                    <a:pt x="2777038" y="619180"/>
                  </a:lnTo>
                  <a:lnTo>
                    <a:pt x="2777038" y="1564087"/>
                  </a:lnTo>
                  <a:lnTo>
                    <a:pt x="2784630" y="1565965"/>
                  </a:lnTo>
                  <a:lnTo>
                    <a:pt x="2784630" y="1528120"/>
                  </a:lnTo>
                  <a:cubicBezTo>
                    <a:pt x="2784630" y="1555345"/>
                    <a:pt x="2827604" y="1577398"/>
                    <a:pt x="2880599" y="1577398"/>
                  </a:cubicBezTo>
                  <a:cubicBezTo>
                    <a:pt x="2893847" y="1577398"/>
                    <a:pt x="2906470" y="1576019"/>
                    <a:pt x="2917951" y="1573527"/>
                  </a:cubicBezTo>
                  <a:lnTo>
                    <a:pt x="2939018" y="1566235"/>
                  </a:lnTo>
                  <a:lnTo>
                    <a:pt x="2945707" y="1557651"/>
                  </a:lnTo>
                  <a:lnTo>
                    <a:pt x="2975028" y="1532035"/>
                  </a:lnTo>
                  <a:lnTo>
                    <a:pt x="2976567" y="1528120"/>
                  </a:lnTo>
                  <a:lnTo>
                    <a:pt x="2976567" y="1530690"/>
                  </a:lnTo>
                  <a:lnTo>
                    <a:pt x="2985023" y="1523303"/>
                  </a:lnTo>
                  <a:cubicBezTo>
                    <a:pt x="3027422" y="1492973"/>
                    <a:pt x="3078535" y="1475263"/>
                    <a:pt x="3133554" y="1475263"/>
                  </a:cubicBezTo>
                  <a:cubicBezTo>
                    <a:pt x="3280271" y="1475263"/>
                    <a:pt x="3399209" y="1601200"/>
                    <a:pt x="3399209" y="1756551"/>
                  </a:cubicBezTo>
                  <a:cubicBezTo>
                    <a:pt x="3399209" y="1911902"/>
                    <a:pt x="3280271" y="2037839"/>
                    <a:pt x="3133554" y="2037839"/>
                  </a:cubicBezTo>
                  <a:cubicBezTo>
                    <a:pt x="3078535" y="2037839"/>
                    <a:pt x="3027422" y="2020129"/>
                    <a:pt x="2985023" y="1989800"/>
                  </a:cubicBezTo>
                  <a:lnTo>
                    <a:pt x="2976567" y="1982412"/>
                  </a:lnTo>
                  <a:lnTo>
                    <a:pt x="2976567" y="1984983"/>
                  </a:lnTo>
                  <a:lnTo>
                    <a:pt x="2975028" y="1981067"/>
                  </a:lnTo>
                  <a:lnTo>
                    <a:pt x="2945707" y="1955452"/>
                  </a:lnTo>
                  <a:lnTo>
                    <a:pt x="2939019" y="1946869"/>
                  </a:lnTo>
                  <a:lnTo>
                    <a:pt x="2917951" y="1939577"/>
                  </a:lnTo>
                  <a:cubicBezTo>
                    <a:pt x="2906470" y="1937084"/>
                    <a:pt x="2893847" y="1935706"/>
                    <a:pt x="2880599" y="1935706"/>
                  </a:cubicBezTo>
                  <a:cubicBezTo>
                    <a:pt x="2827604" y="1935706"/>
                    <a:pt x="2784630" y="1957758"/>
                    <a:pt x="2784630" y="1984983"/>
                  </a:cubicBezTo>
                  <a:lnTo>
                    <a:pt x="2784630" y="1953658"/>
                  </a:lnTo>
                  <a:lnTo>
                    <a:pt x="2777038" y="1955537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1511ABC6-E9E1-43C0-AF25-03289E087264}"/>
                </a:ext>
              </a:extLst>
            </p:cNvPr>
            <p:cNvSpPr/>
            <p:nvPr/>
          </p:nvSpPr>
          <p:spPr>
            <a:xfrm>
              <a:off x="6550214" y="189059"/>
              <a:ext cx="2770464" cy="2161533"/>
            </a:xfrm>
            <a:custGeom>
              <a:avLst/>
              <a:gdLst>
                <a:gd name="connsiteX0" fmla="*/ 611692 w 2770464"/>
                <a:gd name="connsiteY0" fmla="*/ 0 h 2161533"/>
                <a:gd name="connsiteX1" fmla="*/ 2770464 w 2770464"/>
                <a:gd name="connsiteY1" fmla="*/ 0 h 2161533"/>
                <a:gd name="connsiteX2" fmla="*/ 2770464 w 2770464"/>
                <a:gd name="connsiteY2" fmla="*/ 2161533 h 2161533"/>
                <a:gd name="connsiteX3" fmla="*/ 1921861 w 2770464"/>
                <a:gd name="connsiteY3" fmla="*/ 2161533 h 2161533"/>
                <a:gd name="connsiteX4" fmla="*/ 1909785 w 2770464"/>
                <a:gd name="connsiteY4" fmla="*/ 2156785 h 2161533"/>
                <a:gd name="connsiteX5" fmla="*/ 1879693 w 2770464"/>
                <a:gd name="connsiteY5" fmla="*/ 2068359 h 2161533"/>
                <a:gd name="connsiteX6" fmla="*/ 1883564 w 2770464"/>
                <a:gd name="connsiteY6" fmla="*/ 2031007 h 2161533"/>
                <a:gd name="connsiteX7" fmla="*/ 1890856 w 2770464"/>
                <a:gd name="connsiteY7" fmla="*/ 2009939 h 2161533"/>
                <a:gd name="connsiteX8" fmla="*/ 1899439 w 2770464"/>
                <a:gd name="connsiteY8" fmla="*/ 2003251 h 2161533"/>
                <a:gd name="connsiteX9" fmla="*/ 1925054 w 2770464"/>
                <a:gd name="connsiteY9" fmla="*/ 1973930 h 2161533"/>
                <a:gd name="connsiteX10" fmla="*/ 1928970 w 2770464"/>
                <a:gd name="connsiteY10" fmla="*/ 1972391 h 2161533"/>
                <a:gd name="connsiteX11" fmla="*/ 1926399 w 2770464"/>
                <a:gd name="connsiteY11" fmla="*/ 1972391 h 2161533"/>
                <a:gd name="connsiteX12" fmla="*/ 1933787 w 2770464"/>
                <a:gd name="connsiteY12" fmla="*/ 1963935 h 2161533"/>
                <a:gd name="connsiteX13" fmla="*/ 1981826 w 2770464"/>
                <a:gd name="connsiteY13" fmla="*/ 1815404 h 2161533"/>
                <a:gd name="connsiteX14" fmla="*/ 1700538 w 2770464"/>
                <a:gd name="connsiteY14" fmla="*/ 1549748 h 2161533"/>
                <a:gd name="connsiteX15" fmla="*/ 1419250 w 2770464"/>
                <a:gd name="connsiteY15" fmla="*/ 1815404 h 2161533"/>
                <a:gd name="connsiteX16" fmla="*/ 1467290 w 2770464"/>
                <a:gd name="connsiteY16" fmla="*/ 1963935 h 2161533"/>
                <a:gd name="connsiteX17" fmla="*/ 1474677 w 2770464"/>
                <a:gd name="connsiteY17" fmla="*/ 1972391 h 2161533"/>
                <a:gd name="connsiteX18" fmla="*/ 1472107 w 2770464"/>
                <a:gd name="connsiteY18" fmla="*/ 1972391 h 2161533"/>
                <a:gd name="connsiteX19" fmla="*/ 1476022 w 2770464"/>
                <a:gd name="connsiteY19" fmla="*/ 1973930 h 2161533"/>
                <a:gd name="connsiteX20" fmla="*/ 1501638 w 2770464"/>
                <a:gd name="connsiteY20" fmla="*/ 2003251 h 2161533"/>
                <a:gd name="connsiteX21" fmla="*/ 1510222 w 2770464"/>
                <a:gd name="connsiteY21" fmla="*/ 2009940 h 2161533"/>
                <a:gd name="connsiteX22" fmla="*/ 1517514 w 2770464"/>
                <a:gd name="connsiteY22" fmla="*/ 2031007 h 2161533"/>
                <a:gd name="connsiteX23" fmla="*/ 1521385 w 2770464"/>
                <a:gd name="connsiteY23" fmla="*/ 2068359 h 2161533"/>
                <a:gd name="connsiteX24" fmla="*/ 1491292 w 2770464"/>
                <a:gd name="connsiteY24" fmla="*/ 2156785 h 2161533"/>
                <a:gd name="connsiteX25" fmla="*/ 1479216 w 2770464"/>
                <a:gd name="connsiteY25" fmla="*/ 2161533 h 2161533"/>
                <a:gd name="connsiteX26" fmla="*/ 611692 w 2770464"/>
                <a:gd name="connsiteY26" fmla="*/ 2161533 h 2161533"/>
                <a:gd name="connsiteX27" fmla="*/ 611692 w 2770464"/>
                <a:gd name="connsiteY27" fmla="*/ 1587631 h 2161533"/>
                <a:gd name="connsiteX28" fmla="*/ 607037 w 2770464"/>
                <a:gd name="connsiteY28" fmla="*/ 1575792 h 2161533"/>
                <a:gd name="connsiteX29" fmla="*/ 598213 w 2770464"/>
                <a:gd name="connsiteY29" fmla="*/ 1570291 h 2161533"/>
                <a:gd name="connsiteX30" fmla="*/ 581618 w 2770464"/>
                <a:gd name="connsiteY30" fmla="*/ 1561359 h 2161533"/>
                <a:gd name="connsiteX31" fmla="*/ 579024 w 2770464"/>
                <a:gd name="connsiteY31" fmla="*/ 1558327 h 2161533"/>
                <a:gd name="connsiteX32" fmla="*/ 572265 w 2770464"/>
                <a:gd name="connsiteY32" fmla="*/ 1554113 h 2161533"/>
                <a:gd name="connsiteX33" fmla="*/ 518611 w 2770464"/>
                <a:gd name="connsiteY33" fmla="*/ 1545699 h 2161533"/>
                <a:gd name="connsiteX34" fmla="*/ 481259 w 2770464"/>
                <a:gd name="connsiteY34" fmla="*/ 1549570 h 2161533"/>
                <a:gd name="connsiteX35" fmla="*/ 460192 w 2770464"/>
                <a:gd name="connsiteY35" fmla="*/ 1556862 h 2161533"/>
                <a:gd name="connsiteX36" fmla="*/ 453503 w 2770464"/>
                <a:gd name="connsiteY36" fmla="*/ 1565446 h 2161533"/>
                <a:gd name="connsiteX37" fmla="*/ 424182 w 2770464"/>
                <a:gd name="connsiteY37" fmla="*/ 1591062 h 2161533"/>
                <a:gd name="connsiteX38" fmla="*/ 422643 w 2770464"/>
                <a:gd name="connsiteY38" fmla="*/ 1594977 h 2161533"/>
                <a:gd name="connsiteX39" fmla="*/ 422643 w 2770464"/>
                <a:gd name="connsiteY39" fmla="*/ 1592407 h 2161533"/>
                <a:gd name="connsiteX40" fmla="*/ 414187 w 2770464"/>
                <a:gd name="connsiteY40" fmla="*/ 1599794 h 2161533"/>
                <a:gd name="connsiteX41" fmla="*/ 265656 w 2770464"/>
                <a:gd name="connsiteY41" fmla="*/ 1647834 h 2161533"/>
                <a:gd name="connsiteX42" fmla="*/ 0 w 2770464"/>
                <a:gd name="connsiteY42" fmla="*/ 1366546 h 2161533"/>
                <a:gd name="connsiteX43" fmla="*/ 265656 w 2770464"/>
                <a:gd name="connsiteY43" fmla="*/ 1085258 h 2161533"/>
                <a:gd name="connsiteX44" fmla="*/ 414187 w 2770464"/>
                <a:gd name="connsiteY44" fmla="*/ 1133297 h 2161533"/>
                <a:gd name="connsiteX45" fmla="*/ 422643 w 2770464"/>
                <a:gd name="connsiteY45" fmla="*/ 1140685 h 2161533"/>
                <a:gd name="connsiteX46" fmla="*/ 422643 w 2770464"/>
                <a:gd name="connsiteY46" fmla="*/ 1138114 h 2161533"/>
                <a:gd name="connsiteX47" fmla="*/ 424182 w 2770464"/>
                <a:gd name="connsiteY47" fmla="*/ 1142030 h 2161533"/>
                <a:gd name="connsiteX48" fmla="*/ 453503 w 2770464"/>
                <a:gd name="connsiteY48" fmla="*/ 1167645 h 2161533"/>
                <a:gd name="connsiteX49" fmla="*/ 460191 w 2770464"/>
                <a:gd name="connsiteY49" fmla="*/ 1176228 h 2161533"/>
                <a:gd name="connsiteX50" fmla="*/ 481259 w 2770464"/>
                <a:gd name="connsiteY50" fmla="*/ 1183520 h 2161533"/>
                <a:gd name="connsiteX51" fmla="*/ 518611 w 2770464"/>
                <a:gd name="connsiteY51" fmla="*/ 1187391 h 2161533"/>
                <a:gd name="connsiteX52" fmla="*/ 607037 w 2770464"/>
                <a:gd name="connsiteY52" fmla="*/ 1157299 h 2161533"/>
                <a:gd name="connsiteX53" fmla="*/ 611692 w 2770464"/>
                <a:gd name="connsiteY53" fmla="*/ 1145460 h 216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770464" h="2161533">
                  <a:moveTo>
                    <a:pt x="611692" y="0"/>
                  </a:moveTo>
                  <a:lnTo>
                    <a:pt x="2770464" y="0"/>
                  </a:lnTo>
                  <a:lnTo>
                    <a:pt x="2770464" y="2161533"/>
                  </a:lnTo>
                  <a:lnTo>
                    <a:pt x="1921861" y="2161533"/>
                  </a:lnTo>
                  <a:lnTo>
                    <a:pt x="1909785" y="2156785"/>
                  </a:lnTo>
                  <a:cubicBezTo>
                    <a:pt x="1892097" y="2142215"/>
                    <a:pt x="1879693" y="2108105"/>
                    <a:pt x="1879693" y="2068359"/>
                  </a:cubicBezTo>
                  <a:cubicBezTo>
                    <a:pt x="1879693" y="2055111"/>
                    <a:pt x="1881071" y="2042488"/>
                    <a:pt x="1883564" y="2031007"/>
                  </a:cubicBezTo>
                  <a:lnTo>
                    <a:pt x="1890856" y="2009939"/>
                  </a:lnTo>
                  <a:lnTo>
                    <a:pt x="1899439" y="2003251"/>
                  </a:lnTo>
                  <a:lnTo>
                    <a:pt x="1925054" y="1973930"/>
                  </a:lnTo>
                  <a:lnTo>
                    <a:pt x="1928970" y="1972391"/>
                  </a:lnTo>
                  <a:lnTo>
                    <a:pt x="1926399" y="1972391"/>
                  </a:lnTo>
                  <a:lnTo>
                    <a:pt x="1933787" y="1963935"/>
                  </a:lnTo>
                  <a:cubicBezTo>
                    <a:pt x="1964116" y="1921536"/>
                    <a:pt x="1981826" y="1870423"/>
                    <a:pt x="1981826" y="1815404"/>
                  </a:cubicBezTo>
                  <a:cubicBezTo>
                    <a:pt x="1981826" y="1668686"/>
                    <a:pt x="1855889" y="1549748"/>
                    <a:pt x="1700538" y="1549748"/>
                  </a:cubicBezTo>
                  <a:cubicBezTo>
                    <a:pt x="1545187" y="1549748"/>
                    <a:pt x="1419250" y="1668686"/>
                    <a:pt x="1419250" y="1815404"/>
                  </a:cubicBezTo>
                  <a:cubicBezTo>
                    <a:pt x="1419250" y="1870423"/>
                    <a:pt x="1436960" y="1921536"/>
                    <a:pt x="1467290" y="1963935"/>
                  </a:cubicBezTo>
                  <a:lnTo>
                    <a:pt x="1474677" y="1972391"/>
                  </a:lnTo>
                  <a:lnTo>
                    <a:pt x="1472107" y="1972391"/>
                  </a:lnTo>
                  <a:lnTo>
                    <a:pt x="1476022" y="1973930"/>
                  </a:lnTo>
                  <a:lnTo>
                    <a:pt x="1501638" y="2003251"/>
                  </a:lnTo>
                  <a:lnTo>
                    <a:pt x="1510222" y="2009940"/>
                  </a:lnTo>
                  <a:lnTo>
                    <a:pt x="1517514" y="2031007"/>
                  </a:lnTo>
                  <a:cubicBezTo>
                    <a:pt x="1520006" y="2042488"/>
                    <a:pt x="1521385" y="2055111"/>
                    <a:pt x="1521385" y="2068359"/>
                  </a:cubicBezTo>
                  <a:cubicBezTo>
                    <a:pt x="1521385" y="2108105"/>
                    <a:pt x="1508980" y="2142215"/>
                    <a:pt x="1491292" y="2156785"/>
                  </a:cubicBezTo>
                  <a:lnTo>
                    <a:pt x="1479216" y="2161533"/>
                  </a:lnTo>
                  <a:lnTo>
                    <a:pt x="611692" y="2161533"/>
                  </a:lnTo>
                  <a:lnTo>
                    <a:pt x="611692" y="1587631"/>
                  </a:lnTo>
                  <a:lnTo>
                    <a:pt x="607037" y="1575792"/>
                  </a:lnTo>
                  <a:lnTo>
                    <a:pt x="598213" y="1570291"/>
                  </a:lnTo>
                  <a:lnTo>
                    <a:pt x="581618" y="1561359"/>
                  </a:lnTo>
                  <a:lnTo>
                    <a:pt x="579024" y="1558327"/>
                  </a:lnTo>
                  <a:lnTo>
                    <a:pt x="572265" y="1554113"/>
                  </a:lnTo>
                  <a:cubicBezTo>
                    <a:pt x="556948" y="1548800"/>
                    <a:pt x="538484" y="1545699"/>
                    <a:pt x="518611" y="1545699"/>
                  </a:cubicBezTo>
                  <a:cubicBezTo>
                    <a:pt x="505363" y="1545699"/>
                    <a:pt x="492740" y="1547078"/>
                    <a:pt x="481259" y="1549570"/>
                  </a:cubicBezTo>
                  <a:lnTo>
                    <a:pt x="460192" y="1556862"/>
                  </a:lnTo>
                  <a:lnTo>
                    <a:pt x="453503" y="1565446"/>
                  </a:lnTo>
                  <a:lnTo>
                    <a:pt x="424182" y="1591062"/>
                  </a:lnTo>
                  <a:lnTo>
                    <a:pt x="422643" y="1594977"/>
                  </a:lnTo>
                  <a:lnTo>
                    <a:pt x="422643" y="1592407"/>
                  </a:lnTo>
                  <a:lnTo>
                    <a:pt x="414187" y="1599794"/>
                  </a:lnTo>
                  <a:cubicBezTo>
                    <a:pt x="371788" y="1630124"/>
                    <a:pt x="320675" y="1647834"/>
                    <a:pt x="265656" y="1647834"/>
                  </a:cubicBezTo>
                  <a:cubicBezTo>
                    <a:pt x="118938" y="1647834"/>
                    <a:pt x="0" y="1521897"/>
                    <a:pt x="0" y="1366546"/>
                  </a:cubicBezTo>
                  <a:cubicBezTo>
                    <a:pt x="0" y="1211195"/>
                    <a:pt x="118938" y="1085258"/>
                    <a:pt x="265656" y="1085258"/>
                  </a:cubicBezTo>
                  <a:cubicBezTo>
                    <a:pt x="320675" y="1085258"/>
                    <a:pt x="371788" y="1102968"/>
                    <a:pt x="414187" y="1133297"/>
                  </a:cubicBezTo>
                  <a:lnTo>
                    <a:pt x="422643" y="1140685"/>
                  </a:lnTo>
                  <a:lnTo>
                    <a:pt x="422643" y="1138114"/>
                  </a:lnTo>
                  <a:lnTo>
                    <a:pt x="424182" y="1142030"/>
                  </a:lnTo>
                  <a:lnTo>
                    <a:pt x="453503" y="1167645"/>
                  </a:lnTo>
                  <a:lnTo>
                    <a:pt x="460191" y="1176228"/>
                  </a:lnTo>
                  <a:lnTo>
                    <a:pt x="481259" y="1183520"/>
                  </a:lnTo>
                  <a:cubicBezTo>
                    <a:pt x="492740" y="1186013"/>
                    <a:pt x="505363" y="1187391"/>
                    <a:pt x="518611" y="1187391"/>
                  </a:cubicBezTo>
                  <a:cubicBezTo>
                    <a:pt x="558357" y="1187391"/>
                    <a:pt x="592466" y="1174987"/>
                    <a:pt x="607037" y="1157299"/>
                  </a:cubicBezTo>
                  <a:lnTo>
                    <a:pt x="611692" y="1145460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BCBABF6F-EBC2-4A01-913C-4EC58A9DCFF2}"/>
              </a:ext>
            </a:extLst>
          </p:cNvPr>
          <p:cNvSpPr txBox="1"/>
          <p:nvPr/>
        </p:nvSpPr>
        <p:spPr>
          <a:xfrm>
            <a:off x="3326157" y="1141243"/>
            <a:ext cx="91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Die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797FA9A-6FA3-4EA7-9C4A-5CF2F0DBAEB4}"/>
              </a:ext>
            </a:extLst>
          </p:cNvPr>
          <p:cNvSpPr txBox="1"/>
          <p:nvPr/>
        </p:nvSpPr>
        <p:spPr>
          <a:xfrm>
            <a:off x="5500234" y="1518437"/>
            <a:ext cx="171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Nummer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533AFC2-BB67-4999-A252-739156FDF1EF}"/>
              </a:ext>
            </a:extLst>
          </p:cNvPr>
          <p:cNvSpPr txBox="1"/>
          <p:nvPr/>
        </p:nvSpPr>
        <p:spPr>
          <a:xfrm>
            <a:off x="7178720" y="1141243"/>
            <a:ext cx="171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für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1C1B20F-6C76-40BB-BA23-C24D57C0BC43}"/>
              </a:ext>
            </a:extLst>
          </p:cNvPr>
          <p:cNvSpPr txBox="1"/>
          <p:nvPr/>
        </p:nvSpPr>
        <p:spPr>
          <a:xfrm>
            <a:off x="2987936" y="2810822"/>
            <a:ext cx="171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den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8D5D9FC-DDFB-4ECF-A69C-50F9AD0A72AC}"/>
              </a:ext>
            </a:extLst>
          </p:cNvPr>
          <p:cNvSpPr txBox="1"/>
          <p:nvPr/>
        </p:nvSpPr>
        <p:spPr>
          <a:xfrm>
            <a:off x="5117298" y="3122801"/>
            <a:ext cx="171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Tresor 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F9DC45-F331-4CE8-820A-35D14C10D894}"/>
              </a:ext>
            </a:extLst>
          </p:cNvPr>
          <p:cNvSpPr txBox="1"/>
          <p:nvPr/>
        </p:nvSpPr>
        <p:spPr>
          <a:xfrm>
            <a:off x="7364088" y="3519601"/>
            <a:ext cx="171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ist 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A4E878F-ACD6-4306-AC56-60E220C528DB}"/>
              </a:ext>
            </a:extLst>
          </p:cNvPr>
          <p:cNvSpPr txBox="1"/>
          <p:nvPr/>
        </p:nvSpPr>
        <p:spPr>
          <a:xfrm>
            <a:off x="4981760" y="684145"/>
            <a:ext cx="171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geheime 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A185542-554D-4034-B5EC-EC6C00E50A6A}"/>
              </a:ext>
            </a:extLst>
          </p:cNvPr>
          <p:cNvSpPr txBox="1"/>
          <p:nvPr/>
        </p:nvSpPr>
        <p:spPr>
          <a:xfrm>
            <a:off x="5083972" y="5485258"/>
            <a:ext cx="171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latin typeface="Arial Rounded MT Bold" panose="020F0704030504030204" pitchFamily="34" charset="0"/>
              </a:rPr>
              <a:t>8 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C6F8910-02E1-4494-BC47-21779D8E5DB2}"/>
              </a:ext>
            </a:extLst>
          </p:cNvPr>
          <p:cNvSpPr txBox="1"/>
          <p:nvPr/>
        </p:nvSpPr>
        <p:spPr>
          <a:xfrm>
            <a:off x="2927768" y="4990818"/>
            <a:ext cx="171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latin typeface="Arial Rounded MT Bold" panose="020F0704030504030204" pitchFamily="34" charset="0"/>
              </a:rPr>
              <a:t>7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464C696-1F14-44F5-A53B-8F4D72D22782}"/>
              </a:ext>
            </a:extLst>
          </p:cNvPr>
          <p:cNvSpPr txBox="1"/>
          <p:nvPr/>
        </p:nvSpPr>
        <p:spPr>
          <a:xfrm>
            <a:off x="7500940" y="5409278"/>
            <a:ext cx="171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latin typeface="Arial Rounded MT Bold" panose="020F0704030504030204" pitchFamily="34" charset="0"/>
              </a:rPr>
              <a:t>5 </a:t>
            </a:r>
          </a:p>
        </p:txBody>
      </p:sp>
    </p:spTree>
    <p:extLst>
      <p:ext uri="{BB962C8B-B14F-4D97-AF65-F5344CB8AC3E}">
        <p14:creationId xmlns:p14="http://schemas.microsoft.com/office/powerpoint/2010/main" val="75570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Krisor</dc:creator>
  <cp:lastModifiedBy>Jan Krisor</cp:lastModifiedBy>
  <cp:revision>5</cp:revision>
  <dcterms:created xsi:type="dcterms:W3CDTF">2021-10-30T21:57:20Z</dcterms:created>
  <dcterms:modified xsi:type="dcterms:W3CDTF">2021-11-03T02:21:45Z</dcterms:modified>
</cp:coreProperties>
</file>