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19556C-A0F0-4318-80BC-433B27CF497B}" type="datetimeFigureOut">
              <a:rPr lang="en-IN" smtClean="0"/>
              <a:t>05-06-2024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157721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19556C-A0F0-4318-80BC-433B27CF497B}"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172647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9556C-A0F0-4318-80BC-433B27CF497B}"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1980973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9556C-A0F0-4318-80BC-433B27CF497B}"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274895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9556C-A0F0-4318-80BC-433B27CF497B}"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3956485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9556C-A0F0-4318-80BC-433B27CF497B}"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1460831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9556C-A0F0-4318-80BC-433B27CF497B}"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559405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9556C-A0F0-4318-80BC-433B27CF497B}"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157887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9556C-A0F0-4318-80BC-433B27CF497B}"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115429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9556C-A0F0-4318-80BC-433B27CF497B}"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21305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9556C-A0F0-4318-80BC-433B27CF497B}"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99543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19556C-A0F0-4318-80BC-433B27CF497B}"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2816402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19556C-A0F0-4318-80BC-433B27CF497B}"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78321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9556C-A0F0-4318-80BC-433B27CF497B}"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218702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9556C-A0F0-4318-80BC-433B27CF497B}" type="datetimeFigureOut">
              <a:rPr lang="en-IN" smtClean="0"/>
              <a:t>05-06-2024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391151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19556C-A0F0-4318-80BC-433B27CF497B}"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180598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19556C-A0F0-4318-80BC-433B27CF497B}"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846741-07AA-4DBB-8EBD-82A43D38D541}" type="slidenum">
              <a:rPr lang="en-IN" smtClean="0"/>
              <a:t>‹#›</a:t>
            </a:fld>
            <a:endParaRPr lang="en-IN"/>
          </a:p>
        </p:txBody>
      </p:sp>
    </p:spTree>
    <p:extLst>
      <p:ext uri="{BB962C8B-B14F-4D97-AF65-F5344CB8AC3E}">
        <p14:creationId xmlns:p14="http://schemas.microsoft.com/office/powerpoint/2010/main" val="273815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19556C-A0F0-4318-80BC-433B27CF497B}" type="datetimeFigureOut">
              <a:rPr lang="en-IN" smtClean="0"/>
              <a:t>05-06-2024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846741-07AA-4DBB-8EBD-82A43D38D541}" type="slidenum">
              <a:rPr lang="en-IN" smtClean="0"/>
              <a:t>‹#›</a:t>
            </a:fld>
            <a:endParaRPr lang="en-IN"/>
          </a:p>
        </p:txBody>
      </p:sp>
    </p:spTree>
    <p:extLst>
      <p:ext uri="{BB962C8B-B14F-4D97-AF65-F5344CB8AC3E}">
        <p14:creationId xmlns:p14="http://schemas.microsoft.com/office/powerpoint/2010/main" val="725301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C5DD-1704-F71F-EC9C-F62DF376AA0A}"/>
              </a:ext>
            </a:extLst>
          </p:cNvPr>
          <p:cNvSpPr>
            <a:spLocks noGrp="1"/>
          </p:cNvSpPr>
          <p:nvPr>
            <p:ph type="ctrTitle"/>
          </p:nvPr>
        </p:nvSpPr>
        <p:spPr>
          <a:xfrm>
            <a:off x="1524000" y="658761"/>
            <a:ext cx="9144000" cy="688258"/>
          </a:xfrm>
        </p:spPr>
        <p:txBody>
          <a:bodyPr>
            <a:normAutofit fontScale="90000"/>
          </a:bodyPr>
          <a:lstStyle/>
          <a:p>
            <a:pPr>
              <a:lnSpc>
                <a:spcPct val="115000"/>
              </a:lnSpc>
              <a:spcAft>
                <a:spcPts val="1000"/>
              </a:spcAft>
            </a:pPr>
            <a:r>
              <a:rPr lang="en-US" sz="4000" b="1" u="sng" dirty="0">
                <a:effectLst/>
                <a:latin typeface="Calibri" panose="020F0502020204030204" pitchFamily="34" charset="0"/>
                <a:ea typeface="Times New Roman" panose="02020603050405020304" pitchFamily="18" charset="0"/>
                <a:cs typeface="Times New Roman" panose="02020603050405020304" pitchFamily="18" charset="0"/>
              </a:rPr>
              <a:t>SALES PREDICTION WITH DECISION TREE</a:t>
            </a:r>
            <a:endParaRPr lang="en-IN" sz="11500" u="sng" dirty="0"/>
          </a:p>
        </p:txBody>
      </p:sp>
      <p:sp>
        <p:nvSpPr>
          <p:cNvPr id="3" name="Subtitle 2">
            <a:extLst>
              <a:ext uri="{FF2B5EF4-FFF2-40B4-BE49-F238E27FC236}">
                <a16:creationId xmlns:a16="http://schemas.microsoft.com/office/drawing/2014/main" id="{88C4C711-4688-E415-B956-0150DD77D9D7}"/>
              </a:ext>
            </a:extLst>
          </p:cNvPr>
          <p:cNvSpPr>
            <a:spLocks noGrp="1"/>
          </p:cNvSpPr>
          <p:nvPr>
            <p:ph type="subTitle" idx="1"/>
          </p:nvPr>
        </p:nvSpPr>
        <p:spPr>
          <a:xfrm>
            <a:off x="1524000" y="3126658"/>
            <a:ext cx="9144000" cy="2131142"/>
          </a:xfrm>
        </p:spPr>
        <p:txBody>
          <a:bodyPr>
            <a:normAutofit lnSpcReduction="10000"/>
          </a:bodyPr>
          <a:lstStyle/>
          <a:p>
            <a:r>
              <a:rPr lang="en-US"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3200" b="1" dirty="0">
                <a:effectLst/>
                <a:latin typeface="Calibri" panose="020F0502020204030204" pitchFamily="34" charset="0"/>
                <a:ea typeface="Times New Roman" panose="02020603050405020304" pitchFamily="18" charset="0"/>
                <a:cs typeface="Times New Roman" panose="02020603050405020304" pitchFamily="18" charset="0"/>
              </a:rPr>
              <a:t>Description</a:t>
            </a:r>
          </a:p>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:Implement a decision tree model to predict future sales based on historical sales data and market conditions.</a:t>
            </a:r>
            <a:endParaRPr lang="en-IN" dirty="0"/>
          </a:p>
        </p:txBody>
      </p:sp>
    </p:spTree>
    <p:extLst>
      <p:ext uri="{BB962C8B-B14F-4D97-AF65-F5344CB8AC3E}">
        <p14:creationId xmlns:p14="http://schemas.microsoft.com/office/powerpoint/2010/main" val="195814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C51F7CF-1639-848D-1BB2-D2FA4AD0D8D9}"/>
              </a:ext>
            </a:extLst>
          </p:cNvPr>
          <p:cNvSpPr>
            <a:spLocks noGrp="1" noChangeArrowheads="1"/>
          </p:cNvSpPr>
          <p:nvPr>
            <p:ph type="ctrTitle"/>
          </p:nvPr>
        </p:nvSpPr>
        <p:spPr bwMode="auto">
          <a:xfrm>
            <a:off x="1533832" y="718628"/>
            <a:ext cx="9124335"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                              </a:t>
            </a:r>
            <a:r>
              <a:rPr kumimoji="0" lang="en-US" altLang="en-US" sz="3200" b="1" i="0" u="sng" strike="noStrike" cap="none" normalizeH="0" baseline="0" dirty="0">
                <a:ln>
                  <a:noFill/>
                </a:ln>
                <a:solidFill>
                  <a:schemeClr val="tx1"/>
                </a:solidFill>
                <a:effectLst/>
                <a:latin typeface="Arial" panose="020B0604020202020204" pitchFamily="34" charset="0"/>
              </a:rPr>
              <a:t>PROBLEM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Businesses across various industries struggle to accurately predict future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This can lead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Overstocking or understocking of inventory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Ineffective marketing campaigns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Difficulty in planning production or resource allocation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                              </a:t>
            </a:r>
            <a:r>
              <a:rPr kumimoji="0" lang="en-US" altLang="en-US" sz="3200" b="1" i="0" u="sng" strike="noStrike" cap="none" normalizeH="0" baseline="0" dirty="0">
                <a:ln>
                  <a:noFill/>
                </a:ln>
                <a:solidFill>
                  <a:schemeClr val="tx1"/>
                </a:solidFill>
                <a:effectLst/>
                <a:latin typeface="Arial" panose="020B0604020202020204" pitchFamily="34" charset="0"/>
              </a:rPr>
              <a:t>SOLUTION</a:t>
            </a:r>
            <a:br>
              <a:rPr kumimoji="0" lang="en-US" altLang="en-US" sz="2800" b="1"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Machine learning models can analyze historical sales data and identify patterns to predict future sales. </a:t>
            </a:r>
          </a:p>
        </p:txBody>
      </p:sp>
    </p:spTree>
    <p:extLst>
      <p:ext uri="{BB962C8B-B14F-4D97-AF65-F5344CB8AC3E}">
        <p14:creationId xmlns:p14="http://schemas.microsoft.com/office/powerpoint/2010/main" val="233892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524F8A8-A81D-559F-1BC7-0E1EECC057C3}"/>
              </a:ext>
            </a:extLst>
          </p:cNvPr>
          <p:cNvSpPr>
            <a:spLocks noGrp="1" noChangeArrowheads="1"/>
          </p:cNvSpPr>
          <p:nvPr>
            <p:ph type="title"/>
          </p:nvPr>
        </p:nvSpPr>
        <p:spPr bwMode="auto">
          <a:xfrm>
            <a:off x="838200" y="571932"/>
            <a:ext cx="9633155"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Why Decision Trees?</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Suitable for regression tasks (predicting continuous values like sales).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Easy to interpret the model's decision-making process. </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Key Steps in the Code:</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Load data from CSV file (using pandas).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Define features (e.g., price, income, advertising) and target variable (sales).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Split data into training and testing sets (e.g., 80%/20%).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Arial" panose="020B0604020202020204" pitchFamily="34" charset="0"/>
              </a:rPr>
              <a:t>Train the decision tree model on the training data.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Arial" panose="020B0604020202020204" pitchFamily="34" charset="0"/>
              </a:rPr>
              <a:t>Evaluate the model's performance on the testing data (e.g., using Mean Squared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386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2CE4-E63E-825C-D7EA-F43AF8AC911C}"/>
              </a:ext>
            </a:extLst>
          </p:cNvPr>
          <p:cNvSpPr>
            <a:spLocks noGrp="1"/>
          </p:cNvSpPr>
          <p:nvPr>
            <p:ph type="title"/>
          </p:nvPr>
        </p:nvSpPr>
        <p:spPr/>
        <p:txBody>
          <a:bodyPr>
            <a:normAutofit/>
          </a:bodyPr>
          <a:lstStyle/>
          <a:p>
            <a:r>
              <a:rPr lang="en-IN" sz="5400" dirty="0"/>
              <a:t>Thank You</a:t>
            </a:r>
          </a:p>
        </p:txBody>
      </p:sp>
    </p:spTree>
    <p:extLst>
      <p:ext uri="{BB962C8B-B14F-4D97-AF65-F5344CB8AC3E}">
        <p14:creationId xmlns:p14="http://schemas.microsoft.com/office/powerpoint/2010/main" val="359576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52</TotalTime>
  <Words>183</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Corbel</vt:lpstr>
      <vt:lpstr>Parallax</vt:lpstr>
      <vt:lpstr>SALES PREDICTION WITH DECISION TREE</vt:lpstr>
      <vt:lpstr>                              PROBLEM  Businesses across various industries struggle to accurately predict future sales. This can lead to: Overstocking or understocking of inventory Ineffective marketing campaigns Difficulty in planning production or resource allocation                               SOLUTION Machine learning models can analyze historical sales data and identify patterns to predict future sales. </vt:lpstr>
      <vt:lpstr>Why Decision Trees?  Suitable for regression tasks (predicting continuous values like sales).  Easy to interpret the model's decision-making process.   Key Steps in the Code:  Load data from CSV file (using pandas).  Define features (e.g., price, income, advertising) and target variable (sales).  Split data into training and testing sets (e.g., 80%/20%).  Train the decision tree model on the training data.  Evaluate the model's performance on the testing data (e.g., using Mean Squared Error).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PREDICTION WITH DECISION TREE</dc:title>
  <dc:creator>Ankush Puri</dc:creator>
  <cp:lastModifiedBy>Ankush Puri</cp:lastModifiedBy>
  <cp:revision>1</cp:revision>
  <dcterms:created xsi:type="dcterms:W3CDTF">2024-06-05T05:31:18Z</dcterms:created>
  <dcterms:modified xsi:type="dcterms:W3CDTF">2024-06-05T06:23:39Z</dcterms:modified>
</cp:coreProperties>
</file>