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ja-JP" sz="4400" spc="-1" strike="noStrike"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&lt;日付/時刻&gt;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&lt;フッター&gt;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A3BF867-F131-4569-B855-8E91EA248B74}" type="slidenum">
              <a:rPr b="0" lang="en-US" sz="1400" spc="-1" strike="noStrike">
                <a:latin typeface="Times New Roman"/>
              </a:rPr>
              <a:t>&lt;番号&gt;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git</a:t>
            </a:r>
            <a:r>
              <a:rPr b="0" lang="ja-JP" sz="4400" spc="-1" strike="noStrike">
                <a:latin typeface="Arial"/>
              </a:rPr>
              <a:t>について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git</a:t>
            </a:r>
            <a:r>
              <a:rPr b="0" lang="ja-JP" sz="4400" spc="-1" strike="noStrike">
                <a:latin typeface="Arial"/>
              </a:rPr>
              <a:t>の仕組み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500000" y="1172520"/>
            <a:ext cx="900000" cy="720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4500000" y="2880000"/>
            <a:ext cx="900000" cy="720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>
            <a:off x="4500000" y="4500000"/>
            <a:ext cx="900000" cy="360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Shape 5"/>
          <p:cNvSpPr txBox="1"/>
          <p:nvPr/>
        </p:nvSpPr>
        <p:spPr>
          <a:xfrm>
            <a:off x="5760000" y="1260000"/>
            <a:ext cx="2340000" cy="59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ja-JP" sz="1800" spc="-1" strike="noStrike">
                <a:latin typeface="Arial"/>
              </a:rPr>
              <a:t>リモートリポジトリ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Shape 6"/>
          <p:cNvSpPr txBox="1"/>
          <p:nvPr/>
        </p:nvSpPr>
        <p:spPr>
          <a:xfrm>
            <a:off x="5760000" y="2880000"/>
            <a:ext cx="2340000" cy="59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ja-JP" sz="1800" spc="-1" strike="noStrike">
                <a:latin typeface="Arial"/>
              </a:rPr>
              <a:t>ローカルリポジトリ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Shape 7"/>
          <p:cNvSpPr txBox="1"/>
          <p:nvPr/>
        </p:nvSpPr>
        <p:spPr>
          <a:xfrm>
            <a:off x="5760000" y="4446360"/>
            <a:ext cx="2340000" cy="59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latin typeface="Arial"/>
              </a:rPr>
              <a:t>ワークディレクトリ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500000" y="1980000"/>
            <a:ext cx="360000" cy="540000"/>
          </a:xfrm>
          <a:custGeom>
            <a:avLst/>
            <a:gdLst/>
            <a:ahLst/>
            <a:rect l="0" t="0" r="r" b="b"/>
            <a:pathLst>
              <a:path w="1002" h="1502">
                <a:moveTo>
                  <a:pt x="250" y="1501"/>
                </a:moveTo>
                <a:lnTo>
                  <a:pt x="250" y="375"/>
                </a:lnTo>
                <a:lnTo>
                  <a:pt x="0" y="375"/>
                </a:lnTo>
                <a:lnTo>
                  <a:pt x="500" y="0"/>
                </a:lnTo>
                <a:lnTo>
                  <a:pt x="1001" y="375"/>
                </a:lnTo>
                <a:lnTo>
                  <a:pt x="750" y="375"/>
                </a:lnTo>
                <a:lnTo>
                  <a:pt x="750" y="1501"/>
                </a:lnTo>
                <a:lnTo>
                  <a:pt x="250" y="1501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4500000" y="3780000"/>
            <a:ext cx="360000" cy="540000"/>
          </a:xfrm>
          <a:custGeom>
            <a:avLst/>
            <a:gdLst/>
            <a:ahLst/>
            <a:rect l="0" t="0" r="r" b="b"/>
            <a:pathLst>
              <a:path w="1002" h="1502">
                <a:moveTo>
                  <a:pt x="250" y="1501"/>
                </a:moveTo>
                <a:lnTo>
                  <a:pt x="250" y="375"/>
                </a:lnTo>
                <a:lnTo>
                  <a:pt x="0" y="375"/>
                </a:lnTo>
                <a:lnTo>
                  <a:pt x="500" y="0"/>
                </a:lnTo>
                <a:lnTo>
                  <a:pt x="1001" y="375"/>
                </a:lnTo>
                <a:lnTo>
                  <a:pt x="750" y="375"/>
                </a:lnTo>
                <a:lnTo>
                  <a:pt x="750" y="1501"/>
                </a:lnTo>
                <a:lnTo>
                  <a:pt x="250" y="1501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5040000" y="1980000"/>
            <a:ext cx="360000" cy="540000"/>
          </a:xfrm>
          <a:custGeom>
            <a:avLst/>
            <a:gdLst/>
            <a:ahLst/>
            <a:rect l="0" t="0" r="r" b="b"/>
            <a:pathLst>
              <a:path w="1002" h="1502">
                <a:moveTo>
                  <a:pt x="250" y="0"/>
                </a:moveTo>
                <a:lnTo>
                  <a:pt x="250" y="1125"/>
                </a:lnTo>
                <a:lnTo>
                  <a:pt x="0" y="1125"/>
                </a:lnTo>
                <a:lnTo>
                  <a:pt x="500" y="1501"/>
                </a:lnTo>
                <a:lnTo>
                  <a:pt x="1001" y="1125"/>
                </a:lnTo>
                <a:lnTo>
                  <a:pt x="750" y="1125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4"/>
          <p:cNvSpPr/>
          <p:nvPr/>
        </p:nvSpPr>
        <p:spPr>
          <a:xfrm>
            <a:off x="5040000" y="3780000"/>
            <a:ext cx="360000" cy="540000"/>
          </a:xfrm>
          <a:custGeom>
            <a:avLst/>
            <a:gdLst/>
            <a:ahLst/>
            <a:rect l="0" t="0" r="r" b="b"/>
            <a:pathLst>
              <a:path w="1002" h="1502">
                <a:moveTo>
                  <a:pt x="250" y="0"/>
                </a:moveTo>
                <a:lnTo>
                  <a:pt x="250" y="1125"/>
                </a:lnTo>
                <a:lnTo>
                  <a:pt x="0" y="1125"/>
                </a:lnTo>
                <a:lnTo>
                  <a:pt x="500" y="1501"/>
                </a:lnTo>
                <a:lnTo>
                  <a:pt x="1001" y="1125"/>
                </a:lnTo>
                <a:lnTo>
                  <a:pt x="750" y="1125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TextShape 5"/>
          <p:cNvSpPr txBox="1"/>
          <p:nvPr/>
        </p:nvSpPr>
        <p:spPr>
          <a:xfrm>
            <a:off x="50436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git</a:t>
            </a:r>
            <a:r>
              <a:rPr b="0" lang="ja-JP" sz="4400" spc="-1" strike="noStrike">
                <a:latin typeface="Arial"/>
              </a:rPr>
              <a:t>の仕組み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4500360" y="1172520"/>
            <a:ext cx="900000" cy="720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7"/>
          <p:cNvSpPr/>
          <p:nvPr/>
        </p:nvSpPr>
        <p:spPr>
          <a:xfrm>
            <a:off x="4500360" y="2880000"/>
            <a:ext cx="900000" cy="720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8"/>
          <p:cNvSpPr/>
          <p:nvPr/>
        </p:nvSpPr>
        <p:spPr>
          <a:xfrm>
            <a:off x="4500360" y="4500000"/>
            <a:ext cx="900000" cy="360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9"/>
          <p:cNvSpPr txBox="1"/>
          <p:nvPr/>
        </p:nvSpPr>
        <p:spPr>
          <a:xfrm>
            <a:off x="5760360" y="1260000"/>
            <a:ext cx="2340000" cy="59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ja-JP" sz="1800" spc="-1" strike="noStrike">
                <a:latin typeface="Arial"/>
              </a:rPr>
              <a:t>リモートリポジトリ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TextShape 10"/>
          <p:cNvSpPr txBox="1"/>
          <p:nvPr/>
        </p:nvSpPr>
        <p:spPr>
          <a:xfrm>
            <a:off x="5760360" y="2880000"/>
            <a:ext cx="2340000" cy="59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ja-JP" sz="1800" spc="-1" strike="noStrike">
                <a:latin typeface="Arial"/>
              </a:rPr>
              <a:t>ローカルリポジトリ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Shape 11"/>
          <p:cNvSpPr txBox="1"/>
          <p:nvPr/>
        </p:nvSpPr>
        <p:spPr>
          <a:xfrm>
            <a:off x="5760360" y="4446360"/>
            <a:ext cx="2340000" cy="59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latin typeface="Arial"/>
              </a:rPr>
              <a:t>ワークディレクトリ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TextShape 12"/>
          <p:cNvSpPr txBox="1"/>
          <p:nvPr/>
        </p:nvSpPr>
        <p:spPr>
          <a:xfrm>
            <a:off x="3240000" y="2106360"/>
            <a:ext cx="1260000" cy="41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ja-JP" sz="1800" spc="-1" strike="noStrike">
                <a:latin typeface="Arial"/>
              </a:rPr>
              <a:t>プッシュ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TextShape 13"/>
          <p:cNvSpPr txBox="1"/>
          <p:nvPr/>
        </p:nvSpPr>
        <p:spPr>
          <a:xfrm>
            <a:off x="3240000" y="3906360"/>
            <a:ext cx="1260000" cy="41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ja-JP" sz="1800" spc="-1" strike="noStrike">
                <a:latin typeface="Arial"/>
              </a:rPr>
              <a:t>コミット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TextShape 14"/>
          <p:cNvSpPr txBox="1"/>
          <p:nvPr/>
        </p:nvSpPr>
        <p:spPr>
          <a:xfrm>
            <a:off x="5400000" y="3906360"/>
            <a:ext cx="1260000" cy="41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ja-JP" sz="1800" spc="-1" strike="noStrike">
                <a:latin typeface="Arial"/>
              </a:rPr>
              <a:t>マージ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TextShape 15"/>
          <p:cNvSpPr txBox="1"/>
          <p:nvPr/>
        </p:nvSpPr>
        <p:spPr>
          <a:xfrm>
            <a:off x="5580000" y="2106360"/>
            <a:ext cx="1260000" cy="41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ja-JP" sz="1800" spc="-1" strike="noStrike">
                <a:latin typeface="Arial"/>
              </a:rPr>
              <a:t>フェッチ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720000" y="1080000"/>
            <a:ext cx="9180000" cy="1080000"/>
          </a:xfrm>
          <a:prstGeom prst="rect">
            <a:avLst/>
          </a:prstGeom>
          <a:solidFill>
            <a:srgbClr val="5983b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720000" y="2520000"/>
            <a:ext cx="9180000" cy="1080000"/>
          </a:xfrm>
          <a:prstGeom prst="rect">
            <a:avLst/>
          </a:prstGeom>
          <a:solidFill>
            <a:srgbClr val="00a933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720000" y="4140000"/>
            <a:ext cx="9180000" cy="1080000"/>
          </a:xfrm>
          <a:prstGeom prst="rect">
            <a:avLst/>
          </a:prstGeom>
          <a:solidFill>
            <a:srgbClr val="999999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TextShape 4"/>
          <p:cNvSpPr txBox="1"/>
          <p:nvPr/>
        </p:nvSpPr>
        <p:spPr>
          <a:xfrm>
            <a:off x="50436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git</a:t>
            </a:r>
            <a:r>
              <a:rPr b="0" lang="ja-JP" sz="4400" spc="-1" strike="noStrike">
                <a:latin typeface="Arial"/>
              </a:rPr>
              <a:t>の仕組み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4500720" y="1172520"/>
            <a:ext cx="900000" cy="720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2340000" y="2880000"/>
            <a:ext cx="900000" cy="720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"/>
          <p:cNvSpPr/>
          <p:nvPr/>
        </p:nvSpPr>
        <p:spPr>
          <a:xfrm>
            <a:off x="1440000" y="4500000"/>
            <a:ext cx="900000" cy="360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TextShape 8"/>
          <p:cNvSpPr txBox="1"/>
          <p:nvPr/>
        </p:nvSpPr>
        <p:spPr>
          <a:xfrm>
            <a:off x="5580000" y="1172520"/>
            <a:ext cx="2340000" cy="59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ja-JP" sz="1800" spc="-1" strike="noStrike">
                <a:latin typeface="Arial"/>
              </a:rPr>
              <a:t>リモートリポジトリ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TextShape 9"/>
          <p:cNvSpPr txBox="1"/>
          <p:nvPr/>
        </p:nvSpPr>
        <p:spPr>
          <a:xfrm>
            <a:off x="3960000" y="3006360"/>
            <a:ext cx="2340000" cy="59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ja-JP" sz="1800" spc="-1" strike="noStrike">
                <a:latin typeface="Arial"/>
              </a:rPr>
              <a:t>ローカルリポジトリ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TextShape 10"/>
          <p:cNvSpPr txBox="1"/>
          <p:nvPr/>
        </p:nvSpPr>
        <p:spPr>
          <a:xfrm>
            <a:off x="3960000" y="4626360"/>
            <a:ext cx="2340000" cy="59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ja-JP" sz="1800" spc="-1" strike="noStrike">
                <a:latin typeface="Arial"/>
              </a:rPr>
              <a:t>ワークディレクトリ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TextShape 11"/>
          <p:cNvSpPr txBox="1"/>
          <p:nvPr/>
        </p:nvSpPr>
        <p:spPr>
          <a:xfrm>
            <a:off x="2340000" y="2160000"/>
            <a:ext cx="1260000" cy="41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ja-JP" sz="1800" spc="-1" strike="noStrike">
                <a:latin typeface="Arial"/>
              </a:rPr>
              <a:t>プッシュ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TextShape 12"/>
          <p:cNvSpPr txBox="1"/>
          <p:nvPr/>
        </p:nvSpPr>
        <p:spPr>
          <a:xfrm>
            <a:off x="1260000" y="3726360"/>
            <a:ext cx="1260000" cy="41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ja-JP" sz="1800" spc="-1" strike="noStrike">
                <a:latin typeface="Arial"/>
              </a:rPr>
              <a:t>コミット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Shape 13"/>
          <p:cNvSpPr txBox="1"/>
          <p:nvPr/>
        </p:nvSpPr>
        <p:spPr>
          <a:xfrm>
            <a:off x="8100000" y="3780000"/>
            <a:ext cx="1260000" cy="41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ja-JP" sz="1800" spc="-1" strike="noStrike">
                <a:latin typeface="Arial"/>
              </a:rPr>
              <a:t>マージ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Shape 14"/>
          <p:cNvSpPr txBox="1"/>
          <p:nvPr/>
        </p:nvSpPr>
        <p:spPr>
          <a:xfrm>
            <a:off x="6660000" y="2160000"/>
            <a:ext cx="1260000" cy="41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ja-JP" sz="1800" spc="-1" strike="noStrike">
                <a:latin typeface="Arial"/>
              </a:rPr>
              <a:t>フェッチ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15"/>
          <p:cNvSpPr/>
          <p:nvPr/>
        </p:nvSpPr>
        <p:spPr>
          <a:xfrm>
            <a:off x="7020000" y="2880000"/>
            <a:ext cx="900000" cy="720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6"/>
          <p:cNvSpPr/>
          <p:nvPr/>
        </p:nvSpPr>
        <p:spPr>
          <a:xfrm>
            <a:off x="8460000" y="4500000"/>
            <a:ext cx="900000" cy="360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17"/>
          <p:cNvSpPr/>
          <p:nvPr/>
        </p:nvSpPr>
        <p:spPr>
          <a:xfrm flipV="1">
            <a:off x="1980000" y="3600000"/>
            <a:ext cx="900000" cy="900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18"/>
          <p:cNvSpPr/>
          <p:nvPr/>
        </p:nvSpPr>
        <p:spPr>
          <a:xfrm flipV="1">
            <a:off x="2880000" y="1620000"/>
            <a:ext cx="1620720" cy="1260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19"/>
          <p:cNvSpPr/>
          <p:nvPr/>
        </p:nvSpPr>
        <p:spPr>
          <a:xfrm>
            <a:off x="5400720" y="1620000"/>
            <a:ext cx="1979280" cy="1260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20"/>
          <p:cNvSpPr/>
          <p:nvPr/>
        </p:nvSpPr>
        <p:spPr>
          <a:xfrm>
            <a:off x="7560000" y="3600000"/>
            <a:ext cx="1260000" cy="900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TextShape 21"/>
          <p:cNvSpPr txBox="1"/>
          <p:nvPr/>
        </p:nvSpPr>
        <p:spPr>
          <a:xfrm>
            <a:off x="1440000" y="5040000"/>
            <a:ext cx="1080000" cy="34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</a:t>
            </a:r>
            <a:r>
              <a:rPr b="0" lang="ja-JP" sz="1800" spc="-1" strike="noStrike">
                <a:latin typeface="Arial"/>
              </a:rPr>
              <a:t>さん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Shape 22"/>
          <p:cNvSpPr txBox="1"/>
          <p:nvPr/>
        </p:nvSpPr>
        <p:spPr>
          <a:xfrm>
            <a:off x="8460000" y="5040000"/>
            <a:ext cx="1080000" cy="34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</a:t>
            </a:r>
            <a:r>
              <a:rPr b="0" lang="ja-JP" sz="1800" spc="-1" strike="noStrike">
                <a:latin typeface="Arial"/>
              </a:rPr>
              <a:t>さん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ja-JP" sz="4400" spc="-1" strike="noStrike">
                <a:latin typeface="Arial"/>
              </a:rPr>
              <a:t>ブランチについて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080000" y="2340000"/>
            <a:ext cx="900000" cy="720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コミット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880000" y="2340000"/>
            <a:ext cx="900000" cy="720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コミット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680000" y="2340000"/>
            <a:ext cx="900000" cy="720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コミット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4680000" y="3240000"/>
            <a:ext cx="900000" cy="720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コミット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Line 6"/>
          <p:cNvSpPr/>
          <p:nvPr/>
        </p:nvSpPr>
        <p:spPr>
          <a:xfrm>
            <a:off x="1980000" y="2700000"/>
            <a:ext cx="90000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7"/>
          <p:cNvSpPr/>
          <p:nvPr/>
        </p:nvSpPr>
        <p:spPr>
          <a:xfrm>
            <a:off x="3780000" y="2700000"/>
            <a:ext cx="90000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8"/>
          <p:cNvSpPr/>
          <p:nvPr/>
        </p:nvSpPr>
        <p:spPr>
          <a:xfrm>
            <a:off x="3780000" y="2700000"/>
            <a:ext cx="900000" cy="900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"/>
          <p:cNvSpPr/>
          <p:nvPr/>
        </p:nvSpPr>
        <p:spPr>
          <a:xfrm>
            <a:off x="6120000" y="2340000"/>
            <a:ext cx="900000" cy="720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コミット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10"/>
          <p:cNvSpPr/>
          <p:nvPr/>
        </p:nvSpPr>
        <p:spPr>
          <a:xfrm>
            <a:off x="6120000" y="3240000"/>
            <a:ext cx="900000" cy="720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コミット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Line 11"/>
          <p:cNvSpPr/>
          <p:nvPr/>
        </p:nvSpPr>
        <p:spPr>
          <a:xfrm>
            <a:off x="5580000" y="2700000"/>
            <a:ext cx="54000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2"/>
          <p:cNvSpPr/>
          <p:nvPr/>
        </p:nvSpPr>
        <p:spPr>
          <a:xfrm>
            <a:off x="5580000" y="3600000"/>
            <a:ext cx="54000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3"/>
          <p:cNvSpPr/>
          <p:nvPr/>
        </p:nvSpPr>
        <p:spPr>
          <a:xfrm flipV="1">
            <a:off x="7020000" y="2700000"/>
            <a:ext cx="900000" cy="900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4"/>
          <p:cNvSpPr/>
          <p:nvPr/>
        </p:nvSpPr>
        <p:spPr>
          <a:xfrm>
            <a:off x="7920000" y="2340000"/>
            <a:ext cx="900000" cy="720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コミット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Line 15"/>
          <p:cNvSpPr/>
          <p:nvPr/>
        </p:nvSpPr>
        <p:spPr>
          <a:xfrm>
            <a:off x="7020000" y="2700000"/>
            <a:ext cx="90000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6"/>
          <p:cNvSpPr/>
          <p:nvPr/>
        </p:nvSpPr>
        <p:spPr>
          <a:xfrm>
            <a:off x="8100000" y="3240000"/>
            <a:ext cx="540000" cy="720000"/>
          </a:xfrm>
          <a:custGeom>
            <a:avLst/>
            <a:gdLst/>
            <a:ahLst/>
            <a:rect l="0" t="0" r="r" b="b"/>
            <a:pathLst>
              <a:path w="1502" h="2002">
                <a:moveTo>
                  <a:pt x="375" y="2001"/>
                </a:moveTo>
                <a:lnTo>
                  <a:pt x="375" y="500"/>
                </a:lnTo>
                <a:lnTo>
                  <a:pt x="0" y="500"/>
                </a:lnTo>
                <a:lnTo>
                  <a:pt x="750" y="0"/>
                </a:lnTo>
                <a:lnTo>
                  <a:pt x="1501" y="500"/>
                </a:lnTo>
                <a:lnTo>
                  <a:pt x="1125" y="500"/>
                </a:lnTo>
                <a:lnTo>
                  <a:pt x="1125" y="2001"/>
                </a:lnTo>
                <a:lnTo>
                  <a:pt x="375" y="2001"/>
                </a:ln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17"/>
          <p:cNvSpPr txBox="1"/>
          <p:nvPr/>
        </p:nvSpPr>
        <p:spPr>
          <a:xfrm>
            <a:off x="7920000" y="4086360"/>
            <a:ext cx="1260000" cy="59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18"/>
          <p:cNvSpPr/>
          <p:nvPr/>
        </p:nvSpPr>
        <p:spPr>
          <a:xfrm>
            <a:off x="2160000" y="1440000"/>
            <a:ext cx="1080000" cy="540000"/>
          </a:xfrm>
          <a:prstGeom prst="wedgeRoundRectCallout">
            <a:avLst>
              <a:gd name="adj1" fmla="val -42370"/>
              <a:gd name="adj2" fmla="val 167453"/>
              <a:gd name="adj3" fmla="val 16667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ja-JP" sz="1800" spc="-1" strike="noStrike">
                <a:latin typeface="Arial"/>
              </a:rPr>
              <a:t>ブランチ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2021-01-11T03:17:56Z</dcterms:created>
  <dc:creator/>
  <dc:description/>
  <dc:language>ja-JP</dc:language>
  <cp:lastModifiedBy/>
  <dcterms:modified xsi:type="dcterms:W3CDTF">2021-01-11T03:49:58Z</dcterms:modified>
  <cp:revision>2</cp:revision>
  <dc:subject/>
  <dc:title/>
</cp:coreProperties>
</file>