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78206CA-48EE-4FAE-96B3-F97489355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1B169B38-5B26-4FCE-94A0-756833D73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6F8AF35F-B000-4EE0-9310-9A5182A3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C21-CDA6-45BA-99C4-BB8F841DC10C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AD1FEFF2-DE2A-43B8-8824-280C6D4E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530F5C94-7D01-4A21-AD5B-60F658E4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6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95D1DDD-093D-4C4E-AF90-21706988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41AEAAA5-A3D7-4C13-A4C6-56ADCAC9F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277C168C-0492-43BA-A123-E45BC2FE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C21-CDA6-45BA-99C4-BB8F841DC10C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84ED66DF-4BDF-4B4D-B2FC-28BB2E71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ED8817E5-4948-4D0A-8A50-D333AD5B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10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86D6EA95-BAB4-4A3C-80D1-C4131C8C4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B923C186-7880-4638-9B94-B05B8A0C6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52BD39E5-76C6-4CEB-837E-96ADE3D3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C21-CDA6-45BA-99C4-BB8F841DC10C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1E5B8353-9D60-4DDE-919E-B001AA99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F46CABAA-B3D7-49E9-816C-A5997939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02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60F998D-B709-4C78-AED6-DDFEFE23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2E7371C-61E8-4309-8E3F-37C45D7C0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BDB71184-DDD1-4359-B958-DD1DDE3F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C21-CDA6-45BA-99C4-BB8F841DC10C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48FFA101-36C8-4A7E-81D0-51851AB5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16EB94F0-98A3-446D-8D0B-97657EB6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77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F5A0C1-41EA-4BA0-9253-A4D402720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036C02EA-FFF4-4805-8A37-D1B22CE54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DABDB292-D8EC-4A38-BDB0-DCA19246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C21-CDA6-45BA-99C4-BB8F841DC10C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86A445EC-7631-4712-9EB2-3AAEE32C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6E3CAF4B-DC67-490C-8299-BDA487BD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02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6A19FEB-8D1F-40FB-96DB-A54B5CB5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56D2C04-BD47-48EE-A78E-3DC5E8B72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28C9058E-7A0A-42D7-A5F8-20DECBC1B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21274454-35E5-4336-89F8-86BCA610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C21-CDA6-45BA-99C4-BB8F841DC10C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E94C8B08-B356-4578-8599-801B5B20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018D355F-A1B1-432B-8550-06D68C43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04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1664C41-3968-4C52-9C79-0CFA3C18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68634487-8AFB-4677-9FA9-84DF0E4FA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2EC3BD80-BEA3-4999-8922-EC4BC1E87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0507FCE5-45D2-438A-8D8C-5093319F3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B45B4AC3-6FC1-4D30-B01A-3398851BB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743E5E9A-D657-450C-894D-33C0811A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C21-CDA6-45BA-99C4-BB8F841DC10C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54CC14C8-C4CA-4388-9B3F-ADBEC4BD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A60F44E4-122F-4B49-BFE9-2B4E1E7D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06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30D30C5-3B9E-4B2B-BAFF-7651E98B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939289A8-E569-487B-954E-2E90F33A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C21-CDA6-45BA-99C4-BB8F841DC10C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6812E7EF-2CD0-4F9B-A35B-8F837AA6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C1E6BD21-5F01-4E48-A8D0-19D7128A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16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1854B8C9-3C34-484E-A62E-4D98AEED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C21-CDA6-45BA-99C4-BB8F841DC10C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F3FC3B92-4CF3-46D4-98ED-442AAB7B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819FE217-AA60-4410-BBB8-866285E8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03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6DD3075-E023-470B-8BF9-411E917B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3038C31F-D37B-49E1-AF32-8190C71E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E3FC5752-C302-42E0-BD84-56EC82044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F2079073-FD5A-40FB-8B6C-02D57538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C21-CDA6-45BA-99C4-BB8F841DC10C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E1BE8819-ED15-4DFF-B58B-45FA9FFA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F2618AEC-1CC4-466D-AACF-F8A8BA0B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43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AE2DADC-C78D-4386-896E-F1ABD253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28C9D3EB-A74F-4DF3-9D29-07B9D4DCD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036B44FA-EFD8-4F3C-A8A2-5C261E2E6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AF86CDB4-713E-4041-9C41-B8001E74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C21-CDA6-45BA-99C4-BB8F841DC10C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4F0BA88E-968D-4455-9344-F439BCD7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0EA7AF9D-BBA6-48BC-B0CD-BCCE7CF5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83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E645EF26-A451-49D0-B831-4DAD6CF0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638FA802-734B-41ED-8FDC-5FD60967E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016D651D-3D7B-4C43-87BE-815934C66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8C21-CDA6-45BA-99C4-BB8F841DC10C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0D919519-F82F-4F85-9DDB-B4DB64BE8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E8DB67C7-ACCA-4394-955D-1F75595C1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29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xmlns="" id="{80F7F236-459B-4269-BB73-07E486A88F11}"/>
              </a:ext>
            </a:extLst>
          </p:cNvPr>
          <p:cNvSpPr/>
          <p:nvPr/>
        </p:nvSpPr>
        <p:spPr>
          <a:xfrm>
            <a:off x="257262" y="184558"/>
            <a:ext cx="11677475" cy="4530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矢印: 左 2">
            <a:extLst>
              <a:ext uri="{FF2B5EF4-FFF2-40B4-BE49-F238E27FC236}">
                <a16:creationId xmlns:a16="http://schemas.microsoft.com/office/drawing/2014/main" xmlns="" id="{DF289C13-954F-4722-A73D-687D4959995C}"/>
              </a:ext>
            </a:extLst>
          </p:cNvPr>
          <p:cNvSpPr/>
          <p:nvPr/>
        </p:nvSpPr>
        <p:spPr>
          <a:xfrm>
            <a:off x="438180" y="305359"/>
            <a:ext cx="296048" cy="2114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DFB450F8-0455-429B-B3E1-4AC9EECC068E}"/>
              </a:ext>
            </a:extLst>
          </p:cNvPr>
          <p:cNvSpPr txBox="1"/>
          <p:nvPr/>
        </p:nvSpPr>
        <p:spPr>
          <a:xfrm>
            <a:off x="1309879" y="24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遊戯王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8CD80B96-2D43-4BB9-B1D2-FD11378EB42C}"/>
              </a:ext>
            </a:extLst>
          </p:cNvPr>
          <p:cNvGrpSpPr/>
          <p:nvPr/>
        </p:nvGrpSpPr>
        <p:grpSpPr>
          <a:xfrm>
            <a:off x="10671805" y="265433"/>
            <a:ext cx="317978" cy="292473"/>
            <a:chOff x="10900096" y="234890"/>
            <a:chExt cx="335559" cy="366916"/>
          </a:xfrm>
        </p:grpSpPr>
        <p:sp>
          <p:nvSpPr>
            <p:cNvPr id="5" name="矢印: 下 4">
              <a:extLst>
                <a:ext uri="{FF2B5EF4-FFF2-40B4-BE49-F238E27FC236}">
                  <a16:creationId xmlns:a16="http://schemas.microsoft.com/office/drawing/2014/main" xmlns="" id="{9BD95318-3059-436C-B100-6459E9377D7A}"/>
                </a:ext>
              </a:extLst>
            </p:cNvPr>
            <p:cNvSpPr/>
            <p:nvPr/>
          </p:nvSpPr>
          <p:spPr>
            <a:xfrm>
              <a:off x="10950430" y="234890"/>
              <a:ext cx="234892" cy="28522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xmlns="" id="{4CD399A3-8081-49CC-AE92-355154BC649A}"/>
                </a:ext>
              </a:extLst>
            </p:cNvPr>
            <p:cNvSpPr/>
            <p:nvPr/>
          </p:nvSpPr>
          <p:spPr>
            <a:xfrm>
              <a:off x="10900096" y="556087"/>
              <a:ext cx="33555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グラフィックス 8" descr="歯車 1 つ 単色塗りつぶし">
            <a:extLst>
              <a:ext uri="{FF2B5EF4-FFF2-40B4-BE49-F238E27FC236}">
                <a16:creationId xmlns:a16="http://schemas.microsoft.com/office/drawing/2014/main" xmlns="" id="{4011A9EF-5FD7-475A-BDE9-B57AA83B9F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228231" y="181709"/>
            <a:ext cx="478242" cy="439076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079D639A-9AFF-4A49-A891-75D10BB4398E}"/>
              </a:ext>
            </a:extLst>
          </p:cNvPr>
          <p:cNvSpPr/>
          <p:nvPr/>
        </p:nvSpPr>
        <p:spPr>
          <a:xfrm>
            <a:off x="982812" y="740211"/>
            <a:ext cx="10951925" cy="4388837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xmlns="" id="{896E90D1-D4DA-4933-BAEE-9503445377A0}"/>
              </a:ext>
            </a:extLst>
          </p:cNvPr>
          <p:cNvSpPr/>
          <p:nvPr/>
        </p:nvSpPr>
        <p:spPr>
          <a:xfrm>
            <a:off x="71507" y="746620"/>
            <a:ext cx="883641" cy="453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時系列１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E65E05EC-77C4-4762-A1DF-B8647D5DBA7C}"/>
              </a:ext>
            </a:extLst>
          </p:cNvPr>
          <p:cNvSpPr/>
          <p:nvPr/>
        </p:nvSpPr>
        <p:spPr>
          <a:xfrm>
            <a:off x="71507" y="1217800"/>
            <a:ext cx="883641" cy="45300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時系列</a:t>
            </a:r>
            <a:r>
              <a:rPr kumimoji="1" lang="en-US" altLang="ja-JP" sz="1200" dirty="0">
                <a:solidFill>
                  <a:schemeClr val="tx1"/>
                </a:solidFill>
              </a:rPr>
              <a:t>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xmlns="" id="{2F20CCE0-4081-4F65-AA8D-330C1D9F59D9}"/>
              </a:ext>
            </a:extLst>
          </p:cNvPr>
          <p:cNvSpPr/>
          <p:nvPr/>
        </p:nvSpPr>
        <p:spPr>
          <a:xfrm>
            <a:off x="71506" y="1688980"/>
            <a:ext cx="883641" cy="45300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時系列</a:t>
            </a:r>
            <a:r>
              <a:rPr kumimoji="1" lang="en-US" altLang="ja-JP" sz="1200" dirty="0">
                <a:solidFill>
                  <a:schemeClr val="tx1"/>
                </a:solidFill>
              </a:rPr>
              <a:t>3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369D80C2-828F-42BE-B9C8-0185F544A9F0}"/>
              </a:ext>
            </a:extLst>
          </p:cNvPr>
          <p:cNvSpPr/>
          <p:nvPr/>
        </p:nvSpPr>
        <p:spPr>
          <a:xfrm>
            <a:off x="982812" y="5129048"/>
            <a:ext cx="7847969" cy="1728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xmlns="" id="{7808D7F5-8414-4524-9820-22DDE30FDAFD}"/>
              </a:ext>
            </a:extLst>
          </p:cNvPr>
          <p:cNvSpPr/>
          <p:nvPr/>
        </p:nvSpPr>
        <p:spPr>
          <a:xfrm>
            <a:off x="1097690" y="3779520"/>
            <a:ext cx="2239870" cy="1186576"/>
          </a:xfrm>
          <a:prstGeom prst="round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xmlns="" id="{3F4BE692-C5BF-4C38-B52D-B2F2CE1D082F}"/>
              </a:ext>
            </a:extLst>
          </p:cNvPr>
          <p:cNvSpPr/>
          <p:nvPr/>
        </p:nvSpPr>
        <p:spPr>
          <a:xfrm>
            <a:off x="8830781" y="5126199"/>
            <a:ext cx="3080296" cy="988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xmlns="" id="{F7694BF0-D6DF-40B8-9152-8511262862F2}"/>
              </a:ext>
            </a:extLst>
          </p:cNvPr>
          <p:cNvSpPr/>
          <p:nvPr/>
        </p:nvSpPr>
        <p:spPr>
          <a:xfrm>
            <a:off x="1340944" y="3995629"/>
            <a:ext cx="1753361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Actor</a:t>
            </a:r>
            <a:endParaRPr kumimoji="1" lang="ja-JP" altLang="en-US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xmlns="" id="{FE5B157B-2489-4BB3-97BD-B82EC04A9149}"/>
              </a:ext>
            </a:extLst>
          </p:cNvPr>
          <p:cNvSpPr/>
          <p:nvPr/>
        </p:nvSpPr>
        <p:spPr>
          <a:xfrm>
            <a:off x="1340944" y="4504153"/>
            <a:ext cx="1753361" cy="3048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Line</a:t>
            </a:r>
            <a:endParaRPr kumimoji="1" lang="ja-JP" altLang="en-US" dirty="0"/>
          </a:p>
        </p:txBody>
      </p:sp>
      <p:pic>
        <p:nvPicPr>
          <p:cNvPr id="26" name="図 25" descr="アイコン&#10;&#10;自動的に生成された説明">
            <a:extLst>
              <a:ext uri="{FF2B5EF4-FFF2-40B4-BE49-F238E27FC236}">
                <a16:creationId xmlns:a16="http://schemas.microsoft.com/office/drawing/2014/main" xmlns="" id="{FA6DD198-495A-4005-94FB-940B471154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90" y="5481660"/>
            <a:ext cx="1023727" cy="1023727"/>
          </a:xfrm>
          <a:prstGeom prst="rect">
            <a:avLst/>
          </a:prstGeom>
        </p:spPr>
      </p:pic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xmlns="" id="{3AF897E8-B1A7-4282-A6E6-589B0A1DE071}"/>
              </a:ext>
            </a:extLst>
          </p:cNvPr>
          <p:cNvCxnSpPr>
            <a:cxnSpLocks/>
          </p:cNvCxnSpPr>
          <p:nvPr/>
        </p:nvCxnSpPr>
        <p:spPr>
          <a:xfrm>
            <a:off x="2362200" y="5481660"/>
            <a:ext cx="2293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xmlns="" id="{183054C3-D4FD-4476-888C-B02BF2EDB4D9}"/>
              </a:ext>
            </a:extLst>
          </p:cNvPr>
          <p:cNvSpPr/>
          <p:nvPr/>
        </p:nvSpPr>
        <p:spPr>
          <a:xfrm>
            <a:off x="2362199" y="5644613"/>
            <a:ext cx="6347417" cy="1141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xmlns="" id="{374922BE-1961-48D7-8557-9DA233C00D27}"/>
              </a:ext>
            </a:extLst>
          </p:cNvPr>
          <p:cNvGrpSpPr/>
          <p:nvPr/>
        </p:nvGrpSpPr>
        <p:grpSpPr>
          <a:xfrm>
            <a:off x="4982082" y="5273048"/>
            <a:ext cx="3474720" cy="299533"/>
            <a:chOff x="4831080" y="5273040"/>
            <a:chExt cx="3474720" cy="299533"/>
          </a:xfrm>
        </p:grpSpPr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xmlns="" id="{18AADDC2-4CEF-4C43-AFBD-FEAF0C381217}"/>
                </a:ext>
              </a:extLst>
            </p:cNvPr>
            <p:cNvSpPr/>
            <p:nvPr/>
          </p:nvSpPr>
          <p:spPr>
            <a:xfrm>
              <a:off x="4831080" y="5273040"/>
              <a:ext cx="1023727" cy="2995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保存</a:t>
              </a:r>
            </a:p>
          </p:txBody>
        </p:sp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xmlns="" id="{E687C57B-3009-462A-B5C7-E663CDBF3614}"/>
                </a:ext>
              </a:extLst>
            </p:cNvPr>
            <p:cNvSpPr/>
            <p:nvPr/>
          </p:nvSpPr>
          <p:spPr>
            <a:xfrm>
              <a:off x="6042245" y="5273040"/>
              <a:ext cx="1023727" cy="299533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編集</a:t>
              </a:r>
            </a:p>
          </p:txBody>
        </p:sp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xmlns="" id="{6466C381-D6CC-4AD7-AA5C-104140FDA422}"/>
                </a:ext>
              </a:extLst>
            </p:cNvPr>
            <p:cNvSpPr/>
            <p:nvPr/>
          </p:nvSpPr>
          <p:spPr>
            <a:xfrm>
              <a:off x="7282073" y="5273040"/>
              <a:ext cx="1023727" cy="299533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削除</a:t>
              </a:r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xmlns="" id="{A096291A-4CDC-4700-B70F-29EADAE33846}"/>
              </a:ext>
            </a:extLst>
          </p:cNvPr>
          <p:cNvGrpSpPr/>
          <p:nvPr/>
        </p:nvGrpSpPr>
        <p:grpSpPr>
          <a:xfrm>
            <a:off x="8850368" y="6125503"/>
            <a:ext cx="2443713" cy="521463"/>
            <a:chOff x="8503920" y="6336537"/>
            <a:chExt cx="2443713" cy="521463"/>
          </a:xfrm>
        </p:grpSpPr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xmlns="" id="{09B24E2D-E00C-44CF-A943-BA5F37AA7768}"/>
                </a:ext>
              </a:extLst>
            </p:cNvPr>
            <p:cNvSpPr/>
            <p:nvPr/>
          </p:nvSpPr>
          <p:spPr>
            <a:xfrm>
              <a:off x="8503920" y="6336537"/>
              <a:ext cx="758942" cy="521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人物</a:t>
              </a:r>
            </a:p>
          </p:txBody>
        </p:sp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xmlns="" id="{27B37FD0-32AB-4E61-B9E6-1D3D9002C0B2}"/>
                </a:ext>
              </a:extLst>
            </p:cNvPr>
            <p:cNvSpPr/>
            <p:nvPr/>
          </p:nvSpPr>
          <p:spPr>
            <a:xfrm>
              <a:off x="9278103" y="6350466"/>
              <a:ext cx="758942" cy="503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関係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四角形: 角を丸くする 38">
              <a:extLst>
                <a:ext uri="{FF2B5EF4-FFF2-40B4-BE49-F238E27FC236}">
                  <a16:creationId xmlns:a16="http://schemas.microsoft.com/office/drawing/2014/main" xmlns="" id="{17AFF7B3-D7D7-4C8C-AAF4-072A88B3C1C7}"/>
                </a:ext>
              </a:extLst>
            </p:cNvPr>
            <p:cNvSpPr/>
            <p:nvPr/>
          </p:nvSpPr>
          <p:spPr>
            <a:xfrm>
              <a:off x="10003489" y="6347617"/>
              <a:ext cx="944144" cy="503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グループ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xmlns="" id="{8AA3CD8B-99BE-4E46-9AC2-05386674A02A}"/>
              </a:ext>
            </a:extLst>
          </p:cNvPr>
          <p:cNvSpPr/>
          <p:nvPr/>
        </p:nvSpPr>
        <p:spPr>
          <a:xfrm>
            <a:off x="9238415" y="5610740"/>
            <a:ext cx="1917376" cy="320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xmlns="" id="{C8FD532A-CD26-41CA-AE58-9D67996B4376}"/>
              </a:ext>
            </a:extLst>
          </p:cNvPr>
          <p:cNvSpPr/>
          <p:nvPr/>
        </p:nvSpPr>
        <p:spPr>
          <a:xfrm>
            <a:off x="11174502" y="5608092"/>
            <a:ext cx="323993" cy="32099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6" name="グラフィックス 45" descr="拡大鏡 単色塗りつぶし">
            <a:extLst>
              <a:ext uri="{FF2B5EF4-FFF2-40B4-BE49-F238E27FC236}">
                <a16:creationId xmlns:a16="http://schemas.microsoft.com/office/drawing/2014/main" xmlns="" id="{D27E0C87-6E4F-4033-B382-536D585F92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1171061" y="5614304"/>
            <a:ext cx="323993" cy="313868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xmlns="" id="{28893D37-253F-499B-AA50-275312219D0D}"/>
              </a:ext>
            </a:extLst>
          </p:cNvPr>
          <p:cNvSpPr txBox="1"/>
          <p:nvPr/>
        </p:nvSpPr>
        <p:spPr>
          <a:xfrm>
            <a:off x="9156973" y="523402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検索</a:t>
            </a:r>
          </a:p>
        </p:txBody>
      </p:sp>
      <p:sp>
        <p:nvSpPr>
          <p:cNvPr id="49" name="二等辺三角形 48">
            <a:extLst>
              <a:ext uri="{FF2B5EF4-FFF2-40B4-BE49-F238E27FC236}">
                <a16:creationId xmlns:a16="http://schemas.microsoft.com/office/drawing/2014/main" xmlns="" id="{F57DEA4F-068C-4B40-804B-B149D3691092}"/>
              </a:ext>
            </a:extLst>
          </p:cNvPr>
          <p:cNvSpPr/>
          <p:nvPr/>
        </p:nvSpPr>
        <p:spPr>
          <a:xfrm rot="10800000">
            <a:off x="11656339" y="358655"/>
            <a:ext cx="85194" cy="1005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94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xmlns="" id="{80F7F236-459B-4269-BB73-07E486A88F11}"/>
              </a:ext>
            </a:extLst>
          </p:cNvPr>
          <p:cNvSpPr/>
          <p:nvPr/>
        </p:nvSpPr>
        <p:spPr>
          <a:xfrm>
            <a:off x="257262" y="184558"/>
            <a:ext cx="11677475" cy="4530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矢印: 左 2">
            <a:extLst>
              <a:ext uri="{FF2B5EF4-FFF2-40B4-BE49-F238E27FC236}">
                <a16:creationId xmlns:a16="http://schemas.microsoft.com/office/drawing/2014/main" xmlns="" id="{DF289C13-954F-4722-A73D-687D4959995C}"/>
              </a:ext>
            </a:extLst>
          </p:cNvPr>
          <p:cNvSpPr/>
          <p:nvPr/>
        </p:nvSpPr>
        <p:spPr>
          <a:xfrm>
            <a:off x="438180" y="305359"/>
            <a:ext cx="296048" cy="2114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DFB450F8-0455-429B-B3E1-4AC9EECC068E}"/>
              </a:ext>
            </a:extLst>
          </p:cNvPr>
          <p:cNvSpPr txBox="1"/>
          <p:nvPr/>
        </p:nvSpPr>
        <p:spPr>
          <a:xfrm>
            <a:off x="1309879" y="24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遊戯王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8CD80B96-2D43-4BB9-B1D2-FD11378EB42C}"/>
              </a:ext>
            </a:extLst>
          </p:cNvPr>
          <p:cNvGrpSpPr/>
          <p:nvPr/>
        </p:nvGrpSpPr>
        <p:grpSpPr>
          <a:xfrm>
            <a:off x="10671805" y="265433"/>
            <a:ext cx="317978" cy="292473"/>
            <a:chOff x="10900096" y="234890"/>
            <a:chExt cx="335559" cy="366916"/>
          </a:xfrm>
        </p:grpSpPr>
        <p:sp>
          <p:nvSpPr>
            <p:cNvPr id="5" name="矢印: 下 4">
              <a:extLst>
                <a:ext uri="{FF2B5EF4-FFF2-40B4-BE49-F238E27FC236}">
                  <a16:creationId xmlns:a16="http://schemas.microsoft.com/office/drawing/2014/main" xmlns="" id="{9BD95318-3059-436C-B100-6459E9377D7A}"/>
                </a:ext>
              </a:extLst>
            </p:cNvPr>
            <p:cNvSpPr/>
            <p:nvPr/>
          </p:nvSpPr>
          <p:spPr>
            <a:xfrm>
              <a:off x="10950430" y="234890"/>
              <a:ext cx="234892" cy="28522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xmlns="" id="{4CD399A3-8081-49CC-AE92-355154BC649A}"/>
                </a:ext>
              </a:extLst>
            </p:cNvPr>
            <p:cNvSpPr/>
            <p:nvPr/>
          </p:nvSpPr>
          <p:spPr>
            <a:xfrm>
              <a:off x="10900096" y="556087"/>
              <a:ext cx="33555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グラフィックス 8" descr="歯車 1 つ 単色塗りつぶし">
            <a:extLst>
              <a:ext uri="{FF2B5EF4-FFF2-40B4-BE49-F238E27FC236}">
                <a16:creationId xmlns:a16="http://schemas.microsoft.com/office/drawing/2014/main" xmlns="" id="{4011A9EF-5FD7-475A-BDE9-B57AA83B9F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228231" y="181709"/>
            <a:ext cx="478242" cy="439076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079D639A-9AFF-4A49-A891-75D10BB4398E}"/>
              </a:ext>
            </a:extLst>
          </p:cNvPr>
          <p:cNvSpPr/>
          <p:nvPr/>
        </p:nvSpPr>
        <p:spPr>
          <a:xfrm>
            <a:off x="982812" y="740211"/>
            <a:ext cx="10951925" cy="4388837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xmlns="" id="{896E90D1-D4DA-4933-BAEE-9503445377A0}"/>
              </a:ext>
            </a:extLst>
          </p:cNvPr>
          <p:cNvSpPr/>
          <p:nvPr/>
        </p:nvSpPr>
        <p:spPr>
          <a:xfrm>
            <a:off x="71507" y="746620"/>
            <a:ext cx="883641" cy="453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時系列１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E65E05EC-77C4-4762-A1DF-B8647D5DBA7C}"/>
              </a:ext>
            </a:extLst>
          </p:cNvPr>
          <p:cNvSpPr/>
          <p:nvPr/>
        </p:nvSpPr>
        <p:spPr>
          <a:xfrm>
            <a:off x="71507" y="1217800"/>
            <a:ext cx="883641" cy="45300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時系列</a:t>
            </a:r>
            <a:r>
              <a:rPr kumimoji="1" lang="en-US" altLang="ja-JP" sz="1200" dirty="0">
                <a:solidFill>
                  <a:schemeClr val="tx1"/>
                </a:solidFill>
              </a:rPr>
              <a:t>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xmlns="" id="{2F20CCE0-4081-4F65-AA8D-330C1D9F59D9}"/>
              </a:ext>
            </a:extLst>
          </p:cNvPr>
          <p:cNvSpPr/>
          <p:nvPr/>
        </p:nvSpPr>
        <p:spPr>
          <a:xfrm>
            <a:off x="71506" y="1688980"/>
            <a:ext cx="883641" cy="45300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時系列</a:t>
            </a:r>
            <a:r>
              <a:rPr kumimoji="1" lang="en-US" altLang="ja-JP" sz="1200" dirty="0">
                <a:solidFill>
                  <a:schemeClr val="tx1"/>
                </a:solidFill>
              </a:rPr>
              <a:t>3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369D80C2-828F-42BE-B9C8-0185F544A9F0}"/>
              </a:ext>
            </a:extLst>
          </p:cNvPr>
          <p:cNvSpPr/>
          <p:nvPr/>
        </p:nvSpPr>
        <p:spPr>
          <a:xfrm>
            <a:off x="982812" y="5129048"/>
            <a:ext cx="7847969" cy="1728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xmlns="" id="{7808D7F5-8414-4524-9820-22DDE30FDAFD}"/>
              </a:ext>
            </a:extLst>
          </p:cNvPr>
          <p:cNvSpPr/>
          <p:nvPr/>
        </p:nvSpPr>
        <p:spPr>
          <a:xfrm>
            <a:off x="1097690" y="3779520"/>
            <a:ext cx="2239870" cy="1186576"/>
          </a:xfrm>
          <a:prstGeom prst="round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xmlns="" id="{3F4BE692-C5BF-4C38-B52D-B2F2CE1D082F}"/>
              </a:ext>
            </a:extLst>
          </p:cNvPr>
          <p:cNvSpPr/>
          <p:nvPr/>
        </p:nvSpPr>
        <p:spPr>
          <a:xfrm>
            <a:off x="8830781" y="5126199"/>
            <a:ext cx="3080296" cy="988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xmlns="" id="{F7694BF0-D6DF-40B8-9152-8511262862F2}"/>
              </a:ext>
            </a:extLst>
          </p:cNvPr>
          <p:cNvSpPr/>
          <p:nvPr/>
        </p:nvSpPr>
        <p:spPr>
          <a:xfrm>
            <a:off x="1340944" y="3995629"/>
            <a:ext cx="1753361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Actor</a:t>
            </a:r>
            <a:endParaRPr kumimoji="1" lang="ja-JP" altLang="en-US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xmlns="" id="{FE5B157B-2489-4BB3-97BD-B82EC04A9149}"/>
              </a:ext>
            </a:extLst>
          </p:cNvPr>
          <p:cNvSpPr/>
          <p:nvPr/>
        </p:nvSpPr>
        <p:spPr>
          <a:xfrm>
            <a:off x="1340944" y="4504153"/>
            <a:ext cx="1753361" cy="3048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Line</a:t>
            </a:r>
            <a:endParaRPr kumimoji="1" lang="ja-JP" altLang="en-US" dirty="0"/>
          </a:p>
        </p:txBody>
      </p:sp>
      <p:pic>
        <p:nvPicPr>
          <p:cNvPr id="26" name="図 25" descr="アイコン&#10;&#10;自動的に生成された説明">
            <a:extLst>
              <a:ext uri="{FF2B5EF4-FFF2-40B4-BE49-F238E27FC236}">
                <a16:creationId xmlns:a16="http://schemas.microsoft.com/office/drawing/2014/main" xmlns="" id="{FA6DD198-495A-4005-94FB-940B471154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90" y="5481660"/>
            <a:ext cx="1023727" cy="1023727"/>
          </a:xfrm>
          <a:prstGeom prst="rect">
            <a:avLst/>
          </a:prstGeom>
        </p:spPr>
      </p:pic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xmlns="" id="{3AF897E8-B1A7-4282-A6E6-589B0A1DE071}"/>
              </a:ext>
            </a:extLst>
          </p:cNvPr>
          <p:cNvCxnSpPr>
            <a:cxnSpLocks/>
          </p:cNvCxnSpPr>
          <p:nvPr/>
        </p:nvCxnSpPr>
        <p:spPr>
          <a:xfrm>
            <a:off x="2362200" y="5481660"/>
            <a:ext cx="2293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xmlns="" id="{183054C3-D4FD-4476-888C-B02BF2EDB4D9}"/>
              </a:ext>
            </a:extLst>
          </p:cNvPr>
          <p:cNvSpPr/>
          <p:nvPr/>
        </p:nvSpPr>
        <p:spPr>
          <a:xfrm>
            <a:off x="2362199" y="5644613"/>
            <a:ext cx="6347417" cy="1141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xmlns="" id="{374922BE-1961-48D7-8557-9DA233C00D27}"/>
              </a:ext>
            </a:extLst>
          </p:cNvPr>
          <p:cNvGrpSpPr/>
          <p:nvPr/>
        </p:nvGrpSpPr>
        <p:grpSpPr>
          <a:xfrm>
            <a:off x="4982082" y="5273048"/>
            <a:ext cx="3474720" cy="299533"/>
            <a:chOff x="4831080" y="5273040"/>
            <a:chExt cx="3474720" cy="299533"/>
          </a:xfrm>
        </p:grpSpPr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xmlns="" id="{18AADDC2-4CEF-4C43-AFBD-FEAF0C381217}"/>
                </a:ext>
              </a:extLst>
            </p:cNvPr>
            <p:cNvSpPr/>
            <p:nvPr/>
          </p:nvSpPr>
          <p:spPr>
            <a:xfrm>
              <a:off x="4831080" y="5273040"/>
              <a:ext cx="1023727" cy="2995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保存</a:t>
              </a:r>
            </a:p>
          </p:txBody>
        </p:sp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xmlns="" id="{E687C57B-3009-462A-B5C7-E663CDBF3614}"/>
                </a:ext>
              </a:extLst>
            </p:cNvPr>
            <p:cNvSpPr/>
            <p:nvPr/>
          </p:nvSpPr>
          <p:spPr>
            <a:xfrm>
              <a:off x="6042245" y="5273040"/>
              <a:ext cx="1023727" cy="299533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編集</a:t>
              </a:r>
            </a:p>
          </p:txBody>
        </p:sp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xmlns="" id="{6466C381-D6CC-4AD7-AA5C-104140FDA422}"/>
                </a:ext>
              </a:extLst>
            </p:cNvPr>
            <p:cNvSpPr/>
            <p:nvPr/>
          </p:nvSpPr>
          <p:spPr>
            <a:xfrm>
              <a:off x="7282073" y="5273040"/>
              <a:ext cx="1023727" cy="299533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削除</a:t>
              </a:r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xmlns="" id="{A096291A-4CDC-4700-B70F-29EADAE33846}"/>
              </a:ext>
            </a:extLst>
          </p:cNvPr>
          <p:cNvGrpSpPr/>
          <p:nvPr/>
        </p:nvGrpSpPr>
        <p:grpSpPr>
          <a:xfrm>
            <a:off x="8850368" y="6125503"/>
            <a:ext cx="2443713" cy="521463"/>
            <a:chOff x="8503920" y="6336537"/>
            <a:chExt cx="2443713" cy="521463"/>
          </a:xfrm>
        </p:grpSpPr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xmlns="" id="{09B24E2D-E00C-44CF-A943-BA5F37AA7768}"/>
                </a:ext>
              </a:extLst>
            </p:cNvPr>
            <p:cNvSpPr/>
            <p:nvPr/>
          </p:nvSpPr>
          <p:spPr>
            <a:xfrm>
              <a:off x="8503920" y="6336537"/>
              <a:ext cx="758942" cy="521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人物</a:t>
              </a:r>
            </a:p>
          </p:txBody>
        </p:sp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xmlns="" id="{27B37FD0-32AB-4E61-B9E6-1D3D9002C0B2}"/>
                </a:ext>
              </a:extLst>
            </p:cNvPr>
            <p:cNvSpPr/>
            <p:nvPr/>
          </p:nvSpPr>
          <p:spPr>
            <a:xfrm>
              <a:off x="9278103" y="6350466"/>
              <a:ext cx="758942" cy="503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関係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四角形: 角を丸くする 38">
              <a:extLst>
                <a:ext uri="{FF2B5EF4-FFF2-40B4-BE49-F238E27FC236}">
                  <a16:creationId xmlns:a16="http://schemas.microsoft.com/office/drawing/2014/main" xmlns="" id="{17AFF7B3-D7D7-4C8C-AAF4-072A88B3C1C7}"/>
                </a:ext>
              </a:extLst>
            </p:cNvPr>
            <p:cNvSpPr/>
            <p:nvPr/>
          </p:nvSpPr>
          <p:spPr>
            <a:xfrm>
              <a:off x="10003489" y="6347617"/>
              <a:ext cx="944144" cy="503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グループ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xmlns="" id="{8AA3CD8B-99BE-4E46-9AC2-05386674A02A}"/>
              </a:ext>
            </a:extLst>
          </p:cNvPr>
          <p:cNvSpPr/>
          <p:nvPr/>
        </p:nvSpPr>
        <p:spPr>
          <a:xfrm>
            <a:off x="9238415" y="5610740"/>
            <a:ext cx="1917376" cy="320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xmlns="" id="{C8FD532A-CD26-41CA-AE58-9D67996B4376}"/>
              </a:ext>
            </a:extLst>
          </p:cNvPr>
          <p:cNvSpPr/>
          <p:nvPr/>
        </p:nvSpPr>
        <p:spPr>
          <a:xfrm>
            <a:off x="11174502" y="5608092"/>
            <a:ext cx="323993" cy="32099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6" name="グラフィックス 45" descr="拡大鏡 単色塗りつぶし">
            <a:extLst>
              <a:ext uri="{FF2B5EF4-FFF2-40B4-BE49-F238E27FC236}">
                <a16:creationId xmlns:a16="http://schemas.microsoft.com/office/drawing/2014/main" xmlns="" id="{D27E0C87-6E4F-4033-B382-536D585F92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1171061" y="5614304"/>
            <a:ext cx="323993" cy="313868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xmlns="" id="{28893D37-253F-499B-AA50-275312219D0D}"/>
              </a:ext>
            </a:extLst>
          </p:cNvPr>
          <p:cNvSpPr txBox="1"/>
          <p:nvPr/>
        </p:nvSpPr>
        <p:spPr>
          <a:xfrm>
            <a:off x="9156973" y="523402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検索</a:t>
            </a:r>
          </a:p>
        </p:txBody>
      </p:sp>
      <p:sp>
        <p:nvSpPr>
          <p:cNvPr id="49" name="二等辺三角形 48">
            <a:extLst>
              <a:ext uri="{FF2B5EF4-FFF2-40B4-BE49-F238E27FC236}">
                <a16:creationId xmlns:a16="http://schemas.microsoft.com/office/drawing/2014/main" xmlns="" id="{F57DEA4F-068C-4B40-804B-B149D3691092}"/>
              </a:ext>
            </a:extLst>
          </p:cNvPr>
          <p:cNvSpPr/>
          <p:nvPr/>
        </p:nvSpPr>
        <p:spPr>
          <a:xfrm rot="10800000">
            <a:off x="11656339" y="358655"/>
            <a:ext cx="85194" cy="1005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E2DCCB5B-6AD3-45C3-B2D4-59408261878E}"/>
              </a:ext>
            </a:extLst>
          </p:cNvPr>
          <p:cNvSpPr/>
          <p:nvPr/>
        </p:nvSpPr>
        <p:spPr>
          <a:xfrm flipH="1">
            <a:off x="10671805" y="666236"/>
            <a:ext cx="1038806" cy="332939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グラフィックス 9" descr="カーソル 単色塗りつぶし">
            <a:extLst>
              <a:ext uri="{FF2B5EF4-FFF2-40B4-BE49-F238E27FC236}">
                <a16:creationId xmlns:a16="http://schemas.microsoft.com/office/drawing/2014/main" xmlns="" id="{3994B036-7639-4803-8271-0071D0F65C2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11479970" y="422955"/>
            <a:ext cx="453006" cy="453006"/>
          </a:xfrm>
          <a:prstGeom prst="rect">
            <a:avLst/>
          </a:prstGeom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xmlns="" id="{62245D30-E5C6-4ED1-9A61-95EA3DA1DAAE}"/>
              </a:ext>
            </a:extLst>
          </p:cNvPr>
          <p:cNvSpPr/>
          <p:nvPr/>
        </p:nvSpPr>
        <p:spPr>
          <a:xfrm>
            <a:off x="10745969" y="3429000"/>
            <a:ext cx="890477" cy="3505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図を削除</a:t>
            </a:r>
            <a:endParaRPr kumimoji="1" lang="ja-JP" altLang="en-US" sz="12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xmlns="" id="{2D220188-A5C8-4C0B-B314-0FF1DD79E1DD}"/>
              </a:ext>
            </a:extLst>
          </p:cNvPr>
          <p:cNvSpPr/>
          <p:nvPr/>
        </p:nvSpPr>
        <p:spPr>
          <a:xfrm>
            <a:off x="10745969" y="746620"/>
            <a:ext cx="910370" cy="25383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</a:t>
            </a:r>
            <a:r>
              <a:rPr kumimoji="1" lang="ja-JP" altLang="en-US" sz="1200" dirty="0">
                <a:solidFill>
                  <a:schemeClr val="tx1"/>
                </a:solidFill>
              </a:rPr>
              <a:t>未定</a:t>
            </a:r>
            <a:r>
              <a:rPr kumimoji="1" lang="en-US" altLang="ja-JP" sz="12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何かいろいろ必要になるかも？</a:t>
            </a:r>
          </a:p>
        </p:txBody>
      </p:sp>
    </p:spTree>
    <p:extLst>
      <p:ext uri="{BB962C8B-B14F-4D97-AF65-F5344CB8AC3E}">
        <p14:creationId xmlns:p14="http://schemas.microsoft.com/office/powerpoint/2010/main" val="273826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xmlns="" id="{80F7F236-459B-4269-BB73-07E486A88F11}"/>
              </a:ext>
            </a:extLst>
          </p:cNvPr>
          <p:cNvSpPr/>
          <p:nvPr/>
        </p:nvSpPr>
        <p:spPr>
          <a:xfrm>
            <a:off x="257262" y="184558"/>
            <a:ext cx="11677475" cy="4530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矢印: 左 2">
            <a:extLst>
              <a:ext uri="{FF2B5EF4-FFF2-40B4-BE49-F238E27FC236}">
                <a16:creationId xmlns:a16="http://schemas.microsoft.com/office/drawing/2014/main" xmlns="" id="{DF289C13-954F-4722-A73D-687D4959995C}"/>
              </a:ext>
            </a:extLst>
          </p:cNvPr>
          <p:cNvSpPr/>
          <p:nvPr/>
        </p:nvSpPr>
        <p:spPr>
          <a:xfrm>
            <a:off x="438180" y="305359"/>
            <a:ext cx="296048" cy="2114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DFB450F8-0455-429B-B3E1-4AC9EECC068E}"/>
              </a:ext>
            </a:extLst>
          </p:cNvPr>
          <p:cNvSpPr txBox="1"/>
          <p:nvPr/>
        </p:nvSpPr>
        <p:spPr>
          <a:xfrm>
            <a:off x="1309879" y="24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遊戯王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8CD80B96-2D43-4BB9-B1D2-FD11378EB42C}"/>
              </a:ext>
            </a:extLst>
          </p:cNvPr>
          <p:cNvGrpSpPr/>
          <p:nvPr/>
        </p:nvGrpSpPr>
        <p:grpSpPr>
          <a:xfrm>
            <a:off x="10671805" y="265433"/>
            <a:ext cx="317978" cy="292473"/>
            <a:chOff x="10900096" y="234890"/>
            <a:chExt cx="335559" cy="366916"/>
          </a:xfrm>
        </p:grpSpPr>
        <p:sp>
          <p:nvSpPr>
            <p:cNvPr id="5" name="矢印: 下 4">
              <a:extLst>
                <a:ext uri="{FF2B5EF4-FFF2-40B4-BE49-F238E27FC236}">
                  <a16:creationId xmlns:a16="http://schemas.microsoft.com/office/drawing/2014/main" xmlns="" id="{9BD95318-3059-436C-B100-6459E9377D7A}"/>
                </a:ext>
              </a:extLst>
            </p:cNvPr>
            <p:cNvSpPr/>
            <p:nvPr/>
          </p:nvSpPr>
          <p:spPr>
            <a:xfrm>
              <a:off x="10950430" y="234890"/>
              <a:ext cx="234892" cy="28522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xmlns="" id="{4CD399A3-8081-49CC-AE92-355154BC649A}"/>
                </a:ext>
              </a:extLst>
            </p:cNvPr>
            <p:cNvSpPr/>
            <p:nvPr/>
          </p:nvSpPr>
          <p:spPr>
            <a:xfrm>
              <a:off x="10900096" y="556087"/>
              <a:ext cx="33555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グラフィックス 8" descr="歯車 1 つ 単色塗りつぶし">
            <a:extLst>
              <a:ext uri="{FF2B5EF4-FFF2-40B4-BE49-F238E27FC236}">
                <a16:creationId xmlns:a16="http://schemas.microsoft.com/office/drawing/2014/main" xmlns="" id="{4011A9EF-5FD7-475A-BDE9-B57AA83B9F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228231" y="181709"/>
            <a:ext cx="478242" cy="439076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079D639A-9AFF-4A49-A891-75D10BB4398E}"/>
              </a:ext>
            </a:extLst>
          </p:cNvPr>
          <p:cNvSpPr/>
          <p:nvPr/>
        </p:nvSpPr>
        <p:spPr>
          <a:xfrm>
            <a:off x="982812" y="740211"/>
            <a:ext cx="10951925" cy="4388837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xmlns="" id="{896E90D1-D4DA-4933-BAEE-9503445377A0}"/>
              </a:ext>
            </a:extLst>
          </p:cNvPr>
          <p:cNvSpPr/>
          <p:nvPr/>
        </p:nvSpPr>
        <p:spPr>
          <a:xfrm>
            <a:off x="71507" y="746620"/>
            <a:ext cx="883641" cy="453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時系列１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E65E05EC-77C4-4762-A1DF-B8647D5DBA7C}"/>
              </a:ext>
            </a:extLst>
          </p:cNvPr>
          <p:cNvSpPr/>
          <p:nvPr/>
        </p:nvSpPr>
        <p:spPr>
          <a:xfrm>
            <a:off x="71507" y="1217800"/>
            <a:ext cx="883641" cy="45300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時系列</a:t>
            </a:r>
            <a:r>
              <a:rPr kumimoji="1" lang="en-US" altLang="ja-JP" sz="1200" dirty="0">
                <a:solidFill>
                  <a:schemeClr val="tx1"/>
                </a:solidFill>
              </a:rPr>
              <a:t>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xmlns="" id="{2F20CCE0-4081-4F65-AA8D-330C1D9F59D9}"/>
              </a:ext>
            </a:extLst>
          </p:cNvPr>
          <p:cNvSpPr/>
          <p:nvPr/>
        </p:nvSpPr>
        <p:spPr>
          <a:xfrm>
            <a:off x="71506" y="1688980"/>
            <a:ext cx="883641" cy="45300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時系列</a:t>
            </a:r>
            <a:r>
              <a:rPr kumimoji="1" lang="en-US" altLang="ja-JP" sz="1200" dirty="0">
                <a:solidFill>
                  <a:schemeClr val="tx1"/>
                </a:solidFill>
              </a:rPr>
              <a:t>3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369D80C2-828F-42BE-B9C8-0185F544A9F0}"/>
              </a:ext>
            </a:extLst>
          </p:cNvPr>
          <p:cNvSpPr/>
          <p:nvPr/>
        </p:nvSpPr>
        <p:spPr>
          <a:xfrm>
            <a:off x="982812" y="5129048"/>
            <a:ext cx="7847969" cy="1728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xmlns="" id="{7808D7F5-8414-4524-9820-22DDE30FDAFD}"/>
              </a:ext>
            </a:extLst>
          </p:cNvPr>
          <p:cNvSpPr/>
          <p:nvPr/>
        </p:nvSpPr>
        <p:spPr>
          <a:xfrm>
            <a:off x="1097690" y="3779520"/>
            <a:ext cx="2239870" cy="1186576"/>
          </a:xfrm>
          <a:prstGeom prst="round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xmlns="" id="{3F4BE692-C5BF-4C38-B52D-B2F2CE1D082F}"/>
              </a:ext>
            </a:extLst>
          </p:cNvPr>
          <p:cNvSpPr/>
          <p:nvPr/>
        </p:nvSpPr>
        <p:spPr>
          <a:xfrm>
            <a:off x="8830781" y="5126199"/>
            <a:ext cx="3080296" cy="988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xmlns="" id="{F7694BF0-D6DF-40B8-9152-8511262862F2}"/>
              </a:ext>
            </a:extLst>
          </p:cNvPr>
          <p:cNvSpPr/>
          <p:nvPr/>
        </p:nvSpPr>
        <p:spPr>
          <a:xfrm>
            <a:off x="1340944" y="3995629"/>
            <a:ext cx="1753361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Actor</a:t>
            </a:r>
            <a:endParaRPr kumimoji="1" lang="ja-JP" altLang="en-US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xmlns="" id="{FE5B157B-2489-4BB3-97BD-B82EC04A9149}"/>
              </a:ext>
            </a:extLst>
          </p:cNvPr>
          <p:cNvSpPr/>
          <p:nvPr/>
        </p:nvSpPr>
        <p:spPr>
          <a:xfrm>
            <a:off x="1340944" y="4504153"/>
            <a:ext cx="1753361" cy="3048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Line</a:t>
            </a:r>
            <a:endParaRPr kumimoji="1" lang="ja-JP" altLang="en-US" dirty="0"/>
          </a:p>
        </p:txBody>
      </p:sp>
      <p:pic>
        <p:nvPicPr>
          <p:cNvPr id="26" name="図 25" descr="アイコン&#10;&#10;自動的に生成された説明">
            <a:extLst>
              <a:ext uri="{FF2B5EF4-FFF2-40B4-BE49-F238E27FC236}">
                <a16:creationId xmlns:a16="http://schemas.microsoft.com/office/drawing/2014/main" xmlns="" id="{FA6DD198-495A-4005-94FB-940B471154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90" y="5481660"/>
            <a:ext cx="1023727" cy="1023727"/>
          </a:xfrm>
          <a:prstGeom prst="rect">
            <a:avLst/>
          </a:prstGeom>
        </p:spPr>
      </p:pic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xmlns="" id="{3AF897E8-B1A7-4282-A6E6-589B0A1DE071}"/>
              </a:ext>
            </a:extLst>
          </p:cNvPr>
          <p:cNvCxnSpPr>
            <a:cxnSpLocks/>
          </p:cNvCxnSpPr>
          <p:nvPr/>
        </p:nvCxnSpPr>
        <p:spPr>
          <a:xfrm>
            <a:off x="2362200" y="5481660"/>
            <a:ext cx="2293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xmlns="" id="{183054C3-D4FD-4476-888C-B02BF2EDB4D9}"/>
              </a:ext>
            </a:extLst>
          </p:cNvPr>
          <p:cNvSpPr/>
          <p:nvPr/>
        </p:nvSpPr>
        <p:spPr>
          <a:xfrm>
            <a:off x="2362199" y="5644613"/>
            <a:ext cx="6347417" cy="1141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xmlns="" id="{374922BE-1961-48D7-8557-9DA233C00D27}"/>
              </a:ext>
            </a:extLst>
          </p:cNvPr>
          <p:cNvGrpSpPr/>
          <p:nvPr/>
        </p:nvGrpSpPr>
        <p:grpSpPr>
          <a:xfrm>
            <a:off x="4982082" y="5273048"/>
            <a:ext cx="3474720" cy="299533"/>
            <a:chOff x="4831080" y="5273040"/>
            <a:chExt cx="3474720" cy="299533"/>
          </a:xfrm>
        </p:grpSpPr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xmlns="" id="{18AADDC2-4CEF-4C43-AFBD-FEAF0C381217}"/>
                </a:ext>
              </a:extLst>
            </p:cNvPr>
            <p:cNvSpPr/>
            <p:nvPr/>
          </p:nvSpPr>
          <p:spPr>
            <a:xfrm>
              <a:off x="4831080" y="5273040"/>
              <a:ext cx="1023727" cy="2995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保存</a:t>
              </a:r>
            </a:p>
          </p:txBody>
        </p:sp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xmlns="" id="{E687C57B-3009-462A-B5C7-E663CDBF3614}"/>
                </a:ext>
              </a:extLst>
            </p:cNvPr>
            <p:cNvSpPr/>
            <p:nvPr/>
          </p:nvSpPr>
          <p:spPr>
            <a:xfrm>
              <a:off x="6042245" y="5273040"/>
              <a:ext cx="1023727" cy="299533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編集</a:t>
              </a:r>
            </a:p>
          </p:txBody>
        </p:sp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xmlns="" id="{6466C381-D6CC-4AD7-AA5C-104140FDA422}"/>
                </a:ext>
              </a:extLst>
            </p:cNvPr>
            <p:cNvSpPr/>
            <p:nvPr/>
          </p:nvSpPr>
          <p:spPr>
            <a:xfrm>
              <a:off x="7282073" y="5273040"/>
              <a:ext cx="1023727" cy="299533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削除</a:t>
              </a:r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xmlns="" id="{A096291A-4CDC-4700-B70F-29EADAE33846}"/>
              </a:ext>
            </a:extLst>
          </p:cNvPr>
          <p:cNvGrpSpPr/>
          <p:nvPr/>
        </p:nvGrpSpPr>
        <p:grpSpPr>
          <a:xfrm>
            <a:off x="8850368" y="6125503"/>
            <a:ext cx="2443713" cy="521463"/>
            <a:chOff x="8503920" y="6336537"/>
            <a:chExt cx="2443713" cy="521463"/>
          </a:xfrm>
        </p:grpSpPr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xmlns="" id="{09B24E2D-E00C-44CF-A943-BA5F37AA7768}"/>
                </a:ext>
              </a:extLst>
            </p:cNvPr>
            <p:cNvSpPr/>
            <p:nvPr/>
          </p:nvSpPr>
          <p:spPr>
            <a:xfrm>
              <a:off x="8503920" y="6336537"/>
              <a:ext cx="758942" cy="521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人物</a:t>
              </a:r>
            </a:p>
          </p:txBody>
        </p:sp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xmlns="" id="{27B37FD0-32AB-4E61-B9E6-1D3D9002C0B2}"/>
                </a:ext>
              </a:extLst>
            </p:cNvPr>
            <p:cNvSpPr/>
            <p:nvPr/>
          </p:nvSpPr>
          <p:spPr>
            <a:xfrm>
              <a:off x="9278103" y="6350466"/>
              <a:ext cx="758942" cy="503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関係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四角形: 角を丸くする 38">
              <a:extLst>
                <a:ext uri="{FF2B5EF4-FFF2-40B4-BE49-F238E27FC236}">
                  <a16:creationId xmlns:a16="http://schemas.microsoft.com/office/drawing/2014/main" xmlns="" id="{17AFF7B3-D7D7-4C8C-AAF4-072A88B3C1C7}"/>
                </a:ext>
              </a:extLst>
            </p:cNvPr>
            <p:cNvSpPr/>
            <p:nvPr/>
          </p:nvSpPr>
          <p:spPr>
            <a:xfrm>
              <a:off x="10003489" y="6347617"/>
              <a:ext cx="944144" cy="503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グループ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xmlns="" id="{8AA3CD8B-99BE-4E46-9AC2-05386674A02A}"/>
              </a:ext>
            </a:extLst>
          </p:cNvPr>
          <p:cNvSpPr/>
          <p:nvPr/>
        </p:nvSpPr>
        <p:spPr>
          <a:xfrm>
            <a:off x="9238415" y="5610740"/>
            <a:ext cx="1917376" cy="320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xmlns="" id="{C8FD532A-CD26-41CA-AE58-9D67996B4376}"/>
              </a:ext>
            </a:extLst>
          </p:cNvPr>
          <p:cNvSpPr/>
          <p:nvPr/>
        </p:nvSpPr>
        <p:spPr>
          <a:xfrm>
            <a:off x="11174502" y="5608092"/>
            <a:ext cx="323993" cy="32099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6" name="グラフィックス 45" descr="拡大鏡 単色塗りつぶし">
            <a:extLst>
              <a:ext uri="{FF2B5EF4-FFF2-40B4-BE49-F238E27FC236}">
                <a16:creationId xmlns:a16="http://schemas.microsoft.com/office/drawing/2014/main" xmlns="" id="{D27E0C87-6E4F-4033-B382-536D585F92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1171061" y="5614304"/>
            <a:ext cx="323993" cy="313868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xmlns="" id="{28893D37-253F-499B-AA50-275312219D0D}"/>
              </a:ext>
            </a:extLst>
          </p:cNvPr>
          <p:cNvSpPr txBox="1"/>
          <p:nvPr/>
        </p:nvSpPr>
        <p:spPr>
          <a:xfrm>
            <a:off x="9156973" y="523402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検索</a:t>
            </a:r>
          </a:p>
        </p:txBody>
      </p:sp>
      <p:sp>
        <p:nvSpPr>
          <p:cNvPr id="49" name="二等辺三角形 48">
            <a:extLst>
              <a:ext uri="{FF2B5EF4-FFF2-40B4-BE49-F238E27FC236}">
                <a16:creationId xmlns:a16="http://schemas.microsoft.com/office/drawing/2014/main" xmlns="" id="{F57DEA4F-068C-4B40-804B-B149D3691092}"/>
              </a:ext>
            </a:extLst>
          </p:cNvPr>
          <p:cNvSpPr/>
          <p:nvPr/>
        </p:nvSpPr>
        <p:spPr>
          <a:xfrm rot="10800000">
            <a:off x="11656339" y="358655"/>
            <a:ext cx="85194" cy="1005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54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66</Words>
  <Application>Microsoft Office PowerPoint</Application>
  <PresentationFormat>ワイド画面</PresentationFormat>
  <Paragraphs>42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出口 京佳</dc:creator>
  <cp:lastModifiedBy>出口 莉紗</cp:lastModifiedBy>
  <cp:revision>29</cp:revision>
  <dcterms:created xsi:type="dcterms:W3CDTF">2021-04-22T16:02:39Z</dcterms:created>
  <dcterms:modified xsi:type="dcterms:W3CDTF">2021-06-12T11:52:51Z</dcterms:modified>
</cp:coreProperties>
</file>