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75" d="100"/>
          <a:sy n="75" d="100"/>
        </p:scale>
        <p:origin x="53"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8206CA-48EE-4FAE-96B3-F97489355F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1B169B38-5B26-4FCE-94A0-756833D73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6F8AF35F-B000-4EE0-9310-9A5182A374E3}"/>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xmlns="" id="{AD1FEFF2-DE2A-43B8-8824-280C6D4E8A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530F5C94-7D01-4A21-AD5B-60F658E4BEAC}"/>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25406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95D1DDD-093D-4C4E-AF90-21706988DD3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41AEAAA5-A3D7-4C13-A4C6-56ADCAC9F4A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277C168C-0492-43BA-A123-E45BC2FEC6F5}"/>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xmlns="" id="{84ED66DF-4BDF-4B4D-B2FC-28BB2E7134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ED8817E5-4948-4D0A-8A50-D333AD5B774A}"/>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261210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86D6EA95-BAB4-4A3C-80D1-C4131C8C41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B923C186-7880-4638-9B94-B05B8A0C6FB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52BD39E5-76C6-4CEB-837E-96ADE3D3D55F}"/>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xmlns="" id="{1E5B8353-9D60-4DDE-919E-B001AA9901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46CABAA-B3D7-49E9-816C-A59979399964}"/>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304502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60F998D-B709-4C78-AED6-DDFEFE2347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82E7371C-61E8-4309-8E3F-37C45D7C06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BDB71184-DDD1-4359-B958-DD1DDE3FAB0E}"/>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xmlns="" id="{48FFA101-36C8-4A7E-81D0-51851AB5C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16EB94F0-98A3-446D-8D0B-97657EB6429B}"/>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105777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F5A0C1-41EA-4BA0-9253-A4D40272057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036C02EA-FFF4-4805-8A37-D1B22CE54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DABDB292-D8EC-4A38-BDB0-DCA19246E562}"/>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xmlns="" id="{86A445EC-7631-4712-9EB2-3AAEE32CC1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6E3CAF4B-DC67-490C-8299-BDA487BD4499}"/>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284202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6A19FEB-8D1F-40FB-96DB-A54B5CB5CF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F56D2C04-BD47-48EE-A78E-3DC5E8B726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28C9058E-7A0A-42D7-A5F8-20DECBC1B83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21274454-35E5-4336-89F8-86BCA6101226}"/>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6" name="フッター プレースホルダー 5">
            <a:extLst>
              <a:ext uri="{FF2B5EF4-FFF2-40B4-BE49-F238E27FC236}">
                <a16:creationId xmlns:a16="http://schemas.microsoft.com/office/drawing/2014/main" xmlns="" id="{E94C8B08-B356-4578-8599-801B5B2039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018D355F-A1B1-432B-8550-06D68C43575C}"/>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32610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1664C41-3968-4C52-9C79-0CFA3C18030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8634487-8AFB-4677-9FA9-84DF0E4FA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2EC3BD80-BEA3-4999-8922-EC4BC1E873E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0507FCE5-45D2-438A-8D8C-5093319F3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B45B4AC3-6FC1-4D30-B01A-3398851BB85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743E5E9A-D657-450C-894D-33C0811AD05F}"/>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8" name="フッター プレースホルダー 7">
            <a:extLst>
              <a:ext uri="{FF2B5EF4-FFF2-40B4-BE49-F238E27FC236}">
                <a16:creationId xmlns:a16="http://schemas.microsoft.com/office/drawing/2014/main" xmlns="" id="{54CC14C8-C4CA-4388-9B3F-ADBEC4BDD16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A60F44E4-122F-4B49-BFE9-2B4E1E7D8CED}"/>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265906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30D30C5-3B9E-4B2B-BAFF-7651E98B8FD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939289A8-E569-487B-954E-2E90F33AE796}"/>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4" name="フッター プレースホルダー 3">
            <a:extLst>
              <a:ext uri="{FF2B5EF4-FFF2-40B4-BE49-F238E27FC236}">
                <a16:creationId xmlns:a16="http://schemas.microsoft.com/office/drawing/2014/main" xmlns="" id="{6812E7EF-2CD0-4F9B-A35B-8F837AA6D1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C1E6BD21-5F01-4E48-A8D0-19D7128A95AE}"/>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326416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1854B8C9-3C34-484E-A62E-4D98AEED3B37}"/>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3" name="フッター プレースホルダー 2">
            <a:extLst>
              <a:ext uri="{FF2B5EF4-FFF2-40B4-BE49-F238E27FC236}">
                <a16:creationId xmlns:a16="http://schemas.microsoft.com/office/drawing/2014/main" xmlns="" id="{F3FC3B92-4CF3-46D4-98ED-442AAB7B33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819FE217-AA60-4410-BBB8-866285E8335B}"/>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99303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6DD3075-E023-470B-8BF9-411E917B0C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038C31F-D37B-49E1-AF32-8190C71E7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E3FC5752-C302-42E0-BD84-56EC82044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F2079073-FD5A-40FB-8B6C-02D57538D672}"/>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6" name="フッター プレースホルダー 5">
            <a:extLst>
              <a:ext uri="{FF2B5EF4-FFF2-40B4-BE49-F238E27FC236}">
                <a16:creationId xmlns:a16="http://schemas.microsoft.com/office/drawing/2014/main" xmlns="" id="{E1BE8819-ED15-4DFF-B58B-45FA9FFA07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F2618AEC-1CC4-466D-AACF-F8A8BA0BD898}"/>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398543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AE2DADC-C78D-4386-896E-F1ABD25301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28C9D3EB-A74F-4DF3-9D29-07B9D4DCD7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036B44FA-EFD8-4F3C-A8A2-5C261E2E6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AF86CDB4-713E-4041-9C41-B8001E748B77}"/>
              </a:ext>
            </a:extLst>
          </p:cNvPr>
          <p:cNvSpPr>
            <a:spLocks noGrp="1"/>
          </p:cNvSpPr>
          <p:nvPr>
            <p:ph type="dt" sz="half" idx="10"/>
          </p:nvPr>
        </p:nvSpPr>
        <p:spPr/>
        <p:txBody>
          <a:bodyPr/>
          <a:lstStyle/>
          <a:p>
            <a:fld id="{DBD08C21-CDA6-45BA-99C4-BB8F841DC10C}" type="datetimeFigureOut">
              <a:rPr kumimoji="1" lang="ja-JP" altLang="en-US" smtClean="0"/>
              <a:t>2021/6/13</a:t>
            </a:fld>
            <a:endParaRPr kumimoji="1" lang="ja-JP" altLang="en-US"/>
          </a:p>
        </p:txBody>
      </p:sp>
      <p:sp>
        <p:nvSpPr>
          <p:cNvPr id="6" name="フッター プレースホルダー 5">
            <a:extLst>
              <a:ext uri="{FF2B5EF4-FFF2-40B4-BE49-F238E27FC236}">
                <a16:creationId xmlns:a16="http://schemas.microsoft.com/office/drawing/2014/main" xmlns="" id="{4F0BA88E-968D-4455-9344-F439BCD728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0EA7AF9D-BBA6-48BC-B0CD-BCCE7CF5BD36}"/>
              </a:ext>
            </a:extLst>
          </p:cNvPr>
          <p:cNvSpPr>
            <a:spLocks noGrp="1"/>
          </p:cNvSpPr>
          <p:nvPr>
            <p:ph type="sldNum" sz="quarter" idx="12"/>
          </p:nvPr>
        </p:nvSpPr>
        <p:spPr/>
        <p:txBody>
          <a:body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61383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E645EF26-A451-49D0-B831-4DAD6CF0F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38FA802-734B-41ED-8FDC-5FD60967E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016D651D-3D7B-4C43-87BE-815934C66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08C21-CDA6-45BA-99C4-BB8F841DC10C}" type="datetimeFigureOut">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xmlns="" id="{0D919519-F82F-4F85-9DDB-B4DB64BE8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E8DB67C7-ACCA-4394-955D-1F75595C1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985A6-D869-4E37-B959-53F057BE3E7F}" type="slidenum">
              <a:rPr kumimoji="1" lang="ja-JP" altLang="en-US" smtClean="0"/>
              <a:t>‹#›</a:t>
            </a:fld>
            <a:endParaRPr kumimoji="1" lang="ja-JP" altLang="en-US"/>
          </a:p>
        </p:txBody>
      </p:sp>
    </p:spTree>
    <p:extLst>
      <p:ext uri="{BB962C8B-B14F-4D97-AF65-F5344CB8AC3E}">
        <p14:creationId xmlns:p14="http://schemas.microsoft.com/office/powerpoint/2010/main" val="208629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877163" cy="369332"/>
          </a:xfrm>
          <a:prstGeom prst="rect">
            <a:avLst/>
          </a:prstGeom>
          <a:noFill/>
        </p:spPr>
        <p:txBody>
          <a:bodyPr wrap="none" rtlCol="0">
            <a:spAutoFit/>
          </a:bodyPr>
          <a:lstStyle/>
          <a:p>
            <a:r>
              <a:rPr kumimoji="1" lang="ja-JP" altLang="en-US" dirty="0"/>
              <a:t>遊戯王</a:t>
            </a:r>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982812" y="740211"/>
            <a:ext cx="10951925" cy="4388837"/>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883641" cy="45300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時系列１</a:t>
            </a: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883641"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a:t>
            </a:r>
            <a:r>
              <a:rPr kumimoji="1" lang="en-US" altLang="ja-JP" sz="1200" dirty="0">
                <a:solidFill>
                  <a:schemeClr val="tx1"/>
                </a:solidFill>
              </a:rPr>
              <a:t>2</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883641"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a:t>
            </a:r>
            <a:r>
              <a:rPr kumimoji="1" lang="en-US" altLang="ja-JP" sz="1200" dirty="0">
                <a:solidFill>
                  <a:schemeClr val="tx1"/>
                </a:solidFill>
              </a:rPr>
              <a:t>3</a:t>
            </a:r>
            <a:endParaRPr kumimoji="1" lang="ja-JP" altLang="en-US" sz="1200" dirty="0">
              <a:solidFill>
                <a:schemeClr val="tx1"/>
              </a:solidFill>
            </a:endParaRPr>
          </a:p>
        </p:txBody>
      </p:sp>
      <p:sp>
        <p:nvSpPr>
          <p:cNvPr id="15" name="正方形/長方形 14">
            <a:extLst>
              <a:ext uri="{FF2B5EF4-FFF2-40B4-BE49-F238E27FC236}">
                <a16:creationId xmlns:a16="http://schemas.microsoft.com/office/drawing/2014/main" xmlns="" id="{369D80C2-828F-42BE-B9C8-0185F544A9F0}"/>
              </a:ext>
            </a:extLst>
          </p:cNvPr>
          <p:cNvSpPr/>
          <p:nvPr/>
        </p:nvSpPr>
        <p:spPr>
          <a:xfrm>
            <a:off x="982812" y="5129048"/>
            <a:ext cx="7847969" cy="1728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xmlns="" id="{7808D7F5-8414-4524-9820-22DDE30FDAFD}"/>
              </a:ext>
            </a:extLst>
          </p:cNvPr>
          <p:cNvSpPr/>
          <p:nvPr/>
        </p:nvSpPr>
        <p:spPr>
          <a:xfrm>
            <a:off x="1097690" y="3779520"/>
            <a:ext cx="2239870" cy="1186576"/>
          </a:xfrm>
          <a:prstGeom prst="roundRect">
            <a:avLst/>
          </a:prstGeom>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1340944" y="3995629"/>
            <a:ext cx="17533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1340944" y="4504153"/>
            <a:ext cx="1753361" cy="3048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pic>
        <p:nvPicPr>
          <p:cNvPr id="26" name="図 25"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690" y="5481660"/>
            <a:ext cx="1023727" cy="1023727"/>
          </a:xfrm>
          <a:prstGeom prst="rect">
            <a:avLst/>
          </a:prstGeom>
        </p:spPr>
      </p:pic>
      <p:cxnSp>
        <p:nvCxnSpPr>
          <p:cNvPr id="28" name="直線コネクタ 27">
            <a:extLst>
              <a:ext uri="{FF2B5EF4-FFF2-40B4-BE49-F238E27FC236}">
                <a16:creationId xmlns:a16="http://schemas.microsoft.com/office/drawing/2014/main" xmlns="" id="{3AF897E8-B1A7-4282-A6E6-589B0A1DE071}"/>
              </a:ext>
            </a:extLst>
          </p:cNvPr>
          <p:cNvCxnSpPr>
            <a:cxnSpLocks/>
          </p:cNvCxnSpPr>
          <p:nvPr/>
        </p:nvCxnSpPr>
        <p:spPr>
          <a:xfrm>
            <a:off x="2362200" y="5481660"/>
            <a:ext cx="229369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xmlns="" id="{183054C3-D4FD-4476-888C-B02BF2EDB4D9}"/>
              </a:ext>
            </a:extLst>
          </p:cNvPr>
          <p:cNvSpPr/>
          <p:nvPr/>
        </p:nvSpPr>
        <p:spPr>
          <a:xfrm>
            <a:off x="2362199" y="5644613"/>
            <a:ext cx="6347417" cy="114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xmlns="" id="{374922BE-1961-48D7-8557-9DA233C00D27}"/>
              </a:ext>
            </a:extLst>
          </p:cNvPr>
          <p:cNvGrpSpPr/>
          <p:nvPr/>
        </p:nvGrpSpPr>
        <p:grpSpPr>
          <a:xfrm>
            <a:off x="4982082" y="5273048"/>
            <a:ext cx="3474720" cy="299533"/>
            <a:chOff x="4831080" y="5273040"/>
            <a:chExt cx="3474720" cy="299533"/>
          </a:xfrm>
        </p:grpSpPr>
        <p:sp>
          <p:nvSpPr>
            <p:cNvPr id="30" name="四角形: 角を丸くする 29">
              <a:extLst>
                <a:ext uri="{FF2B5EF4-FFF2-40B4-BE49-F238E27FC236}">
                  <a16:creationId xmlns:a16="http://schemas.microsoft.com/office/drawing/2014/main" xmlns="" id="{18AADDC2-4CEF-4C43-AFBD-FEAF0C381217}"/>
                </a:ext>
              </a:extLst>
            </p:cNvPr>
            <p:cNvSpPr/>
            <p:nvPr/>
          </p:nvSpPr>
          <p:spPr>
            <a:xfrm>
              <a:off x="4831080" y="5273040"/>
              <a:ext cx="1023727" cy="299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保存</a:t>
              </a:r>
            </a:p>
          </p:txBody>
        </p:sp>
        <p:sp>
          <p:nvSpPr>
            <p:cNvPr id="31" name="四角形: 角を丸くする 30">
              <a:extLst>
                <a:ext uri="{FF2B5EF4-FFF2-40B4-BE49-F238E27FC236}">
                  <a16:creationId xmlns:a16="http://schemas.microsoft.com/office/drawing/2014/main" xmlns="" id="{E687C57B-3009-462A-B5C7-E663CDBF3614}"/>
                </a:ext>
              </a:extLst>
            </p:cNvPr>
            <p:cNvSpPr/>
            <p:nvPr/>
          </p:nvSpPr>
          <p:spPr>
            <a:xfrm>
              <a:off x="6042245" y="5273040"/>
              <a:ext cx="1023727" cy="299533"/>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編集</a:t>
              </a:r>
            </a:p>
          </p:txBody>
        </p:sp>
        <p:sp>
          <p:nvSpPr>
            <p:cNvPr id="32" name="四角形: 角を丸くする 31">
              <a:extLst>
                <a:ext uri="{FF2B5EF4-FFF2-40B4-BE49-F238E27FC236}">
                  <a16:creationId xmlns:a16="http://schemas.microsoft.com/office/drawing/2014/main" xmlns="" id="{6466C381-D6CC-4AD7-AA5C-104140FDA422}"/>
                </a:ext>
              </a:extLst>
            </p:cNvPr>
            <p:cNvSpPr/>
            <p:nvPr/>
          </p:nvSpPr>
          <p:spPr>
            <a:xfrm>
              <a:off x="7282073" y="5273040"/>
              <a:ext cx="1023727" cy="29953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grpSp>
      <p:grpSp>
        <p:nvGrpSpPr>
          <p:cNvPr id="40" name="グループ化 39">
            <a:extLst>
              <a:ext uri="{FF2B5EF4-FFF2-40B4-BE49-F238E27FC236}">
                <a16:creationId xmlns:a16="http://schemas.microsoft.com/office/drawing/2014/main" xmlns="" id="{A096291A-4CDC-4700-B70F-29EADAE33846}"/>
              </a:ext>
            </a:extLst>
          </p:cNvPr>
          <p:cNvGrpSpPr/>
          <p:nvPr/>
        </p:nvGrpSpPr>
        <p:grpSpPr>
          <a:xfrm>
            <a:off x="8850368" y="6125503"/>
            <a:ext cx="2443713" cy="521463"/>
            <a:chOff x="8503920" y="6336537"/>
            <a:chExt cx="2443713" cy="521463"/>
          </a:xfrm>
        </p:grpSpPr>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503920" y="6336537"/>
              <a:ext cx="758942" cy="5214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278103" y="6350466"/>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003489" y="6347617"/>
              <a:ext cx="944144"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gr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194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877163" cy="369332"/>
          </a:xfrm>
          <a:prstGeom prst="rect">
            <a:avLst/>
          </a:prstGeom>
          <a:noFill/>
        </p:spPr>
        <p:txBody>
          <a:bodyPr wrap="none" rtlCol="0">
            <a:spAutoFit/>
          </a:bodyPr>
          <a:lstStyle/>
          <a:p>
            <a:r>
              <a:rPr kumimoji="1" lang="ja-JP" altLang="en-US" dirty="0"/>
              <a:t>遊戯王</a:t>
            </a:r>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982812" y="740211"/>
            <a:ext cx="10951925" cy="4388837"/>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883641" cy="45300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時系列１</a:t>
            </a: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883641"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a:t>
            </a:r>
            <a:r>
              <a:rPr kumimoji="1" lang="en-US" altLang="ja-JP" sz="1200" dirty="0">
                <a:solidFill>
                  <a:schemeClr val="tx1"/>
                </a:solidFill>
              </a:rPr>
              <a:t>2</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883641"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a:t>
            </a:r>
            <a:r>
              <a:rPr kumimoji="1" lang="en-US" altLang="ja-JP" sz="1200" dirty="0">
                <a:solidFill>
                  <a:schemeClr val="tx1"/>
                </a:solidFill>
              </a:rPr>
              <a:t>3</a:t>
            </a:r>
            <a:endParaRPr kumimoji="1" lang="ja-JP" altLang="en-US" sz="1200" dirty="0">
              <a:solidFill>
                <a:schemeClr val="tx1"/>
              </a:solidFill>
            </a:endParaRPr>
          </a:p>
        </p:txBody>
      </p:sp>
      <p:sp>
        <p:nvSpPr>
          <p:cNvPr id="15" name="正方形/長方形 14">
            <a:extLst>
              <a:ext uri="{FF2B5EF4-FFF2-40B4-BE49-F238E27FC236}">
                <a16:creationId xmlns:a16="http://schemas.microsoft.com/office/drawing/2014/main" xmlns="" id="{369D80C2-828F-42BE-B9C8-0185F544A9F0}"/>
              </a:ext>
            </a:extLst>
          </p:cNvPr>
          <p:cNvSpPr/>
          <p:nvPr/>
        </p:nvSpPr>
        <p:spPr>
          <a:xfrm>
            <a:off x="982812" y="5129048"/>
            <a:ext cx="7847969" cy="1728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xmlns="" id="{7808D7F5-8414-4524-9820-22DDE30FDAFD}"/>
              </a:ext>
            </a:extLst>
          </p:cNvPr>
          <p:cNvSpPr/>
          <p:nvPr/>
        </p:nvSpPr>
        <p:spPr>
          <a:xfrm>
            <a:off x="1097690" y="3779520"/>
            <a:ext cx="2239870" cy="1186576"/>
          </a:xfrm>
          <a:prstGeom prst="roundRect">
            <a:avLst/>
          </a:prstGeom>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1340944" y="3995629"/>
            <a:ext cx="17533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1340944" y="4504153"/>
            <a:ext cx="1753361" cy="3048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pic>
        <p:nvPicPr>
          <p:cNvPr id="26" name="図 25"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690" y="5481660"/>
            <a:ext cx="1023727" cy="1023727"/>
          </a:xfrm>
          <a:prstGeom prst="rect">
            <a:avLst/>
          </a:prstGeom>
        </p:spPr>
      </p:pic>
      <p:cxnSp>
        <p:nvCxnSpPr>
          <p:cNvPr id="28" name="直線コネクタ 27">
            <a:extLst>
              <a:ext uri="{FF2B5EF4-FFF2-40B4-BE49-F238E27FC236}">
                <a16:creationId xmlns:a16="http://schemas.microsoft.com/office/drawing/2014/main" xmlns="" id="{3AF897E8-B1A7-4282-A6E6-589B0A1DE071}"/>
              </a:ext>
            </a:extLst>
          </p:cNvPr>
          <p:cNvCxnSpPr>
            <a:cxnSpLocks/>
          </p:cNvCxnSpPr>
          <p:nvPr/>
        </p:nvCxnSpPr>
        <p:spPr>
          <a:xfrm>
            <a:off x="2362200" y="5481660"/>
            <a:ext cx="229369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xmlns="" id="{183054C3-D4FD-4476-888C-B02BF2EDB4D9}"/>
              </a:ext>
            </a:extLst>
          </p:cNvPr>
          <p:cNvSpPr/>
          <p:nvPr/>
        </p:nvSpPr>
        <p:spPr>
          <a:xfrm>
            <a:off x="2362199" y="5644613"/>
            <a:ext cx="6347417" cy="114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xmlns="" id="{374922BE-1961-48D7-8557-9DA233C00D27}"/>
              </a:ext>
            </a:extLst>
          </p:cNvPr>
          <p:cNvGrpSpPr/>
          <p:nvPr/>
        </p:nvGrpSpPr>
        <p:grpSpPr>
          <a:xfrm>
            <a:off x="4982082" y="5273048"/>
            <a:ext cx="3474720" cy="299533"/>
            <a:chOff x="4831080" y="5273040"/>
            <a:chExt cx="3474720" cy="299533"/>
          </a:xfrm>
        </p:grpSpPr>
        <p:sp>
          <p:nvSpPr>
            <p:cNvPr id="30" name="四角形: 角を丸くする 29">
              <a:extLst>
                <a:ext uri="{FF2B5EF4-FFF2-40B4-BE49-F238E27FC236}">
                  <a16:creationId xmlns:a16="http://schemas.microsoft.com/office/drawing/2014/main" xmlns="" id="{18AADDC2-4CEF-4C43-AFBD-FEAF0C381217}"/>
                </a:ext>
              </a:extLst>
            </p:cNvPr>
            <p:cNvSpPr/>
            <p:nvPr/>
          </p:nvSpPr>
          <p:spPr>
            <a:xfrm>
              <a:off x="4831080" y="5273040"/>
              <a:ext cx="1023727" cy="299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保存</a:t>
              </a:r>
            </a:p>
          </p:txBody>
        </p:sp>
        <p:sp>
          <p:nvSpPr>
            <p:cNvPr id="31" name="四角形: 角を丸くする 30">
              <a:extLst>
                <a:ext uri="{FF2B5EF4-FFF2-40B4-BE49-F238E27FC236}">
                  <a16:creationId xmlns:a16="http://schemas.microsoft.com/office/drawing/2014/main" xmlns="" id="{E687C57B-3009-462A-B5C7-E663CDBF3614}"/>
                </a:ext>
              </a:extLst>
            </p:cNvPr>
            <p:cNvSpPr/>
            <p:nvPr/>
          </p:nvSpPr>
          <p:spPr>
            <a:xfrm>
              <a:off x="6042245" y="5273040"/>
              <a:ext cx="1023727" cy="299533"/>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編集</a:t>
              </a:r>
            </a:p>
          </p:txBody>
        </p:sp>
        <p:sp>
          <p:nvSpPr>
            <p:cNvPr id="32" name="四角形: 角を丸くする 31">
              <a:extLst>
                <a:ext uri="{FF2B5EF4-FFF2-40B4-BE49-F238E27FC236}">
                  <a16:creationId xmlns:a16="http://schemas.microsoft.com/office/drawing/2014/main" xmlns="" id="{6466C381-D6CC-4AD7-AA5C-104140FDA422}"/>
                </a:ext>
              </a:extLst>
            </p:cNvPr>
            <p:cNvSpPr/>
            <p:nvPr/>
          </p:nvSpPr>
          <p:spPr>
            <a:xfrm>
              <a:off x="7282073" y="5273040"/>
              <a:ext cx="1023727" cy="29953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grpSp>
      <p:grpSp>
        <p:nvGrpSpPr>
          <p:cNvPr id="40" name="グループ化 39">
            <a:extLst>
              <a:ext uri="{FF2B5EF4-FFF2-40B4-BE49-F238E27FC236}">
                <a16:creationId xmlns:a16="http://schemas.microsoft.com/office/drawing/2014/main" xmlns="" id="{A096291A-4CDC-4700-B70F-29EADAE33846}"/>
              </a:ext>
            </a:extLst>
          </p:cNvPr>
          <p:cNvGrpSpPr/>
          <p:nvPr/>
        </p:nvGrpSpPr>
        <p:grpSpPr>
          <a:xfrm>
            <a:off x="8850368" y="6125503"/>
            <a:ext cx="2443713" cy="521463"/>
            <a:chOff x="8503920" y="6336537"/>
            <a:chExt cx="2443713" cy="521463"/>
          </a:xfrm>
        </p:grpSpPr>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503920" y="6336537"/>
              <a:ext cx="758942" cy="5214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278103" y="6350466"/>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003489" y="6347617"/>
              <a:ext cx="944144"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gr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E2DCCB5B-6AD3-45C3-B2D4-59408261878E}"/>
              </a:ext>
            </a:extLst>
          </p:cNvPr>
          <p:cNvSpPr/>
          <p:nvPr/>
        </p:nvSpPr>
        <p:spPr>
          <a:xfrm flipH="1">
            <a:off x="10671805" y="666236"/>
            <a:ext cx="1038806" cy="332939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カーソル 単色塗りつぶし">
            <a:extLst>
              <a:ext uri="{FF2B5EF4-FFF2-40B4-BE49-F238E27FC236}">
                <a16:creationId xmlns:a16="http://schemas.microsoft.com/office/drawing/2014/main" xmlns="" id="{3994B036-7639-4803-8271-0071D0F65C2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p:blipFill>
        <p:spPr>
          <a:xfrm>
            <a:off x="11479970" y="422955"/>
            <a:ext cx="453006" cy="453006"/>
          </a:xfrm>
          <a:prstGeom prst="rect">
            <a:avLst/>
          </a:prstGeom>
        </p:spPr>
      </p:pic>
      <p:sp>
        <p:nvSpPr>
          <p:cNvPr id="17" name="四角形: 角を丸くする 16">
            <a:extLst>
              <a:ext uri="{FF2B5EF4-FFF2-40B4-BE49-F238E27FC236}">
                <a16:creationId xmlns:a16="http://schemas.microsoft.com/office/drawing/2014/main" xmlns="" id="{62245D30-E5C6-4ED1-9A61-95EA3DA1DAAE}"/>
              </a:ext>
            </a:extLst>
          </p:cNvPr>
          <p:cNvSpPr/>
          <p:nvPr/>
        </p:nvSpPr>
        <p:spPr>
          <a:xfrm>
            <a:off x="10745969" y="3429000"/>
            <a:ext cx="890477" cy="35052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図を削除</a:t>
            </a:r>
            <a:endParaRPr kumimoji="1" lang="ja-JP" altLang="en-US" sz="1200" dirty="0"/>
          </a:p>
        </p:txBody>
      </p:sp>
      <p:sp>
        <p:nvSpPr>
          <p:cNvPr id="18" name="四角形: 角を丸くする 17">
            <a:extLst>
              <a:ext uri="{FF2B5EF4-FFF2-40B4-BE49-F238E27FC236}">
                <a16:creationId xmlns:a16="http://schemas.microsoft.com/office/drawing/2014/main" xmlns="" id="{2D220188-A5C8-4C0B-B314-0FF1DD79E1DD}"/>
              </a:ext>
            </a:extLst>
          </p:cNvPr>
          <p:cNvSpPr/>
          <p:nvPr/>
        </p:nvSpPr>
        <p:spPr>
          <a:xfrm>
            <a:off x="10745969" y="746620"/>
            <a:ext cx="910370" cy="25383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kumimoji="1" lang="ja-JP" altLang="en-US" sz="1200" dirty="0">
                <a:solidFill>
                  <a:schemeClr val="tx1"/>
                </a:solidFill>
              </a:rPr>
              <a:t>未定</a:t>
            </a:r>
            <a:r>
              <a:rPr kumimoji="1" lang="en-US" altLang="ja-JP" sz="1200" dirty="0">
                <a:solidFill>
                  <a:schemeClr val="tx1"/>
                </a:solidFill>
              </a:rPr>
              <a:t>)</a:t>
            </a:r>
          </a:p>
          <a:p>
            <a:pPr algn="ctr"/>
            <a:r>
              <a:rPr kumimoji="1" lang="ja-JP" altLang="en-US" sz="1200" dirty="0">
                <a:solidFill>
                  <a:schemeClr val="tx1"/>
                </a:solidFill>
              </a:rPr>
              <a:t>何かいろいろ必要になるかも？</a:t>
            </a:r>
          </a:p>
        </p:txBody>
      </p:sp>
    </p:spTree>
    <p:extLst>
      <p:ext uri="{BB962C8B-B14F-4D97-AF65-F5344CB8AC3E}">
        <p14:creationId xmlns:p14="http://schemas.microsoft.com/office/powerpoint/2010/main" val="273826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1107996" cy="369332"/>
          </a:xfrm>
          <a:prstGeom prst="rect">
            <a:avLst/>
          </a:prstGeom>
          <a:noFill/>
        </p:spPr>
        <p:txBody>
          <a:bodyPr wrap="none" rtlCol="0">
            <a:spAutoFit/>
          </a:bodyPr>
          <a:lstStyle/>
          <a:p>
            <a:r>
              <a:rPr lang="ja-JP" altLang="en-US" dirty="0"/>
              <a:t>作</a:t>
            </a:r>
            <a:r>
              <a:rPr lang="ja-JP" altLang="en-US" dirty="0" smtClean="0"/>
              <a:t>品名</a:t>
            </a:r>
            <a:r>
              <a:rPr lang="ja-JP" altLang="en-US" dirty="0"/>
              <a:t>Ａ</a:t>
            </a:r>
            <a:endParaRPr kumimoji="1" lang="ja-JP" altLang="en-US" dirty="0"/>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982812" y="740211"/>
            <a:ext cx="8641739" cy="4421784"/>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883641" cy="45300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時系列１</a:t>
            </a: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883641"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a:t>
            </a:r>
            <a:r>
              <a:rPr kumimoji="1" lang="en-US" altLang="ja-JP" sz="1200" dirty="0">
                <a:solidFill>
                  <a:schemeClr val="tx1"/>
                </a:solidFill>
              </a:rPr>
              <a:t>2</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883641"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時系列</a:t>
            </a:r>
            <a:r>
              <a:rPr kumimoji="1" lang="en-US" altLang="ja-JP" sz="1200" dirty="0">
                <a:solidFill>
                  <a:schemeClr val="tx1"/>
                </a:solidFill>
              </a:rPr>
              <a:t>3</a:t>
            </a:r>
            <a:endParaRPr kumimoji="1" lang="ja-JP" altLang="en-US" sz="1200" dirty="0">
              <a:solidFill>
                <a:schemeClr val="tx1"/>
              </a:solidFill>
            </a:endParaRPr>
          </a:p>
        </p:txBody>
      </p:sp>
      <p:sp>
        <p:nvSpPr>
          <p:cNvPr id="15" name="正方形/長方形 14">
            <a:extLst>
              <a:ext uri="{FF2B5EF4-FFF2-40B4-BE49-F238E27FC236}">
                <a16:creationId xmlns:a16="http://schemas.microsoft.com/office/drawing/2014/main" xmlns="" id="{369D80C2-828F-42BE-B9C8-0185F544A9F0}"/>
              </a:ext>
            </a:extLst>
          </p:cNvPr>
          <p:cNvSpPr/>
          <p:nvPr/>
        </p:nvSpPr>
        <p:spPr>
          <a:xfrm>
            <a:off x="982812" y="5129048"/>
            <a:ext cx="7847969" cy="1728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8347933" y="278933"/>
            <a:ext cx="881906" cy="269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9423615" y="272018"/>
            <a:ext cx="942306" cy="27385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pic>
        <p:nvPicPr>
          <p:cNvPr id="26" name="図 25"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690" y="5481660"/>
            <a:ext cx="1023727" cy="1023727"/>
          </a:xfrm>
          <a:prstGeom prst="rect">
            <a:avLst/>
          </a:prstGeom>
        </p:spPr>
      </p:pic>
      <p:cxnSp>
        <p:nvCxnSpPr>
          <p:cNvPr id="28" name="直線コネクタ 27">
            <a:extLst>
              <a:ext uri="{FF2B5EF4-FFF2-40B4-BE49-F238E27FC236}">
                <a16:creationId xmlns:a16="http://schemas.microsoft.com/office/drawing/2014/main" xmlns="" id="{3AF897E8-B1A7-4282-A6E6-589B0A1DE071}"/>
              </a:ext>
            </a:extLst>
          </p:cNvPr>
          <p:cNvCxnSpPr>
            <a:cxnSpLocks/>
          </p:cNvCxnSpPr>
          <p:nvPr/>
        </p:nvCxnSpPr>
        <p:spPr>
          <a:xfrm>
            <a:off x="2362200" y="5481660"/>
            <a:ext cx="229369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xmlns="" id="{183054C3-D4FD-4476-888C-B02BF2EDB4D9}"/>
              </a:ext>
            </a:extLst>
          </p:cNvPr>
          <p:cNvSpPr/>
          <p:nvPr/>
        </p:nvSpPr>
        <p:spPr>
          <a:xfrm>
            <a:off x="2362199" y="5644613"/>
            <a:ext cx="6347417" cy="114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xmlns="" id="{E687C57B-3009-462A-B5C7-E663CDBF3614}"/>
              </a:ext>
            </a:extLst>
          </p:cNvPr>
          <p:cNvSpPr/>
          <p:nvPr/>
        </p:nvSpPr>
        <p:spPr>
          <a:xfrm>
            <a:off x="6193247" y="5273048"/>
            <a:ext cx="1023727" cy="299533"/>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編集</a:t>
            </a:r>
          </a:p>
        </p:txBody>
      </p:sp>
      <p:sp>
        <p:nvSpPr>
          <p:cNvPr id="32" name="四角形: 角を丸くする 31">
            <a:extLst>
              <a:ext uri="{FF2B5EF4-FFF2-40B4-BE49-F238E27FC236}">
                <a16:creationId xmlns:a16="http://schemas.microsoft.com/office/drawing/2014/main" xmlns="" id="{6466C381-D6CC-4AD7-AA5C-104140FDA422}"/>
              </a:ext>
            </a:extLst>
          </p:cNvPr>
          <p:cNvSpPr/>
          <p:nvPr/>
        </p:nvSpPr>
        <p:spPr>
          <a:xfrm>
            <a:off x="7433075" y="5273048"/>
            <a:ext cx="1023727" cy="29953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grpSp>
        <p:nvGrpSpPr>
          <p:cNvPr id="40" name="グループ化 39">
            <a:extLst>
              <a:ext uri="{FF2B5EF4-FFF2-40B4-BE49-F238E27FC236}">
                <a16:creationId xmlns:a16="http://schemas.microsoft.com/office/drawing/2014/main" xmlns="" id="{A096291A-4CDC-4700-B70F-29EADAE33846}"/>
              </a:ext>
            </a:extLst>
          </p:cNvPr>
          <p:cNvGrpSpPr/>
          <p:nvPr/>
        </p:nvGrpSpPr>
        <p:grpSpPr>
          <a:xfrm>
            <a:off x="8850368" y="6125503"/>
            <a:ext cx="2443713" cy="521463"/>
            <a:chOff x="8503920" y="6336537"/>
            <a:chExt cx="2443713" cy="521463"/>
          </a:xfrm>
        </p:grpSpPr>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503920" y="6336537"/>
              <a:ext cx="758942" cy="5214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278103" y="6350466"/>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003489" y="6347617"/>
              <a:ext cx="944144"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gr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362199" y="5161995"/>
            <a:ext cx="646331" cy="369332"/>
          </a:xfrm>
          <a:prstGeom prst="rect">
            <a:avLst/>
          </a:prstGeom>
          <a:noFill/>
        </p:spPr>
        <p:txBody>
          <a:bodyPr wrap="none" rtlCol="0">
            <a:spAutoFit/>
          </a:bodyPr>
          <a:lstStyle/>
          <a:p>
            <a:r>
              <a:rPr kumimoji="1" lang="ja-JP" altLang="en-US" dirty="0" smtClean="0"/>
              <a:t>名前</a:t>
            </a:r>
            <a:endParaRPr kumimoji="1" lang="ja-JP" altLang="en-US" dirty="0"/>
          </a:p>
        </p:txBody>
      </p:sp>
      <p:sp>
        <p:nvSpPr>
          <p:cNvPr id="35" name="テキスト ボックス 34"/>
          <p:cNvSpPr txBox="1"/>
          <p:nvPr/>
        </p:nvSpPr>
        <p:spPr>
          <a:xfrm>
            <a:off x="2363870" y="5666326"/>
            <a:ext cx="6345746" cy="1200329"/>
          </a:xfrm>
          <a:prstGeom prst="rect">
            <a:avLst/>
          </a:prstGeom>
          <a:noFill/>
        </p:spPr>
        <p:txBody>
          <a:bodyPr wrap="square" rtlCol="0">
            <a:spAutoFit/>
          </a:bodyPr>
          <a:lstStyle/>
          <a:p>
            <a:r>
              <a:rPr lang="ja-JP" altLang="en-US" dirty="0"/>
              <a:t>あああああああああああああああああああああああああああああああああああああああああああああああああああああああああああああああああああああああああああああああ</a:t>
            </a:r>
            <a:r>
              <a:rPr lang="ja-JP" altLang="en-US" dirty="0" smtClean="0"/>
              <a:t>あああああああああああああああああああああああああ</a:t>
            </a:r>
            <a:endParaRPr kumimoji="1" lang="ja-JP" altLang="en-US" dirty="0"/>
          </a:p>
        </p:txBody>
      </p:sp>
    </p:spTree>
    <p:extLst>
      <p:ext uri="{BB962C8B-B14F-4D97-AF65-F5344CB8AC3E}">
        <p14:creationId xmlns:p14="http://schemas.microsoft.com/office/powerpoint/2010/main" val="412654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1107996" cy="369332"/>
          </a:xfrm>
          <a:prstGeom prst="rect">
            <a:avLst/>
          </a:prstGeom>
          <a:noFill/>
        </p:spPr>
        <p:txBody>
          <a:bodyPr wrap="none" rtlCol="0">
            <a:spAutoFit/>
          </a:bodyPr>
          <a:lstStyle/>
          <a:p>
            <a:r>
              <a:rPr lang="ja-JP" altLang="en-US" dirty="0"/>
              <a:t>作</a:t>
            </a:r>
            <a:r>
              <a:rPr lang="ja-JP" altLang="en-US" dirty="0" smtClean="0"/>
              <a:t>品名</a:t>
            </a:r>
            <a:r>
              <a:rPr lang="ja-JP" altLang="en-US" dirty="0"/>
              <a:t>Ａ</a:t>
            </a:r>
            <a:endParaRPr kumimoji="1" lang="ja-JP" altLang="en-US" dirty="0"/>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1775129" y="722020"/>
            <a:ext cx="8641739" cy="4421784"/>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1686173" cy="45300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機動戦士ガンダム</a:t>
            </a:r>
            <a:endParaRPr kumimoji="1" lang="ja-JP" altLang="en-US" sz="1200" dirty="0">
              <a:solidFill>
                <a:schemeClr val="tx1"/>
              </a:solidFill>
            </a:endParaRP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1686173"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機動戦士ガンダム</a:t>
            </a:r>
            <a:r>
              <a:rPr kumimoji="1" lang="en-US" altLang="ja-JP" sz="1200" dirty="0" smtClean="0">
                <a:solidFill>
                  <a:schemeClr val="tx1"/>
                </a:solidFill>
              </a:rPr>
              <a:t>Z</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1686174"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a:t>
            </a:r>
            <a:r>
              <a:rPr lang="ja-JP" altLang="en-US" sz="1200" dirty="0" smtClean="0">
                <a:solidFill>
                  <a:schemeClr val="tx1"/>
                </a:solidFill>
              </a:rPr>
              <a:t>ガンダム</a:t>
            </a:r>
            <a:r>
              <a:rPr lang="en-US" altLang="ja-JP" sz="1200" dirty="0" smtClean="0">
                <a:solidFill>
                  <a:schemeClr val="tx1"/>
                </a:solidFill>
              </a:rPr>
              <a:t>ZZ</a:t>
            </a:r>
            <a:endParaRPr kumimoji="1" lang="ja-JP" altLang="en-US" sz="1200" dirty="0">
              <a:solidFill>
                <a:schemeClr val="tx1"/>
              </a:solidFill>
            </a:endParaRPr>
          </a:p>
        </p:txBody>
      </p:sp>
      <p:sp>
        <p:nvSpPr>
          <p:cNvPr id="15" name="正方形/長方形 14">
            <a:extLst>
              <a:ext uri="{FF2B5EF4-FFF2-40B4-BE49-F238E27FC236}">
                <a16:creationId xmlns:a16="http://schemas.microsoft.com/office/drawing/2014/main" xmlns="" id="{369D80C2-828F-42BE-B9C8-0185F544A9F0}"/>
              </a:ext>
            </a:extLst>
          </p:cNvPr>
          <p:cNvSpPr/>
          <p:nvPr/>
        </p:nvSpPr>
        <p:spPr>
          <a:xfrm>
            <a:off x="982812" y="5129048"/>
            <a:ext cx="7847969" cy="1728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8347933" y="278933"/>
            <a:ext cx="881906" cy="269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9423615" y="272018"/>
            <a:ext cx="942306" cy="27385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pic>
        <p:nvPicPr>
          <p:cNvPr id="26" name="図 25"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690" y="5481660"/>
            <a:ext cx="1023727" cy="1023727"/>
          </a:xfrm>
          <a:prstGeom prst="rect">
            <a:avLst/>
          </a:prstGeom>
        </p:spPr>
      </p:pic>
      <p:cxnSp>
        <p:nvCxnSpPr>
          <p:cNvPr id="28" name="直線コネクタ 27">
            <a:extLst>
              <a:ext uri="{FF2B5EF4-FFF2-40B4-BE49-F238E27FC236}">
                <a16:creationId xmlns:a16="http://schemas.microsoft.com/office/drawing/2014/main" xmlns="" id="{3AF897E8-B1A7-4282-A6E6-589B0A1DE071}"/>
              </a:ext>
            </a:extLst>
          </p:cNvPr>
          <p:cNvCxnSpPr>
            <a:cxnSpLocks/>
          </p:cNvCxnSpPr>
          <p:nvPr/>
        </p:nvCxnSpPr>
        <p:spPr>
          <a:xfrm>
            <a:off x="2362200" y="5481660"/>
            <a:ext cx="229369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xmlns="" id="{183054C3-D4FD-4476-888C-B02BF2EDB4D9}"/>
              </a:ext>
            </a:extLst>
          </p:cNvPr>
          <p:cNvSpPr/>
          <p:nvPr/>
        </p:nvSpPr>
        <p:spPr>
          <a:xfrm>
            <a:off x="2362199" y="5644613"/>
            <a:ext cx="6347417" cy="114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xmlns="" id="{E687C57B-3009-462A-B5C7-E663CDBF3614}"/>
              </a:ext>
            </a:extLst>
          </p:cNvPr>
          <p:cNvSpPr/>
          <p:nvPr/>
        </p:nvSpPr>
        <p:spPr>
          <a:xfrm>
            <a:off x="6193247" y="5273048"/>
            <a:ext cx="1023727" cy="299533"/>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編集</a:t>
            </a:r>
          </a:p>
        </p:txBody>
      </p:sp>
      <p:sp>
        <p:nvSpPr>
          <p:cNvPr id="32" name="四角形: 角を丸くする 31">
            <a:extLst>
              <a:ext uri="{FF2B5EF4-FFF2-40B4-BE49-F238E27FC236}">
                <a16:creationId xmlns:a16="http://schemas.microsoft.com/office/drawing/2014/main" xmlns="" id="{6466C381-D6CC-4AD7-AA5C-104140FDA422}"/>
              </a:ext>
            </a:extLst>
          </p:cNvPr>
          <p:cNvSpPr/>
          <p:nvPr/>
        </p:nvSpPr>
        <p:spPr>
          <a:xfrm>
            <a:off x="7433075" y="5273048"/>
            <a:ext cx="1023727" cy="29953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grpSp>
        <p:nvGrpSpPr>
          <p:cNvPr id="40" name="グループ化 39">
            <a:extLst>
              <a:ext uri="{FF2B5EF4-FFF2-40B4-BE49-F238E27FC236}">
                <a16:creationId xmlns:a16="http://schemas.microsoft.com/office/drawing/2014/main" xmlns="" id="{A096291A-4CDC-4700-B70F-29EADAE33846}"/>
              </a:ext>
            </a:extLst>
          </p:cNvPr>
          <p:cNvGrpSpPr/>
          <p:nvPr/>
        </p:nvGrpSpPr>
        <p:grpSpPr>
          <a:xfrm>
            <a:off x="8850368" y="6125503"/>
            <a:ext cx="2443713" cy="521463"/>
            <a:chOff x="8503920" y="6336537"/>
            <a:chExt cx="2443713" cy="521463"/>
          </a:xfrm>
        </p:grpSpPr>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503920" y="6336537"/>
              <a:ext cx="758942" cy="5214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278103" y="6350466"/>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003489" y="6347617"/>
              <a:ext cx="944144"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gr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362199" y="5161995"/>
            <a:ext cx="646331" cy="369332"/>
          </a:xfrm>
          <a:prstGeom prst="rect">
            <a:avLst/>
          </a:prstGeom>
          <a:noFill/>
        </p:spPr>
        <p:txBody>
          <a:bodyPr wrap="none" rtlCol="0">
            <a:spAutoFit/>
          </a:bodyPr>
          <a:lstStyle/>
          <a:p>
            <a:r>
              <a:rPr kumimoji="1" lang="ja-JP" altLang="en-US" dirty="0" smtClean="0"/>
              <a:t>名前</a:t>
            </a:r>
            <a:endParaRPr kumimoji="1" lang="ja-JP" altLang="en-US" dirty="0"/>
          </a:p>
        </p:txBody>
      </p:sp>
      <p:sp>
        <p:nvSpPr>
          <p:cNvPr id="35" name="テキスト ボックス 34"/>
          <p:cNvSpPr txBox="1"/>
          <p:nvPr/>
        </p:nvSpPr>
        <p:spPr>
          <a:xfrm>
            <a:off x="2363870" y="5666326"/>
            <a:ext cx="6345746" cy="1200329"/>
          </a:xfrm>
          <a:prstGeom prst="rect">
            <a:avLst/>
          </a:prstGeom>
          <a:noFill/>
        </p:spPr>
        <p:txBody>
          <a:bodyPr wrap="square" rtlCol="0">
            <a:spAutoFit/>
          </a:bodyPr>
          <a:lstStyle/>
          <a:p>
            <a:r>
              <a:rPr lang="ja-JP" altLang="en-US" dirty="0"/>
              <a:t>あああああああああああああああああああああああああああああああああああああああああああああああああああああああああああああああああああああああああああああああ</a:t>
            </a:r>
            <a:r>
              <a:rPr lang="ja-JP" altLang="en-US" dirty="0" smtClean="0"/>
              <a:t>あああああああああああああああああああああああああ</a:t>
            </a:r>
            <a:endParaRPr kumimoji="1" lang="ja-JP" altLang="en-US" dirty="0"/>
          </a:p>
        </p:txBody>
      </p:sp>
      <p:sp>
        <p:nvSpPr>
          <p:cNvPr id="10" name="円/楕円 9"/>
          <p:cNvSpPr/>
          <p:nvPr/>
        </p:nvSpPr>
        <p:spPr>
          <a:xfrm>
            <a:off x="3931920" y="3484880"/>
            <a:ext cx="833120" cy="833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7305040" y="1759224"/>
            <a:ext cx="833120" cy="83312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10" idx="6"/>
          </p:cNvCxnSpPr>
          <p:nvPr/>
        </p:nvCxnSpPr>
        <p:spPr>
          <a:xfrm flipV="1">
            <a:off x="4765040" y="2513116"/>
            <a:ext cx="2668035" cy="138832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図 41"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6274" y="3321928"/>
            <a:ext cx="424412" cy="424412"/>
          </a:xfrm>
          <a:prstGeom prst="rect">
            <a:avLst/>
          </a:prstGeom>
        </p:spPr>
      </p:pic>
      <p:pic>
        <p:nvPicPr>
          <p:cNvPr id="45" name="図 44"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9394" y="1562373"/>
            <a:ext cx="424412" cy="424412"/>
          </a:xfrm>
          <a:prstGeom prst="rect">
            <a:avLst/>
          </a:prstGeom>
        </p:spPr>
      </p:pic>
      <p:sp>
        <p:nvSpPr>
          <p:cNvPr id="27" name="テキスト ボックス 26"/>
          <p:cNvSpPr txBox="1"/>
          <p:nvPr/>
        </p:nvSpPr>
        <p:spPr>
          <a:xfrm>
            <a:off x="3798800" y="3891465"/>
            <a:ext cx="1107996" cy="276999"/>
          </a:xfrm>
          <a:prstGeom prst="rect">
            <a:avLst/>
          </a:prstGeom>
          <a:noFill/>
        </p:spPr>
        <p:txBody>
          <a:bodyPr wrap="none" rtlCol="0">
            <a:spAutoFit/>
          </a:bodyPr>
          <a:lstStyle/>
          <a:p>
            <a:r>
              <a:rPr kumimoji="1" lang="ja-JP" altLang="en-US" sz="1200" dirty="0" smtClean="0"/>
              <a:t>アムロ・レイ</a:t>
            </a:r>
            <a:endParaRPr kumimoji="1" lang="ja-JP" altLang="en-US" sz="1200" dirty="0"/>
          </a:p>
        </p:txBody>
      </p:sp>
      <p:sp>
        <p:nvSpPr>
          <p:cNvPr id="47" name="テキスト ボックス 46"/>
          <p:cNvSpPr txBox="1"/>
          <p:nvPr/>
        </p:nvSpPr>
        <p:spPr>
          <a:xfrm>
            <a:off x="7002558" y="2157361"/>
            <a:ext cx="1454244" cy="261610"/>
          </a:xfrm>
          <a:prstGeom prst="rect">
            <a:avLst/>
          </a:prstGeom>
          <a:noFill/>
        </p:spPr>
        <p:txBody>
          <a:bodyPr wrap="none" rtlCol="0">
            <a:spAutoFit/>
          </a:bodyPr>
          <a:lstStyle/>
          <a:p>
            <a:r>
              <a:rPr kumimoji="1" lang="ja-JP" altLang="en-US" sz="1100" dirty="0" smtClean="0"/>
              <a:t>シャア・アズナブル</a:t>
            </a:r>
            <a:endParaRPr kumimoji="1" lang="ja-JP" altLang="en-US" sz="1100" dirty="0"/>
          </a:p>
        </p:txBody>
      </p:sp>
    </p:spTree>
    <p:extLst>
      <p:ext uri="{BB962C8B-B14F-4D97-AF65-F5344CB8AC3E}">
        <p14:creationId xmlns:p14="http://schemas.microsoft.com/office/powerpoint/2010/main" val="336411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1107996" cy="369332"/>
          </a:xfrm>
          <a:prstGeom prst="rect">
            <a:avLst/>
          </a:prstGeom>
          <a:noFill/>
        </p:spPr>
        <p:txBody>
          <a:bodyPr wrap="none" rtlCol="0">
            <a:spAutoFit/>
          </a:bodyPr>
          <a:lstStyle/>
          <a:p>
            <a:r>
              <a:rPr lang="ja-JP" altLang="en-US" dirty="0"/>
              <a:t>作</a:t>
            </a:r>
            <a:r>
              <a:rPr lang="ja-JP" altLang="en-US" dirty="0" smtClean="0"/>
              <a:t>品名</a:t>
            </a:r>
            <a:r>
              <a:rPr lang="ja-JP" altLang="en-US" dirty="0"/>
              <a:t>Ａ</a:t>
            </a:r>
            <a:endParaRPr kumimoji="1" lang="ja-JP" altLang="en-US" dirty="0"/>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1775129" y="722020"/>
            <a:ext cx="8641739" cy="4421784"/>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1686173" cy="4530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機動戦士ガンダム</a:t>
            </a:r>
            <a:endParaRPr kumimoji="1" lang="ja-JP" altLang="en-US" sz="1200" dirty="0">
              <a:solidFill>
                <a:schemeClr val="tx1"/>
              </a:solidFill>
            </a:endParaRP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1686173" cy="453005"/>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機動戦士ガンダム</a:t>
            </a:r>
            <a:r>
              <a:rPr kumimoji="1" lang="en-US" altLang="ja-JP" sz="1200" dirty="0" smtClean="0">
                <a:solidFill>
                  <a:schemeClr val="tx1"/>
                </a:solidFill>
              </a:rPr>
              <a:t>Z</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1686174"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a:t>
            </a:r>
            <a:r>
              <a:rPr lang="ja-JP" altLang="en-US" sz="1200" dirty="0" smtClean="0">
                <a:solidFill>
                  <a:schemeClr val="tx1"/>
                </a:solidFill>
              </a:rPr>
              <a:t>ガンダム</a:t>
            </a:r>
            <a:r>
              <a:rPr lang="en-US" altLang="ja-JP" sz="1200" dirty="0" smtClean="0">
                <a:solidFill>
                  <a:schemeClr val="tx1"/>
                </a:solidFill>
              </a:rPr>
              <a:t>ZZ</a:t>
            </a:r>
            <a:endParaRPr kumimoji="1" lang="ja-JP" altLang="en-US" sz="1200" dirty="0">
              <a:solidFill>
                <a:schemeClr val="tx1"/>
              </a:solidFill>
            </a:endParaRPr>
          </a:p>
        </p:txBody>
      </p:sp>
      <p:sp>
        <p:nvSpPr>
          <p:cNvPr id="15" name="正方形/長方形 14">
            <a:extLst>
              <a:ext uri="{FF2B5EF4-FFF2-40B4-BE49-F238E27FC236}">
                <a16:creationId xmlns:a16="http://schemas.microsoft.com/office/drawing/2014/main" xmlns="" id="{369D80C2-828F-42BE-B9C8-0185F544A9F0}"/>
              </a:ext>
            </a:extLst>
          </p:cNvPr>
          <p:cNvSpPr/>
          <p:nvPr/>
        </p:nvSpPr>
        <p:spPr>
          <a:xfrm>
            <a:off x="982812" y="5129048"/>
            <a:ext cx="7847969" cy="1728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8347933" y="278933"/>
            <a:ext cx="881906" cy="269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9423615" y="272018"/>
            <a:ext cx="942306" cy="27385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pic>
        <p:nvPicPr>
          <p:cNvPr id="26" name="図 25"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690" y="5481660"/>
            <a:ext cx="1023727" cy="1023727"/>
          </a:xfrm>
          <a:prstGeom prst="rect">
            <a:avLst/>
          </a:prstGeom>
        </p:spPr>
      </p:pic>
      <p:cxnSp>
        <p:nvCxnSpPr>
          <p:cNvPr id="28" name="直線コネクタ 27">
            <a:extLst>
              <a:ext uri="{FF2B5EF4-FFF2-40B4-BE49-F238E27FC236}">
                <a16:creationId xmlns:a16="http://schemas.microsoft.com/office/drawing/2014/main" xmlns="" id="{3AF897E8-B1A7-4282-A6E6-589B0A1DE071}"/>
              </a:ext>
            </a:extLst>
          </p:cNvPr>
          <p:cNvCxnSpPr>
            <a:cxnSpLocks/>
          </p:cNvCxnSpPr>
          <p:nvPr/>
        </p:nvCxnSpPr>
        <p:spPr>
          <a:xfrm>
            <a:off x="2362200" y="5481660"/>
            <a:ext cx="229369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xmlns="" id="{183054C3-D4FD-4476-888C-B02BF2EDB4D9}"/>
              </a:ext>
            </a:extLst>
          </p:cNvPr>
          <p:cNvSpPr/>
          <p:nvPr/>
        </p:nvSpPr>
        <p:spPr>
          <a:xfrm>
            <a:off x="2362199" y="5644613"/>
            <a:ext cx="6347417" cy="114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xmlns="" id="{E687C57B-3009-462A-B5C7-E663CDBF3614}"/>
              </a:ext>
            </a:extLst>
          </p:cNvPr>
          <p:cNvSpPr/>
          <p:nvPr/>
        </p:nvSpPr>
        <p:spPr>
          <a:xfrm>
            <a:off x="6193247" y="5273048"/>
            <a:ext cx="1023727" cy="299533"/>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編集</a:t>
            </a:r>
          </a:p>
        </p:txBody>
      </p:sp>
      <p:sp>
        <p:nvSpPr>
          <p:cNvPr id="32" name="四角形: 角を丸くする 31">
            <a:extLst>
              <a:ext uri="{FF2B5EF4-FFF2-40B4-BE49-F238E27FC236}">
                <a16:creationId xmlns:a16="http://schemas.microsoft.com/office/drawing/2014/main" xmlns="" id="{6466C381-D6CC-4AD7-AA5C-104140FDA422}"/>
              </a:ext>
            </a:extLst>
          </p:cNvPr>
          <p:cNvSpPr/>
          <p:nvPr/>
        </p:nvSpPr>
        <p:spPr>
          <a:xfrm>
            <a:off x="7433075" y="5273048"/>
            <a:ext cx="1023727" cy="29953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grpSp>
        <p:nvGrpSpPr>
          <p:cNvPr id="40" name="グループ化 39">
            <a:extLst>
              <a:ext uri="{FF2B5EF4-FFF2-40B4-BE49-F238E27FC236}">
                <a16:creationId xmlns:a16="http://schemas.microsoft.com/office/drawing/2014/main" xmlns="" id="{A096291A-4CDC-4700-B70F-29EADAE33846}"/>
              </a:ext>
            </a:extLst>
          </p:cNvPr>
          <p:cNvGrpSpPr/>
          <p:nvPr/>
        </p:nvGrpSpPr>
        <p:grpSpPr>
          <a:xfrm>
            <a:off x="8850368" y="6125503"/>
            <a:ext cx="2443713" cy="521463"/>
            <a:chOff x="8503920" y="6336537"/>
            <a:chExt cx="2443713" cy="521463"/>
          </a:xfrm>
        </p:grpSpPr>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503920" y="6336537"/>
              <a:ext cx="758942" cy="5214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278103" y="6350466"/>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003489" y="6347617"/>
              <a:ext cx="944144"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gr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362199" y="5161995"/>
            <a:ext cx="646331" cy="369332"/>
          </a:xfrm>
          <a:prstGeom prst="rect">
            <a:avLst/>
          </a:prstGeom>
          <a:noFill/>
        </p:spPr>
        <p:txBody>
          <a:bodyPr wrap="none" rtlCol="0">
            <a:spAutoFit/>
          </a:bodyPr>
          <a:lstStyle/>
          <a:p>
            <a:r>
              <a:rPr kumimoji="1" lang="ja-JP" altLang="en-US" dirty="0" smtClean="0"/>
              <a:t>名前</a:t>
            </a:r>
            <a:endParaRPr kumimoji="1" lang="ja-JP" altLang="en-US" dirty="0"/>
          </a:p>
        </p:txBody>
      </p:sp>
      <p:sp>
        <p:nvSpPr>
          <p:cNvPr id="35" name="テキスト ボックス 34"/>
          <p:cNvSpPr txBox="1"/>
          <p:nvPr/>
        </p:nvSpPr>
        <p:spPr>
          <a:xfrm>
            <a:off x="2363870" y="5666326"/>
            <a:ext cx="6345746" cy="1200329"/>
          </a:xfrm>
          <a:prstGeom prst="rect">
            <a:avLst/>
          </a:prstGeom>
          <a:noFill/>
        </p:spPr>
        <p:txBody>
          <a:bodyPr wrap="square" rtlCol="0">
            <a:spAutoFit/>
          </a:bodyPr>
          <a:lstStyle/>
          <a:p>
            <a:r>
              <a:rPr lang="ja-JP" altLang="en-US" dirty="0"/>
              <a:t>あああああああああああああああああああああああああああああああああああああああああああああああああああああああああああああああああああああああああああああああ</a:t>
            </a:r>
            <a:r>
              <a:rPr lang="ja-JP" altLang="en-US" dirty="0" smtClean="0"/>
              <a:t>あああああああああああああああああああああああああ</a:t>
            </a:r>
            <a:endParaRPr kumimoji="1" lang="ja-JP" altLang="en-US" dirty="0"/>
          </a:p>
        </p:txBody>
      </p:sp>
      <p:sp>
        <p:nvSpPr>
          <p:cNvPr id="10" name="円/楕円 9"/>
          <p:cNvSpPr/>
          <p:nvPr/>
        </p:nvSpPr>
        <p:spPr>
          <a:xfrm>
            <a:off x="3931920" y="3484880"/>
            <a:ext cx="833120" cy="833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7305040" y="1759224"/>
            <a:ext cx="833120" cy="83312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10" idx="6"/>
          </p:cNvCxnSpPr>
          <p:nvPr/>
        </p:nvCxnSpPr>
        <p:spPr>
          <a:xfrm flipV="1">
            <a:off x="4765040" y="2513116"/>
            <a:ext cx="2668035" cy="138832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図 41"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6274" y="3321928"/>
            <a:ext cx="424412" cy="424412"/>
          </a:xfrm>
          <a:prstGeom prst="rect">
            <a:avLst/>
          </a:prstGeom>
        </p:spPr>
      </p:pic>
      <p:pic>
        <p:nvPicPr>
          <p:cNvPr id="45" name="図 44"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9394" y="1562373"/>
            <a:ext cx="424412" cy="424412"/>
          </a:xfrm>
          <a:prstGeom prst="rect">
            <a:avLst/>
          </a:prstGeom>
        </p:spPr>
      </p:pic>
      <p:sp>
        <p:nvSpPr>
          <p:cNvPr id="27" name="テキスト ボックス 26"/>
          <p:cNvSpPr txBox="1"/>
          <p:nvPr/>
        </p:nvSpPr>
        <p:spPr>
          <a:xfrm>
            <a:off x="3798800" y="3891465"/>
            <a:ext cx="1107996" cy="276999"/>
          </a:xfrm>
          <a:prstGeom prst="rect">
            <a:avLst/>
          </a:prstGeom>
          <a:noFill/>
        </p:spPr>
        <p:txBody>
          <a:bodyPr wrap="none" rtlCol="0">
            <a:spAutoFit/>
          </a:bodyPr>
          <a:lstStyle/>
          <a:p>
            <a:r>
              <a:rPr kumimoji="1" lang="ja-JP" altLang="en-US" sz="1200" dirty="0" smtClean="0"/>
              <a:t>アムロ・レイ</a:t>
            </a:r>
            <a:endParaRPr kumimoji="1" lang="ja-JP" altLang="en-US" sz="1200" dirty="0"/>
          </a:p>
        </p:txBody>
      </p:sp>
      <p:sp>
        <p:nvSpPr>
          <p:cNvPr id="47" name="テキスト ボックス 46"/>
          <p:cNvSpPr txBox="1"/>
          <p:nvPr/>
        </p:nvSpPr>
        <p:spPr>
          <a:xfrm>
            <a:off x="7002558" y="2157361"/>
            <a:ext cx="1454244" cy="261610"/>
          </a:xfrm>
          <a:prstGeom prst="rect">
            <a:avLst/>
          </a:prstGeom>
          <a:noFill/>
        </p:spPr>
        <p:txBody>
          <a:bodyPr wrap="none" rtlCol="0">
            <a:spAutoFit/>
          </a:bodyPr>
          <a:lstStyle/>
          <a:p>
            <a:r>
              <a:rPr kumimoji="1" lang="ja-JP" altLang="en-US" sz="1100" dirty="0" smtClean="0"/>
              <a:t>シャア・アズナブル</a:t>
            </a:r>
            <a:endParaRPr kumimoji="1" lang="ja-JP" altLang="en-US" sz="1100" dirty="0"/>
          </a:p>
        </p:txBody>
      </p:sp>
      <p:sp>
        <p:nvSpPr>
          <p:cNvPr id="41" name="円/楕円 40"/>
          <p:cNvSpPr/>
          <p:nvPr/>
        </p:nvSpPr>
        <p:spPr>
          <a:xfrm>
            <a:off x="4490236" y="1319792"/>
            <a:ext cx="833120" cy="83312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4590" y="1156840"/>
            <a:ext cx="424412" cy="424412"/>
          </a:xfrm>
          <a:prstGeom prst="rect">
            <a:avLst/>
          </a:prstGeom>
        </p:spPr>
      </p:pic>
      <p:sp>
        <p:nvSpPr>
          <p:cNvPr id="51" name="テキスト ボックス 50"/>
          <p:cNvSpPr txBox="1"/>
          <p:nvPr/>
        </p:nvSpPr>
        <p:spPr>
          <a:xfrm>
            <a:off x="4200216" y="1746698"/>
            <a:ext cx="1415772" cy="276999"/>
          </a:xfrm>
          <a:prstGeom prst="rect">
            <a:avLst/>
          </a:prstGeom>
          <a:noFill/>
        </p:spPr>
        <p:txBody>
          <a:bodyPr wrap="none" rtlCol="0">
            <a:spAutoFit/>
          </a:bodyPr>
          <a:lstStyle/>
          <a:p>
            <a:r>
              <a:rPr kumimoji="1" lang="ja-JP" altLang="en-US" sz="1200" dirty="0" smtClean="0"/>
              <a:t>カミーユ・ビダン</a:t>
            </a:r>
            <a:endParaRPr kumimoji="1" lang="ja-JP" altLang="en-US" sz="1200" dirty="0"/>
          </a:p>
        </p:txBody>
      </p:sp>
      <p:cxnSp>
        <p:nvCxnSpPr>
          <p:cNvPr id="52" name="直線矢印コネクタ 51"/>
          <p:cNvCxnSpPr>
            <a:stCxn id="41" idx="6"/>
            <a:endCxn id="34" idx="2"/>
          </p:cNvCxnSpPr>
          <p:nvPr/>
        </p:nvCxnSpPr>
        <p:spPr>
          <a:xfrm>
            <a:off x="5323356" y="1736352"/>
            <a:ext cx="1981684" cy="439432"/>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41" idx="4"/>
            <a:endCxn id="10" idx="7"/>
          </p:cNvCxnSpPr>
          <p:nvPr/>
        </p:nvCxnSpPr>
        <p:spPr>
          <a:xfrm flipH="1">
            <a:off x="4643032" y="2152912"/>
            <a:ext cx="263764" cy="1453976"/>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5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1107996" cy="369332"/>
          </a:xfrm>
          <a:prstGeom prst="rect">
            <a:avLst/>
          </a:prstGeom>
          <a:noFill/>
        </p:spPr>
        <p:txBody>
          <a:bodyPr wrap="none" rtlCol="0">
            <a:spAutoFit/>
          </a:bodyPr>
          <a:lstStyle/>
          <a:p>
            <a:r>
              <a:rPr lang="ja-JP" altLang="en-US" dirty="0"/>
              <a:t>作</a:t>
            </a:r>
            <a:r>
              <a:rPr lang="ja-JP" altLang="en-US" dirty="0" smtClean="0"/>
              <a:t>品名</a:t>
            </a:r>
            <a:r>
              <a:rPr lang="ja-JP" altLang="en-US" dirty="0"/>
              <a:t>Ａ</a:t>
            </a:r>
            <a:endParaRPr kumimoji="1" lang="ja-JP" altLang="en-US" dirty="0"/>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1775129" y="722020"/>
            <a:ext cx="8641739" cy="4421784"/>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1686173" cy="45300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機動戦士ガンダム</a:t>
            </a:r>
            <a:endParaRPr kumimoji="1" lang="ja-JP" altLang="en-US" sz="1200" dirty="0">
              <a:solidFill>
                <a:schemeClr val="tx1"/>
              </a:solidFill>
            </a:endParaRP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1686173"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機動戦士ガンダム</a:t>
            </a:r>
            <a:r>
              <a:rPr kumimoji="1" lang="en-US" altLang="ja-JP" sz="1200" dirty="0" smtClean="0">
                <a:solidFill>
                  <a:schemeClr val="tx1"/>
                </a:solidFill>
              </a:rPr>
              <a:t>Z</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1686174"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a:t>
            </a:r>
            <a:r>
              <a:rPr lang="ja-JP" altLang="en-US" sz="1200" dirty="0" smtClean="0">
                <a:solidFill>
                  <a:schemeClr val="tx1"/>
                </a:solidFill>
              </a:rPr>
              <a:t>ガンダム</a:t>
            </a:r>
            <a:r>
              <a:rPr lang="en-US" altLang="ja-JP" sz="1200" dirty="0" smtClean="0">
                <a:solidFill>
                  <a:schemeClr val="tx1"/>
                </a:solidFill>
              </a:rPr>
              <a:t>ZZ</a:t>
            </a:r>
            <a:endParaRPr kumimoji="1" lang="ja-JP" altLang="en-US" sz="1200" dirty="0">
              <a:solidFill>
                <a:schemeClr val="tx1"/>
              </a:solidFill>
            </a:endParaRPr>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8347933" y="278933"/>
            <a:ext cx="881906" cy="269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9423615" y="272018"/>
            <a:ext cx="942306" cy="27385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850368" y="6125503"/>
            <a:ext cx="758942" cy="5214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624551" y="6139432"/>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349937" y="6136583"/>
            <a:ext cx="944144" cy="50334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rPr>
              <a:t>ジオン軍</a:t>
            </a:r>
            <a:endParaRPr kumimoji="1" lang="ja-JP" altLang="en-US" dirty="0">
              <a:solidFill>
                <a:schemeClr val="tx1"/>
              </a:solidFill>
            </a:endParaRPr>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896487" y="3728231"/>
            <a:ext cx="611367" cy="589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6371778" y="2506632"/>
            <a:ext cx="611367" cy="58976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10" idx="6"/>
          </p:cNvCxnSpPr>
          <p:nvPr/>
        </p:nvCxnSpPr>
        <p:spPr>
          <a:xfrm flipV="1">
            <a:off x="4507854" y="3040315"/>
            <a:ext cx="1957880" cy="982800"/>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図 41"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46448" y="3612876"/>
            <a:ext cx="311446" cy="300443"/>
          </a:xfrm>
          <a:prstGeom prst="rect">
            <a:avLst/>
          </a:prstGeom>
        </p:spPr>
      </p:pic>
      <p:pic>
        <p:nvPicPr>
          <p:cNvPr id="45" name="図 44"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21739" y="2367280"/>
            <a:ext cx="311446" cy="300443"/>
          </a:xfrm>
          <a:prstGeom prst="rect">
            <a:avLst/>
          </a:prstGeom>
        </p:spPr>
      </p:pic>
      <p:sp>
        <p:nvSpPr>
          <p:cNvPr id="27" name="テキスト ボックス 26"/>
          <p:cNvSpPr txBox="1"/>
          <p:nvPr/>
        </p:nvSpPr>
        <p:spPr>
          <a:xfrm>
            <a:off x="3639908" y="4014680"/>
            <a:ext cx="813079" cy="196089"/>
          </a:xfrm>
          <a:prstGeom prst="rect">
            <a:avLst/>
          </a:prstGeom>
          <a:noFill/>
        </p:spPr>
        <p:txBody>
          <a:bodyPr wrap="none" rtlCol="0">
            <a:spAutoFit/>
          </a:bodyPr>
          <a:lstStyle/>
          <a:p>
            <a:r>
              <a:rPr kumimoji="1" lang="ja-JP" altLang="en-US" sz="1200" dirty="0" smtClean="0"/>
              <a:t>アムロ・レイ</a:t>
            </a:r>
            <a:endParaRPr kumimoji="1" lang="ja-JP" altLang="en-US" sz="1200" dirty="0"/>
          </a:p>
        </p:txBody>
      </p:sp>
      <p:sp>
        <p:nvSpPr>
          <p:cNvPr id="47" name="テキスト ボックス 46"/>
          <p:cNvSpPr txBox="1"/>
          <p:nvPr/>
        </p:nvSpPr>
        <p:spPr>
          <a:xfrm>
            <a:off x="6028103" y="2788318"/>
            <a:ext cx="1067165" cy="185195"/>
          </a:xfrm>
          <a:prstGeom prst="rect">
            <a:avLst/>
          </a:prstGeom>
          <a:noFill/>
        </p:spPr>
        <p:txBody>
          <a:bodyPr wrap="none" rtlCol="0">
            <a:spAutoFit/>
          </a:bodyPr>
          <a:lstStyle/>
          <a:p>
            <a:r>
              <a:rPr kumimoji="1" lang="ja-JP" altLang="en-US" sz="1100" dirty="0" smtClean="0"/>
              <a:t>シャア・アズナブル</a:t>
            </a:r>
            <a:endParaRPr kumimoji="1" lang="ja-JP" altLang="en-US" sz="1100" dirty="0"/>
          </a:p>
        </p:txBody>
      </p:sp>
      <p:sp>
        <p:nvSpPr>
          <p:cNvPr id="41" name="円/楕円 40"/>
          <p:cNvSpPr/>
          <p:nvPr/>
        </p:nvSpPr>
        <p:spPr>
          <a:xfrm>
            <a:off x="6972887" y="3836485"/>
            <a:ext cx="611367" cy="58976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2848" y="3697133"/>
            <a:ext cx="311446" cy="300443"/>
          </a:xfrm>
          <a:prstGeom prst="rect">
            <a:avLst/>
          </a:prstGeom>
        </p:spPr>
      </p:pic>
      <p:sp>
        <p:nvSpPr>
          <p:cNvPr id="51" name="テキスト ボックス 50"/>
          <p:cNvSpPr txBox="1"/>
          <p:nvPr/>
        </p:nvSpPr>
        <p:spPr>
          <a:xfrm>
            <a:off x="6904108" y="4112724"/>
            <a:ext cx="748923" cy="261610"/>
          </a:xfrm>
          <a:prstGeom prst="rect">
            <a:avLst/>
          </a:prstGeom>
          <a:noFill/>
        </p:spPr>
        <p:txBody>
          <a:bodyPr wrap="none" rtlCol="0">
            <a:spAutoFit/>
          </a:bodyPr>
          <a:lstStyle/>
          <a:p>
            <a:r>
              <a:rPr kumimoji="1" lang="ja-JP" altLang="en-US" sz="1100" dirty="0" smtClean="0"/>
              <a:t>マ・クベ</a:t>
            </a:r>
            <a:endParaRPr kumimoji="1" lang="ja-JP" altLang="en-US" sz="1100" dirty="0"/>
          </a:p>
        </p:txBody>
      </p:sp>
      <p:sp>
        <p:nvSpPr>
          <p:cNvPr id="52" name="円/楕円 51"/>
          <p:cNvSpPr/>
          <p:nvPr/>
        </p:nvSpPr>
        <p:spPr>
          <a:xfrm>
            <a:off x="2361779" y="4210769"/>
            <a:ext cx="611367" cy="589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1740" y="4095414"/>
            <a:ext cx="311446" cy="300443"/>
          </a:xfrm>
          <a:prstGeom prst="rect">
            <a:avLst/>
          </a:prstGeom>
        </p:spPr>
      </p:pic>
      <p:sp>
        <p:nvSpPr>
          <p:cNvPr id="54" name="テキスト ボックス 53"/>
          <p:cNvSpPr txBox="1"/>
          <p:nvPr/>
        </p:nvSpPr>
        <p:spPr>
          <a:xfrm>
            <a:off x="2105200" y="4497218"/>
            <a:ext cx="1261884" cy="276999"/>
          </a:xfrm>
          <a:prstGeom prst="rect">
            <a:avLst/>
          </a:prstGeom>
          <a:noFill/>
        </p:spPr>
        <p:txBody>
          <a:bodyPr wrap="none" rtlCol="0">
            <a:spAutoFit/>
          </a:bodyPr>
          <a:lstStyle/>
          <a:p>
            <a:r>
              <a:rPr kumimoji="1" lang="ja-JP" altLang="en-US" sz="1200" dirty="0" smtClean="0"/>
              <a:t>ブライト・ノア</a:t>
            </a:r>
            <a:endParaRPr kumimoji="1" lang="ja-JP" altLang="en-US" sz="1200" dirty="0"/>
          </a:p>
        </p:txBody>
      </p:sp>
      <p:cxnSp>
        <p:nvCxnSpPr>
          <p:cNvPr id="55" name="直線矢印コネクタ 54"/>
          <p:cNvCxnSpPr>
            <a:stCxn id="52" idx="6"/>
            <a:endCxn id="10" idx="3"/>
          </p:cNvCxnSpPr>
          <p:nvPr/>
        </p:nvCxnSpPr>
        <p:spPr>
          <a:xfrm flipV="1">
            <a:off x="2973146" y="4231630"/>
            <a:ext cx="1012874" cy="27402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円/楕円 55"/>
          <p:cNvSpPr/>
          <p:nvPr/>
        </p:nvSpPr>
        <p:spPr>
          <a:xfrm>
            <a:off x="8163348" y="2932199"/>
            <a:ext cx="611367" cy="58976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13309" y="2792847"/>
            <a:ext cx="311446" cy="300443"/>
          </a:xfrm>
          <a:prstGeom prst="rect">
            <a:avLst/>
          </a:prstGeom>
        </p:spPr>
      </p:pic>
      <p:sp>
        <p:nvSpPr>
          <p:cNvPr id="58" name="テキスト ボックス 57"/>
          <p:cNvSpPr txBox="1"/>
          <p:nvPr/>
        </p:nvSpPr>
        <p:spPr>
          <a:xfrm>
            <a:off x="8149735" y="3176824"/>
            <a:ext cx="607859" cy="261610"/>
          </a:xfrm>
          <a:prstGeom prst="rect">
            <a:avLst/>
          </a:prstGeom>
          <a:noFill/>
        </p:spPr>
        <p:txBody>
          <a:bodyPr wrap="none" rtlCol="0">
            <a:spAutoFit/>
          </a:bodyPr>
          <a:lstStyle/>
          <a:p>
            <a:r>
              <a:rPr kumimoji="1" lang="ja-JP" altLang="en-US" sz="1100" dirty="0" smtClean="0"/>
              <a:t>ドレン</a:t>
            </a:r>
            <a:endParaRPr kumimoji="1" lang="ja-JP" altLang="en-US" sz="1100" dirty="0"/>
          </a:p>
        </p:txBody>
      </p:sp>
      <p:cxnSp>
        <p:nvCxnSpPr>
          <p:cNvPr id="59" name="直線矢印コネクタ 58"/>
          <p:cNvCxnSpPr>
            <a:stCxn id="41" idx="1"/>
            <a:endCxn id="34" idx="4"/>
          </p:cNvCxnSpPr>
          <p:nvPr/>
        </p:nvCxnSpPr>
        <p:spPr>
          <a:xfrm flipH="1" flipV="1">
            <a:off x="6677462" y="3096401"/>
            <a:ext cx="384958" cy="82645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6" idx="1"/>
            <a:endCxn id="34" idx="7"/>
          </p:cNvCxnSpPr>
          <p:nvPr/>
        </p:nvCxnSpPr>
        <p:spPr>
          <a:xfrm flipH="1" flipV="1">
            <a:off x="6893612" y="2593002"/>
            <a:ext cx="1359269" cy="425567"/>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80F7F236-459B-4269-BB73-07E486A88F11}"/>
              </a:ext>
            </a:extLst>
          </p:cNvPr>
          <p:cNvSpPr/>
          <p:nvPr/>
        </p:nvSpPr>
        <p:spPr>
          <a:xfrm>
            <a:off x="257262" y="184558"/>
            <a:ext cx="11677475" cy="4530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3" name="矢印: 左 2">
            <a:extLst>
              <a:ext uri="{FF2B5EF4-FFF2-40B4-BE49-F238E27FC236}">
                <a16:creationId xmlns:a16="http://schemas.microsoft.com/office/drawing/2014/main" xmlns="" id="{DF289C13-954F-4722-A73D-687D4959995C}"/>
              </a:ext>
            </a:extLst>
          </p:cNvPr>
          <p:cNvSpPr/>
          <p:nvPr/>
        </p:nvSpPr>
        <p:spPr>
          <a:xfrm>
            <a:off x="438180" y="305359"/>
            <a:ext cx="296048" cy="2114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DFB450F8-0455-429B-B3E1-4AC9EECC068E}"/>
              </a:ext>
            </a:extLst>
          </p:cNvPr>
          <p:cNvSpPr txBox="1"/>
          <p:nvPr/>
        </p:nvSpPr>
        <p:spPr>
          <a:xfrm>
            <a:off x="1309879" y="244860"/>
            <a:ext cx="1107996" cy="369332"/>
          </a:xfrm>
          <a:prstGeom prst="rect">
            <a:avLst/>
          </a:prstGeom>
          <a:noFill/>
        </p:spPr>
        <p:txBody>
          <a:bodyPr wrap="none" rtlCol="0">
            <a:spAutoFit/>
          </a:bodyPr>
          <a:lstStyle/>
          <a:p>
            <a:r>
              <a:rPr lang="ja-JP" altLang="en-US" dirty="0"/>
              <a:t>作</a:t>
            </a:r>
            <a:r>
              <a:rPr lang="ja-JP" altLang="en-US" dirty="0" smtClean="0"/>
              <a:t>品名</a:t>
            </a:r>
            <a:r>
              <a:rPr lang="ja-JP" altLang="en-US" dirty="0"/>
              <a:t>Ａ</a:t>
            </a:r>
            <a:endParaRPr kumimoji="1" lang="ja-JP" altLang="en-US" dirty="0"/>
          </a:p>
        </p:txBody>
      </p:sp>
      <p:grpSp>
        <p:nvGrpSpPr>
          <p:cNvPr id="7" name="グループ化 6">
            <a:extLst>
              <a:ext uri="{FF2B5EF4-FFF2-40B4-BE49-F238E27FC236}">
                <a16:creationId xmlns:a16="http://schemas.microsoft.com/office/drawing/2014/main" xmlns="" id="{8CD80B96-2D43-4BB9-B1D2-FD11378EB42C}"/>
              </a:ext>
            </a:extLst>
          </p:cNvPr>
          <p:cNvGrpSpPr/>
          <p:nvPr/>
        </p:nvGrpSpPr>
        <p:grpSpPr>
          <a:xfrm>
            <a:off x="10671805" y="265433"/>
            <a:ext cx="317978" cy="292473"/>
            <a:chOff x="10900096" y="234890"/>
            <a:chExt cx="335559" cy="366916"/>
          </a:xfrm>
        </p:grpSpPr>
        <p:sp>
          <p:nvSpPr>
            <p:cNvPr id="5" name="矢印: 下 4">
              <a:extLst>
                <a:ext uri="{FF2B5EF4-FFF2-40B4-BE49-F238E27FC236}">
                  <a16:creationId xmlns:a16="http://schemas.microsoft.com/office/drawing/2014/main" xmlns="" id="{9BD95318-3059-436C-B100-6459E9377D7A}"/>
                </a:ext>
              </a:extLst>
            </p:cNvPr>
            <p:cNvSpPr/>
            <p:nvPr/>
          </p:nvSpPr>
          <p:spPr>
            <a:xfrm>
              <a:off x="10950430" y="234890"/>
              <a:ext cx="234892" cy="28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xmlns="" id="{4CD399A3-8081-49CC-AE92-355154BC649A}"/>
                </a:ext>
              </a:extLst>
            </p:cNvPr>
            <p:cNvSpPr/>
            <p:nvPr/>
          </p:nvSpPr>
          <p:spPr>
            <a:xfrm>
              <a:off x="10900096" y="556087"/>
              <a:ext cx="33555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歯車 1 つ 単色塗りつぶし">
            <a:extLst>
              <a:ext uri="{FF2B5EF4-FFF2-40B4-BE49-F238E27FC236}">
                <a16:creationId xmlns:a16="http://schemas.microsoft.com/office/drawing/2014/main" xmlns="" id="{4011A9EF-5FD7-475A-BDE9-B57AA83B9F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28231" y="181709"/>
            <a:ext cx="478242" cy="439076"/>
          </a:xfrm>
          <a:prstGeom prst="rect">
            <a:avLst/>
          </a:prstGeom>
        </p:spPr>
      </p:pic>
      <p:sp>
        <p:nvSpPr>
          <p:cNvPr id="11" name="正方形/長方形 10">
            <a:extLst>
              <a:ext uri="{FF2B5EF4-FFF2-40B4-BE49-F238E27FC236}">
                <a16:creationId xmlns:a16="http://schemas.microsoft.com/office/drawing/2014/main" xmlns="" id="{079D639A-9AFF-4A49-A891-75D10BB4398E}"/>
              </a:ext>
            </a:extLst>
          </p:cNvPr>
          <p:cNvSpPr/>
          <p:nvPr/>
        </p:nvSpPr>
        <p:spPr>
          <a:xfrm>
            <a:off x="1775129" y="722020"/>
            <a:ext cx="8641739" cy="4421784"/>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896E90D1-D4DA-4933-BAEE-9503445377A0}"/>
              </a:ext>
            </a:extLst>
          </p:cNvPr>
          <p:cNvSpPr/>
          <p:nvPr/>
        </p:nvSpPr>
        <p:spPr>
          <a:xfrm>
            <a:off x="71507" y="746620"/>
            <a:ext cx="1686173" cy="45300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機動戦士ガンダム</a:t>
            </a:r>
            <a:endParaRPr kumimoji="1" lang="ja-JP" altLang="en-US" sz="1200" dirty="0">
              <a:solidFill>
                <a:schemeClr val="tx1"/>
              </a:solidFill>
            </a:endParaRPr>
          </a:p>
        </p:txBody>
      </p:sp>
      <p:sp>
        <p:nvSpPr>
          <p:cNvPr id="13" name="四角形: 角を丸くする 12">
            <a:extLst>
              <a:ext uri="{FF2B5EF4-FFF2-40B4-BE49-F238E27FC236}">
                <a16:creationId xmlns:a16="http://schemas.microsoft.com/office/drawing/2014/main" xmlns="" id="{E65E05EC-77C4-4762-A1DF-B8647D5DBA7C}"/>
              </a:ext>
            </a:extLst>
          </p:cNvPr>
          <p:cNvSpPr/>
          <p:nvPr/>
        </p:nvSpPr>
        <p:spPr>
          <a:xfrm>
            <a:off x="71507" y="1217800"/>
            <a:ext cx="1686173"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機動戦士ガンダム</a:t>
            </a:r>
            <a:r>
              <a:rPr kumimoji="1" lang="en-US" altLang="ja-JP" sz="1200" dirty="0" smtClean="0">
                <a:solidFill>
                  <a:schemeClr val="tx1"/>
                </a:solidFill>
              </a:rPr>
              <a:t>Z</a:t>
            </a:r>
            <a:endParaRPr kumimoji="1" lang="ja-JP" altLang="en-US" sz="1200" dirty="0">
              <a:solidFill>
                <a:schemeClr val="tx1"/>
              </a:solidFill>
            </a:endParaRPr>
          </a:p>
        </p:txBody>
      </p:sp>
      <p:sp>
        <p:nvSpPr>
          <p:cNvPr id="14" name="四角形: 角を丸くする 13">
            <a:extLst>
              <a:ext uri="{FF2B5EF4-FFF2-40B4-BE49-F238E27FC236}">
                <a16:creationId xmlns:a16="http://schemas.microsoft.com/office/drawing/2014/main" xmlns="" id="{2F20CCE0-4081-4F65-AA8D-330C1D9F59D9}"/>
              </a:ext>
            </a:extLst>
          </p:cNvPr>
          <p:cNvSpPr/>
          <p:nvPr/>
        </p:nvSpPr>
        <p:spPr>
          <a:xfrm>
            <a:off x="71506" y="1688980"/>
            <a:ext cx="1686174" cy="453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機動戦士</a:t>
            </a:r>
            <a:r>
              <a:rPr lang="ja-JP" altLang="en-US" sz="1200" dirty="0" smtClean="0">
                <a:solidFill>
                  <a:schemeClr val="tx1"/>
                </a:solidFill>
              </a:rPr>
              <a:t>ガンダム</a:t>
            </a:r>
            <a:r>
              <a:rPr lang="en-US" altLang="ja-JP" sz="1200" dirty="0" smtClean="0">
                <a:solidFill>
                  <a:schemeClr val="tx1"/>
                </a:solidFill>
              </a:rPr>
              <a:t>ZZ</a:t>
            </a:r>
            <a:endParaRPr kumimoji="1" lang="ja-JP" altLang="en-US" sz="1200" dirty="0">
              <a:solidFill>
                <a:schemeClr val="tx1"/>
              </a:solidFill>
            </a:endParaRPr>
          </a:p>
        </p:txBody>
      </p:sp>
      <p:sp>
        <p:nvSpPr>
          <p:cNvPr id="20" name="正方形/長方形 19">
            <a:extLst>
              <a:ext uri="{FF2B5EF4-FFF2-40B4-BE49-F238E27FC236}">
                <a16:creationId xmlns:a16="http://schemas.microsoft.com/office/drawing/2014/main" xmlns="" id="{3F4BE692-C5BF-4C38-B52D-B2F2CE1D082F}"/>
              </a:ext>
            </a:extLst>
          </p:cNvPr>
          <p:cNvSpPr/>
          <p:nvPr/>
        </p:nvSpPr>
        <p:spPr>
          <a:xfrm>
            <a:off x="8830781" y="5126199"/>
            <a:ext cx="3080296" cy="988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xmlns="" id="{F7694BF0-D6DF-40B8-9152-8511262862F2}"/>
              </a:ext>
            </a:extLst>
          </p:cNvPr>
          <p:cNvSpPr/>
          <p:nvPr/>
        </p:nvSpPr>
        <p:spPr>
          <a:xfrm>
            <a:off x="8347933" y="278933"/>
            <a:ext cx="881906" cy="269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Actor</a:t>
            </a:r>
            <a:endParaRPr kumimoji="1" lang="ja-JP" altLang="en-US" dirty="0"/>
          </a:p>
        </p:txBody>
      </p:sp>
      <p:sp>
        <p:nvSpPr>
          <p:cNvPr id="22" name="四角形: 角を丸くする 21">
            <a:extLst>
              <a:ext uri="{FF2B5EF4-FFF2-40B4-BE49-F238E27FC236}">
                <a16:creationId xmlns:a16="http://schemas.microsoft.com/office/drawing/2014/main" xmlns="" id="{FE5B157B-2489-4BB3-97BD-B82EC04A9149}"/>
              </a:ext>
            </a:extLst>
          </p:cNvPr>
          <p:cNvSpPr/>
          <p:nvPr/>
        </p:nvSpPr>
        <p:spPr>
          <a:xfrm>
            <a:off x="9423615" y="272018"/>
            <a:ext cx="942306" cy="27385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a:t>
            </a:r>
            <a:endParaRPr kumimoji="1" lang="ja-JP" altLang="en-US" dirty="0"/>
          </a:p>
        </p:txBody>
      </p:sp>
      <p:sp>
        <p:nvSpPr>
          <p:cNvPr id="33" name="四角形: 角を丸くする 32">
            <a:extLst>
              <a:ext uri="{FF2B5EF4-FFF2-40B4-BE49-F238E27FC236}">
                <a16:creationId xmlns:a16="http://schemas.microsoft.com/office/drawing/2014/main" xmlns="" id="{09B24E2D-E00C-44CF-A943-BA5F37AA7768}"/>
              </a:ext>
            </a:extLst>
          </p:cNvPr>
          <p:cNvSpPr/>
          <p:nvPr/>
        </p:nvSpPr>
        <p:spPr>
          <a:xfrm>
            <a:off x="8850368" y="6125503"/>
            <a:ext cx="758942" cy="5214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人物</a:t>
            </a:r>
          </a:p>
        </p:txBody>
      </p:sp>
      <p:sp>
        <p:nvSpPr>
          <p:cNvPr id="38" name="四角形: 角を丸くする 37">
            <a:extLst>
              <a:ext uri="{FF2B5EF4-FFF2-40B4-BE49-F238E27FC236}">
                <a16:creationId xmlns:a16="http://schemas.microsoft.com/office/drawing/2014/main" xmlns="" id="{27B37FD0-32AB-4E61-B9E6-1D3D9002C0B2}"/>
              </a:ext>
            </a:extLst>
          </p:cNvPr>
          <p:cNvSpPr/>
          <p:nvPr/>
        </p:nvSpPr>
        <p:spPr>
          <a:xfrm>
            <a:off x="9624551" y="6139432"/>
            <a:ext cx="758942" cy="5033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関係</a:t>
            </a:r>
            <a:endParaRPr kumimoji="1" lang="ja-JP" altLang="en-US" sz="1400" dirty="0">
              <a:solidFill>
                <a:schemeClr val="tx1"/>
              </a:solidFill>
            </a:endParaRPr>
          </a:p>
        </p:txBody>
      </p:sp>
      <p:sp>
        <p:nvSpPr>
          <p:cNvPr id="39" name="四角形: 角を丸くする 38">
            <a:extLst>
              <a:ext uri="{FF2B5EF4-FFF2-40B4-BE49-F238E27FC236}">
                <a16:creationId xmlns:a16="http://schemas.microsoft.com/office/drawing/2014/main" xmlns="" id="{17AFF7B3-D7D7-4C8C-AAF4-072A88B3C1C7}"/>
              </a:ext>
            </a:extLst>
          </p:cNvPr>
          <p:cNvSpPr/>
          <p:nvPr/>
        </p:nvSpPr>
        <p:spPr>
          <a:xfrm>
            <a:off x="10349937" y="6136583"/>
            <a:ext cx="944144" cy="50334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グループ</a:t>
            </a:r>
            <a:endParaRPr kumimoji="1" lang="ja-JP" altLang="en-US" sz="1400" dirty="0">
              <a:solidFill>
                <a:schemeClr val="tx1"/>
              </a:solidFill>
            </a:endParaRPr>
          </a:p>
        </p:txBody>
      </p:sp>
      <p:sp>
        <p:nvSpPr>
          <p:cNvPr id="43" name="正方形/長方形 42">
            <a:extLst>
              <a:ext uri="{FF2B5EF4-FFF2-40B4-BE49-F238E27FC236}">
                <a16:creationId xmlns:a16="http://schemas.microsoft.com/office/drawing/2014/main" xmlns="" id="{8AA3CD8B-99BE-4E46-9AC2-05386674A02A}"/>
              </a:ext>
            </a:extLst>
          </p:cNvPr>
          <p:cNvSpPr/>
          <p:nvPr/>
        </p:nvSpPr>
        <p:spPr>
          <a:xfrm>
            <a:off x="9238415" y="5610740"/>
            <a:ext cx="1917376" cy="320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rPr>
              <a:t>ジオン軍</a:t>
            </a:r>
            <a:endParaRPr kumimoji="1" lang="ja-JP" altLang="en-US" dirty="0">
              <a:solidFill>
                <a:schemeClr val="tx1"/>
              </a:solidFill>
            </a:endParaRPr>
          </a:p>
        </p:txBody>
      </p:sp>
      <p:sp>
        <p:nvSpPr>
          <p:cNvPr id="44" name="正方形/長方形 43">
            <a:extLst>
              <a:ext uri="{FF2B5EF4-FFF2-40B4-BE49-F238E27FC236}">
                <a16:creationId xmlns:a16="http://schemas.microsoft.com/office/drawing/2014/main" xmlns="" id="{C8FD532A-CD26-41CA-AE58-9D67996B4376}"/>
              </a:ext>
            </a:extLst>
          </p:cNvPr>
          <p:cNvSpPr/>
          <p:nvPr/>
        </p:nvSpPr>
        <p:spPr>
          <a:xfrm>
            <a:off x="11174502" y="5608092"/>
            <a:ext cx="323993" cy="32099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グラフィックス 45" descr="拡大鏡 単色塗りつぶし">
            <a:extLst>
              <a:ext uri="{FF2B5EF4-FFF2-40B4-BE49-F238E27FC236}">
                <a16:creationId xmlns:a16="http://schemas.microsoft.com/office/drawing/2014/main" xmlns="" id="{D27E0C87-6E4F-4033-B382-536D585F929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171061" y="5614304"/>
            <a:ext cx="323993" cy="313868"/>
          </a:xfrm>
          <a:prstGeom prst="rect">
            <a:avLst/>
          </a:prstGeom>
        </p:spPr>
      </p:pic>
      <p:sp>
        <p:nvSpPr>
          <p:cNvPr id="48" name="テキスト ボックス 47">
            <a:extLst>
              <a:ext uri="{FF2B5EF4-FFF2-40B4-BE49-F238E27FC236}">
                <a16:creationId xmlns:a16="http://schemas.microsoft.com/office/drawing/2014/main" xmlns="" id="{28893D37-253F-499B-AA50-275312219D0D}"/>
              </a:ext>
            </a:extLst>
          </p:cNvPr>
          <p:cNvSpPr txBox="1"/>
          <p:nvPr/>
        </p:nvSpPr>
        <p:spPr>
          <a:xfrm>
            <a:off x="9156973" y="5234027"/>
            <a:ext cx="595035" cy="338554"/>
          </a:xfrm>
          <a:prstGeom prst="rect">
            <a:avLst/>
          </a:prstGeom>
          <a:noFill/>
        </p:spPr>
        <p:txBody>
          <a:bodyPr wrap="none" rtlCol="0">
            <a:spAutoFit/>
          </a:bodyPr>
          <a:lstStyle/>
          <a:p>
            <a:r>
              <a:rPr kumimoji="1" lang="ja-JP" altLang="en-US" sz="1600" dirty="0"/>
              <a:t>検索</a:t>
            </a:r>
          </a:p>
        </p:txBody>
      </p:sp>
      <p:sp>
        <p:nvSpPr>
          <p:cNvPr id="49" name="二等辺三角形 48">
            <a:extLst>
              <a:ext uri="{FF2B5EF4-FFF2-40B4-BE49-F238E27FC236}">
                <a16:creationId xmlns:a16="http://schemas.microsoft.com/office/drawing/2014/main" xmlns="" id="{F57DEA4F-068C-4B40-804B-B149D3691092}"/>
              </a:ext>
            </a:extLst>
          </p:cNvPr>
          <p:cNvSpPr/>
          <p:nvPr/>
        </p:nvSpPr>
        <p:spPr>
          <a:xfrm rot="10800000">
            <a:off x="11656339" y="358655"/>
            <a:ext cx="85194" cy="1005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6371778" y="2506632"/>
            <a:ext cx="611367" cy="58976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図 44"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21739" y="2367280"/>
            <a:ext cx="311446" cy="300443"/>
          </a:xfrm>
          <a:prstGeom prst="rect">
            <a:avLst/>
          </a:prstGeom>
        </p:spPr>
      </p:pic>
      <p:sp>
        <p:nvSpPr>
          <p:cNvPr id="47" name="テキスト ボックス 46"/>
          <p:cNvSpPr txBox="1"/>
          <p:nvPr/>
        </p:nvSpPr>
        <p:spPr>
          <a:xfrm>
            <a:off x="6028103" y="2788318"/>
            <a:ext cx="1067165" cy="185195"/>
          </a:xfrm>
          <a:prstGeom prst="rect">
            <a:avLst/>
          </a:prstGeom>
          <a:noFill/>
        </p:spPr>
        <p:txBody>
          <a:bodyPr wrap="none" rtlCol="0">
            <a:spAutoFit/>
          </a:bodyPr>
          <a:lstStyle/>
          <a:p>
            <a:r>
              <a:rPr kumimoji="1" lang="ja-JP" altLang="en-US" sz="1100" dirty="0" smtClean="0"/>
              <a:t>シャア・アズナブル</a:t>
            </a:r>
            <a:endParaRPr kumimoji="1" lang="ja-JP" altLang="en-US" sz="1100" dirty="0"/>
          </a:p>
        </p:txBody>
      </p:sp>
      <p:sp>
        <p:nvSpPr>
          <p:cNvPr id="41" name="円/楕円 40"/>
          <p:cNvSpPr/>
          <p:nvPr/>
        </p:nvSpPr>
        <p:spPr>
          <a:xfrm>
            <a:off x="6972887" y="3836485"/>
            <a:ext cx="611367" cy="58976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2848" y="3697133"/>
            <a:ext cx="311446" cy="300443"/>
          </a:xfrm>
          <a:prstGeom prst="rect">
            <a:avLst/>
          </a:prstGeom>
        </p:spPr>
      </p:pic>
      <p:sp>
        <p:nvSpPr>
          <p:cNvPr id="51" name="テキスト ボックス 50"/>
          <p:cNvSpPr txBox="1"/>
          <p:nvPr/>
        </p:nvSpPr>
        <p:spPr>
          <a:xfrm>
            <a:off x="6904108" y="4112724"/>
            <a:ext cx="748923" cy="261610"/>
          </a:xfrm>
          <a:prstGeom prst="rect">
            <a:avLst/>
          </a:prstGeom>
          <a:noFill/>
        </p:spPr>
        <p:txBody>
          <a:bodyPr wrap="none" rtlCol="0">
            <a:spAutoFit/>
          </a:bodyPr>
          <a:lstStyle/>
          <a:p>
            <a:r>
              <a:rPr kumimoji="1" lang="ja-JP" altLang="en-US" sz="1100" dirty="0" smtClean="0"/>
              <a:t>マ・クベ</a:t>
            </a:r>
            <a:endParaRPr kumimoji="1" lang="ja-JP" altLang="en-US" sz="1100" dirty="0"/>
          </a:p>
        </p:txBody>
      </p:sp>
      <p:sp>
        <p:nvSpPr>
          <p:cNvPr id="56" name="円/楕円 55"/>
          <p:cNvSpPr/>
          <p:nvPr/>
        </p:nvSpPr>
        <p:spPr>
          <a:xfrm>
            <a:off x="8163348" y="2932199"/>
            <a:ext cx="611367" cy="58976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descr="アイコン&#10;&#10;自動的に生成された説明">
            <a:extLst>
              <a:ext uri="{FF2B5EF4-FFF2-40B4-BE49-F238E27FC236}">
                <a16:creationId xmlns:a16="http://schemas.microsoft.com/office/drawing/2014/main" xmlns="" id="{FA6DD198-495A-4005-94FB-940B471154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13309" y="2792847"/>
            <a:ext cx="311446" cy="300443"/>
          </a:xfrm>
          <a:prstGeom prst="rect">
            <a:avLst/>
          </a:prstGeom>
        </p:spPr>
      </p:pic>
      <p:sp>
        <p:nvSpPr>
          <p:cNvPr id="58" name="テキスト ボックス 57"/>
          <p:cNvSpPr txBox="1"/>
          <p:nvPr/>
        </p:nvSpPr>
        <p:spPr>
          <a:xfrm>
            <a:off x="8149735" y="3176824"/>
            <a:ext cx="607859" cy="261610"/>
          </a:xfrm>
          <a:prstGeom prst="rect">
            <a:avLst/>
          </a:prstGeom>
          <a:noFill/>
        </p:spPr>
        <p:txBody>
          <a:bodyPr wrap="none" rtlCol="0">
            <a:spAutoFit/>
          </a:bodyPr>
          <a:lstStyle/>
          <a:p>
            <a:r>
              <a:rPr kumimoji="1" lang="ja-JP" altLang="en-US" sz="1100" dirty="0" smtClean="0"/>
              <a:t>ドレン</a:t>
            </a:r>
            <a:endParaRPr kumimoji="1" lang="ja-JP" altLang="en-US" sz="1100" dirty="0"/>
          </a:p>
        </p:txBody>
      </p:sp>
      <p:cxnSp>
        <p:nvCxnSpPr>
          <p:cNvPr id="59" name="直線矢印コネクタ 58"/>
          <p:cNvCxnSpPr>
            <a:stCxn id="41" idx="1"/>
            <a:endCxn id="34" idx="4"/>
          </p:cNvCxnSpPr>
          <p:nvPr/>
        </p:nvCxnSpPr>
        <p:spPr>
          <a:xfrm flipH="1" flipV="1">
            <a:off x="6677462" y="3096401"/>
            <a:ext cx="384958" cy="826454"/>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6" idx="1"/>
            <a:endCxn id="34" idx="7"/>
          </p:cNvCxnSpPr>
          <p:nvPr/>
        </p:nvCxnSpPr>
        <p:spPr>
          <a:xfrm flipH="1" flipV="1">
            <a:off x="6893612" y="2593002"/>
            <a:ext cx="1359269" cy="425567"/>
          </a:xfrm>
          <a:prstGeom prst="straightConnector1">
            <a:avLst/>
          </a:prstGeom>
          <a:ln>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642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346</Words>
  <Application>Microsoft Office PowerPoint</Application>
  <PresentationFormat>ワイド画面</PresentationFormat>
  <Paragraphs>106</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出口 京佳</dc:creator>
  <cp:lastModifiedBy>出口 莉紗</cp:lastModifiedBy>
  <cp:revision>44</cp:revision>
  <dcterms:created xsi:type="dcterms:W3CDTF">2021-04-22T16:02:39Z</dcterms:created>
  <dcterms:modified xsi:type="dcterms:W3CDTF">2021-06-13T02:39:23Z</dcterms:modified>
</cp:coreProperties>
</file>