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&lt;日付/時刻&gt;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&lt;フッター&gt;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FCB6DE3-B64A-4444-B226-12C1EBD6A6E0}" type="slidenum">
              <a:rPr b="0" lang="en-US" sz="1400" spc="-1" strike="noStrike">
                <a:latin typeface="Times New Roman"/>
              </a:rPr>
              <a:t>&lt;番号&gt;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00000" y="900000"/>
            <a:ext cx="2700000" cy="28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web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0" y="900000"/>
            <a:ext cx="2700000" cy="28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8280000" y="1440000"/>
            <a:ext cx="1440000" cy="1800000"/>
          </a:xfrm>
          <a:prstGeom prst="flowChartMagneticDisk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7380000" y="2160000"/>
            <a:ext cx="1260000" cy="540000"/>
          </a:xfrm>
          <a:custGeom>
            <a:avLst/>
            <a:gdLst/>
            <a:ahLst/>
            <a:rect l="0" t="0" r="r" b="b"/>
            <a:pathLst>
              <a:path w="3502" h="1502">
                <a:moveTo>
                  <a:pt x="0" y="750"/>
                </a:moveTo>
                <a:lnTo>
                  <a:pt x="696" y="0"/>
                </a:lnTo>
                <a:lnTo>
                  <a:pt x="696" y="375"/>
                </a:lnTo>
                <a:lnTo>
                  <a:pt x="2804" y="375"/>
                </a:lnTo>
                <a:lnTo>
                  <a:pt x="2804" y="0"/>
                </a:lnTo>
                <a:lnTo>
                  <a:pt x="3501" y="750"/>
                </a:lnTo>
                <a:lnTo>
                  <a:pt x="2804" y="1501"/>
                </a:lnTo>
                <a:lnTo>
                  <a:pt x="2804" y="1125"/>
                </a:lnTo>
                <a:lnTo>
                  <a:pt x="696" y="1125"/>
                </a:lnTo>
                <a:lnTo>
                  <a:pt x="696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4140000" y="2160000"/>
            <a:ext cx="1260000" cy="540000"/>
          </a:xfrm>
          <a:custGeom>
            <a:avLst/>
            <a:gdLst/>
            <a:ahLst/>
            <a:rect l="0" t="0" r="r" b="b"/>
            <a:pathLst>
              <a:path w="3502" h="1502">
                <a:moveTo>
                  <a:pt x="0" y="750"/>
                </a:moveTo>
                <a:lnTo>
                  <a:pt x="696" y="0"/>
                </a:lnTo>
                <a:lnTo>
                  <a:pt x="696" y="375"/>
                </a:lnTo>
                <a:lnTo>
                  <a:pt x="2804" y="375"/>
                </a:lnTo>
                <a:lnTo>
                  <a:pt x="2804" y="0"/>
                </a:lnTo>
                <a:lnTo>
                  <a:pt x="3501" y="750"/>
                </a:lnTo>
                <a:lnTo>
                  <a:pt x="2804" y="1501"/>
                </a:lnTo>
                <a:lnTo>
                  <a:pt x="2804" y="1125"/>
                </a:lnTo>
                <a:lnTo>
                  <a:pt x="696" y="1125"/>
                </a:lnTo>
                <a:lnTo>
                  <a:pt x="696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8100000" y="911880"/>
            <a:ext cx="1800000" cy="34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DB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60000" y="1980000"/>
            <a:ext cx="900000" cy="900000"/>
          </a:xfrm>
          <a:prstGeom prst="smileyFace">
            <a:avLst>
              <a:gd name="adj" fmla="val 9282"/>
            </a:avLst>
          </a:prstGeom>
          <a:solidFill>
            <a:srgbClr val="ffdbb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1260000" y="2160000"/>
            <a:ext cx="720000" cy="540000"/>
          </a:xfrm>
          <a:custGeom>
            <a:avLst/>
            <a:gdLst/>
            <a:ahLst/>
            <a:rect l="0" t="0" r="r" b="b"/>
            <a:pathLst>
              <a:path w="2002" h="1502">
                <a:moveTo>
                  <a:pt x="0" y="750"/>
                </a:moveTo>
                <a:lnTo>
                  <a:pt x="398" y="0"/>
                </a:lnTo>
                <a:lnTo>
                  <a:pt x="398" y="375"/>
                </a:lnTo>
                <a:lnTo>
                  <a:pt x="1602" y="375"/>
                </a:lnTo>
                <a:lnTo>
                  <a:pt x="1602" y="0"/>
                </a:lnTo>
                <a:lnTo>
                  <a:pt x="2001" y="750"/>
                </a:lnTo>
                <a:lnTo>
                  <a:pt x="1602" y="1501"/>
                </a:lnTo>
                <a:lnTo>
                  <a:pt x="1602" y="1125"/>
                </a:lnTo>
                <a:lnTo>
                  <a:pt x="398" y="1125"/>
                </a:lnTo>
                <a:lnTo>
                  <a:pt x="398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0" y="911880"/>
            <a:ext cx="18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クライアント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160000" y="144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D3.js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5400000" y="144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PHP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8640000" y="252000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2250" y="1501"/>
                </a:lnTo>
                <a:lnTo>
                  <a:pt x="2251" y="1501"/>
                </a:lnTo>
                <a:cubicBezTo>
                  <a:pt x="2295" y="1501"/>
                  <a:pt x="2338" y="1489"/>
                  <a:pt x="2376" y="1467"/>
                </a:cubicBezTo>
                <a:cubicBezTo>
                  <a:pt x="2414" y="1446"/>
                  <a:pt x="2446" y="1414"/>
                  <a:pt x="2467" y="1376"/>
                </a:cubicBezTo>
                <a:cubicBezTo>
                  <a:pt x="2489" y="1338"/>
                  <a:pt x="2501" y="1295"/>
                  <a:pt x="2501" y="1251"/>
                </a:cubicBezTo>
                <a:lnTo>
                  <a:pt x="2501" y="250"/>
                </a:lnTo>
                <a:lnTo>
                  <a:pt x="2501" y="250"/>
                </a:lnTo>
                <a:lnTo>
                  <a:pt x="2501" y="250"/>
                </a:lnTo>
                <a:cubicBezTo>
                  <a:pt x="2501" y="206"/>
                  <a:pt x="2489" y="163"/>
                  <a:pt x="2467" y="125"/>
                </a:cubicBezTo>
                <a:cubicBezTo>
                  <a:pt x="2446" y="87"/>
                  <a:pt x="2414" y="55"/>
                  <a:pt x="2376" y="34"/>
                </a:cubicBezTo>
                <a:cubicBezTo>
                  <a:pt x="2338" y="12"/>
                  <a:pt x="2295" y="0"/>
                  <a:pt x="2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SQLite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2160000" y="216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jQuery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400000" y="216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800000" y="900000"/>
            <a:ext cx="2700000" cy="28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web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0" y="900000"/>
            <a:ext cx="2700000" cy="28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8280000" y="1440000"/>
            <a:ext cx="1440000" cy="1800000"/>
          </a:xfrm>
          <a:prstGeom prst="flowChartMagneticDisk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7380000" y="2160000"/>
            <a:ext cx="1260000" cy="540000"/>
          </a:xfrm>
          <a:custGeom>
            <a:avLst/>
            <a:gdLst/>
            <a:ahLst/>
            <a:rect l="0" t="0" r="r" b="b"/>
            <a:pathLst>
              <a:path w="3502" h="1502">
                <a:moveTo>
                  <a:pt x="0" y="750"/>
                </a:moveTo>
                <a:lnTo>
                  <a:pt x="696" y="0"/>
                </a:lnTo>
                <a:lnTo>
                  <a:pt x="696" y="375"/>
                </a:lnTo>
                <a:lnTo>
                  <a:pt x="2804" y="375"/>
                </a:lnTo>
                <a:lnTo>
                  <a:pt x="2804" y="0"/>
                </a:lnTo>
                <a:lnTo>
                  <a:pt x="3501" y="750"/>
                </a:lnTo>
                <a:lnTo>
                  <a:pt x="2804" y="1501"/>
                </a:lnTo>
                <a:lnTo>
                  <a:pt x="2804" y="1125"/>
                </a:lnTo>
                <a:lnTo>
                  <a:pt x="696" y="1125"/>
                </a:lnTo>
                <a:lnTo>
                  <a:pt x="696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40000" y="2160000"/>
            <a:ext cx="1260000" cy="540000"/>
          </a:xfrm>
          <a:custGeom>
            <a:avLst/>
            <a:gdLst/>
            <a:ahLst/>
            <a:rect l="0" t="0" r="r" b="b"/>
            <a:pathLst>
              <a:path w="3502" h="1502">
                <a:moveTo>
                  <a:pt x="0" y="750"/>
                </a:moveTo>
                <a:lnTo>
                  <a:pt x="696" y="0"/>
                </a:lnTo>
                <a:lnTo>
                  <a:pt x="696" y="375"/>
                </a:lnTo>
                <a:lnTo>
                  <a:pt x="2804" y="375"/>
                </a:lnTo>
                <a:lnTo>
                  <a:pt x="2804" y="0"/>
                </a:lnTo>
                <a:lnTo>
                  <a:pt x="3501" y="750"/>
                </a:lnTo>
                <a:lnTo>
                  <a:pt x="2804" y="1501"/>
                </a:lnTo>
                <a:lnTo>
                  <a:pt x="2804" y="1125"/>
                </a:lnTo>
                <a:lnTo>
                  <a:pt x="696" y="1125"/>
                </a:lnTo>
                <a:lnTo>
                  <a:pt x="696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6"/>
          <p:cNvSpPr txBox="1"/>
          <p:nvPr/>
        </p:nvSpPr>
        <p:spPr>
          <a:xfrm>
            <a:off x="8100000" y="911880"/>
            <a:ext cx="1800000" cy="34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DB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360000" y="1980000"/>
            <a:ext cx="900000" cy="900000"/>
          </a:xfrm>
          <a:prstGeom prst="smileyFace">
            <a:avLst>
              <a:gd name="adj" fmla="val 9282"/>
            </a:avLst>
          </a:prstGeom>
          <a:solidFill>
            <a:srgbClr val="ffdbb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8"/>
          <p:cNvSpPr/>
          <p:nvPr/>
        </p:nvSpPr>
        <p:spPr>
          <a:xfrm>
            <a:off x="1260000" y="2160000"/>
            <a:ext cx="720000" cy="540000"/>
          </a:xfrm>
          <a:custGeom>
            <a:avLst/>
            <a:gdLst/>
            <a:ahLst/>
            <a:rect l="0" t="0" r="r" b="b"/>
            <a:pathLst>
              <a:path w="2002" h="1502">
                <a:moveTo>
                  <a:pt x="0" y="750"/>
                </a:moveTo>
                <a:lnTo>
                  <a:pt x="398" y="0"/>
                </a:lnTo>
                <a:lnTo>
                  <a:pt x="398" y="375"/>
                </a:lnTo>
                <a:lnTo>
                  <a:pt x="1602" y="375"/>
                </a:lnTo>
                <a:lnTo>
                  <a:pt x="1602" y="0"/>
                </a:lnTo>
                <a:lnTo>
                  <a:pt x="2001" y="750"/>
                </a:lnTo>
                <a:lnTo>
                  <a:pt x="1602" y="1501"/>
                </a:lnTo>
                <a:lnTo>
                  <a:pt x="1602" y="1125"/>
                </a:lnTo>
                <a:lnTo>
                  <a:pt x="398" y="1125"/>
                </a:lnTo>
                <a:lnTo>
                  <a:pt x="398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Shape 9"/>
          <p:cNvSpPr txBox="1"/>
          <p:nvPr/>
        </p:nvSpPr>
        <p:spPr>
          <a:xfrm>
            <a:off x="0" y="911880"/>
            <a:ext cx="18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クライアント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10"/>
          <p:cNvSpPr/>
          <p:nvPr/>
        </p:nvSpPr>
        <p:spPr>
          <a:xfrm>
            <a:off x="2160000" y="144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D3.js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11"/>
          <p:cNvSpPr/>
          <p:nvPr/>
        </p:nvSpPr>
        <p:spPr>
          <a:xfrm>
            <a:off x="5400000" y="144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PHP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12"/>
          <p:cNvSpPr/>
          <p:nvPr/>
        </p:nvSpPr>
        <p:spPr>
          <a:xfrm>
            <a:off x="8640000" y="252000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2250" y="1501"/>
                </a:lnTo>
                <a:lnTo>
                  <a:pt x="2251" y="1501"/>
                </a:lnTo>
                <a:cubicBezTo>
                  <a:pt x="2295" y="1501"/>
                  <a:pt x="2338" y="1489"/>
                  <a:pt x="2376" y="1467"/>
                </a:cubicBezTo>
                <a:cubicBezTo>
                  <a:pt x="2414" y="1446"/>
                  <a:pt x="2446" y="1414"/>
                  <a:pt x="2467" y="1376"/>
                </a:cubicBezTo>
                <a:cubicBezTo>
                  <a:pt x="2489" y="1338"/>
                  <a:pt x="2501" y="1295"/>
                  <a:pt x="2501" y="1251"/>
                </a:cubicBezTo>
                <a:lnTo>
                  <a:pt x="2501" y="250"/>
                </a:lnTo>
                <a:lnTo>
                  <a:pt x="2501" y="250"/>
                </a:lnTo>
                <a:lnTo>
                  <a:pt x="2501" y="250"/>
                </a:lnTo>
                <a:cubicBezTo>
                  <a:pt x="2501" y="206"/>
                  <a:pt x="2489" y="163"/>
                  <a:pt x="2467" y="125"/>
                </a:cubicBezTo>
                <a:cubicBezTo>
                  <a:pt x="2446" y="87"/>
                  <a:pt x="2414" y="55"/>
                  <a:pt x="2376" y="34"/>
                </a:cubicBezTo>
                <a:cubicBezTo>
                  <a:pt x="2338" y="12"/>
                  <a:pt x="2295" y="0"/>
                  <a:pt x="2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SQLite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13"/>
          <p:cNvSpPr/>
          <p:nvPr/>
        </p:nvSpPr>
        <p:spPr>
          <a:xfrm>
            <a:off x="2160000" y="216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jQuery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14"/>
          <p:cNvSpPr/>
          <p:nvPr/>
        </p:nvSpPr>
        <p:spPr>
          <a:xfrm>
            <a:off x="5400000" y="216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15"/>
          <p:cNvSpPr/>
          <p:nvPr/>
        </p:nvSpPr>
        <p:spPr>
          <a:xfrm>
            <a:off x="360000" y="252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クロスサイト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スクリプティング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16"/>
          <p:cNvSpPr/>
          <p:nvPr/>
        </p:nvSpPr>
        <p:spPr>
          <a:xfrm>
            <a:off x="6660000" y="270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SQL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インジェクション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17"/>
          <p:cNvSpPr/>
          <p:nvPr/>
        </p:nvSpPr>
        <p:spPr>
          <a:xfrm>
            <a:off x="3420000" y="252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不正アクセス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800000" y="900000"/>
            <a:ext cx="2700000" cy="28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web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0" y="900000"/>
            <a:ext cx="2700000" cy="28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8280000" y="1440000"/>
            <a:ext cx="1440000" cy="1800000"/>
          </a:xfrm>
          <a:prstGeom prst="flowChartMagneticDisk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7380000" y="2160000"/>
            <a:ext cx="1260000" cy="540000"/>
          </a:xfrm>
          <a:custGeom>
            <a:avLst/>
            <a:gdLst/>
            <a:ahLst/>
            <a:rect l="0" t="0" r="r" b="b"/>
            <a:pathLst>
              <a:path w="3502" h="1502">
                <a:moveTo>
                  <a:pt x="0" y="750"/>
                </a:moveTo>
                <a:lnTo>
                  <a:pt x="696" y="0"/>
                </a:lnTo>
                <a:lnTo>
                  <a:pt x="696" y="375"/>
                </a:lnTo>
                <a:lnTo>
                  <a:pt x="2804" y="375"/>
                </a:lnTo>
                <a:lnTo>
                  <a:pt x="2804" y="0"/>
                </a:lnTo>
                <a:lnTo>
                  <a:pt x="3501" y="750"/>
                </a:lnTo>
                <a:lnTo>
                  <a:pt x="2804" y="1501"/>
                </a:lnTo>
                <a:lnTo>
                  <a:pt x="2804" y="1125"/>
                </a:lnTo>
                <a:lnTo>
                  <a:pt x="696" y="1125"/>
                </a:lnTo>
                <a:lnTo>
                  <a:pt x="696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4140000" y="2160000"/>
            <a:ext cx="1260000" cy="540000"/>
          </a:xfrm>
          <a:custGeom>
            <a:avLst/>
            <a:gdLst/>
            <a:ahLst/>
            <a:rect l="0" t="0" r="r" b="b"/>
            <a:pathLst>
              <a:path w="3502" h="1502">
                <a:moveTo>
                  <a:pt x="0" y="750"/>
                </a:moveTo>
                <a:lnTo>
                  <a:pt x="696" y="0"/>
                </a:lnTo>
                <a:lnTo>
                  <a:pt x="696" y="375"/>
                </a:lnTo>
                <a:lnTo>
                  <a:pt x="2804" y="375"/>
                </a:lnTo>
                <a:lnTo>
                  <a:pt x="2804" y="0"/>
                </a:lnTo>
                <a:lnTo>
                  <a:pt x="3501" y="750"/>
                </a:lnTo>
                <a:lnTo>
                  <a:pt x="2804" y="1501"/>
                </a:lnTo>
                <a:lnTo>
                  <a:pt x="2804" y="1125"/>
                </a:lnTo>
                <a:lnTo>
                  <a:pt x="696" y="1125"/>
                </a:lnTo>
                <a:lnTo>
                  <a:pt x="696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Shape 6"/>
          <p:cNvSpPr txBox="1"/>
          <p:nvPr/>
        </p:nvSpPr>
        <p:spPr>
          <a:xfrm>
            <a:off x="8100000" y="911880"/>
            <a:ext cx="1800000" cy="34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DB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360000" y="1980000"/>
            <a:ext cx="900000" cy="900000"/>
          </a:xfrm>
          <a:prstGeom prst="smileyFace">
            <a:avLst>
              <a:gd name="adj" fmla="val 9282"/>
            </a:avLst>
          </a:prstGeom>
          <a:solidFill>
            <a:srgbClr val="ffdbb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"/>
          <p:cNvSpPr/>
          <p:nvPr/>
        </p:nvSpPr>
        <p:spPr>
          <a:xfrm>
            <a:off x="1260000" y="2160000"/>
            <a:ext cx="720000" cy="540000"/>
          </a:xfrm>
          <a:custGeom>
            <a:avLst/>
            <a:gdLst/>
            <a:ahLst/>
            <a:rect l="0" t="0" r="r" b="b"/>
            <a:pathLst>
              <a:path w="2002" h="1502">
                <a:moveTo>
                  <a:pt x="0" y="750"/>
                </a:moveTo>
                <a:lnTo>
                  <a:pt x="398" y="0"/>
                </a:lnTo>
                <a:lnTo>
                  <a:pt x="398" y="375"/>
                </a:lnTo>
                <a:lnTo>
                  <a:pt x="1602" y="375"/>
                </a:lnTo>
                <a:lnTo>
                  <a:pt x="1602" y="0"/>
                </a:lnTo>
                <a:lnTo>
                  <a:pt x="2001" y="750"/>
                </a:lnTo>
                <a:lnTo>
                  <a:pt x="1602" y="1501"/>
                </a:lnTo>
                <a:lnTo>
                  <a:pt x="1602" y="1125"/>
                </a:lnTo>
                <a:lnTo>
                  <a:pt x="398" y="1125"/>
                </a:lnTo>
                <a:lnTo>
                  <a:pt x="398" y="1501"/>
                </a:lnTo>
                <a:lnTo>
                  <a:pt x="0" y="75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Shape 9"/>
          <p:cNvSpPr txBox="1"/>
          <p:nvPr/>
        </p:nvSpPr>
        <p:spPr>
          <a:xfrm>
            <a:off x="0" y="911880"/>
            <a:ext cx="18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クライアント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10"/>
          <p:cNvSpPr/>
          <p:nvPr/>
        </p:nvSpPr>
        <p:spPr>
          <a:xfrm>
            <a:off x="2160000" y="144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D3.js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11"/>
          <p:cNvSpPr/>
          <p:nvPr/>
        </p:nvSpPr>
        <p:spPr>
          <a:xfrm>
            <a:off x="5400000" y="144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PHP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12"/>
          <p:cNvSpPr/>
          <p:nvPr/>
        </p:nvSpPr>
        <p:spPr>
          <a:xfrm>
            <a:off x="8640000" y="252000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2250" y="1501"/>
                </a:lnTo>
                <a:lnTo>
                  <a:pt x="2251" y="1501"/>
                </a:lnTo>
                <a:cubicBezTo>
                  <a:pt x="2295" y="1501"/>
                  <a:pt x="2338" y="1489"/>
                  <a:pt x="2376" y="1467"/>
                </a:cubicBezTo>
                <a:cubicBezTo>
                  <a:pt x="2414" y="1446"/>
                  <a:pt x="2446" y="1414"/>
                  <a:pt x="2467" y="1376"/>
                </a:cubicBezTo>
                <a:cubicBezTo>
                  <a:pt x="2489" y="1338"/>
                  <a:pt x="2501" y="1295"/>
                  <a:pt x="2501" y="1251"/>
                </a:cubicBezTo>
                <a:lnTo>
                  <a:pt x="2501" y="250"/>
                </a:lnTo>
                <a:lnTo>
                  <a:pt x="2501" y="250"/>
                </a:lnTo>
                <a:lnTo>
                  <a:pt x="2501" y="250"/>
                </a:lnTo>
                <a:cubicBezTo>
                  <a:pt x="2501" y="206"/>
                  <a:pt x="2489" y="163"/>
                  <a:pt x="2467" y="125"/>
                </a:cubicBezTo>
                <a:cubicBezTo>
                  <a:pt x="2446" y="87"/>
                  <a:pt x="2414" y="55"/>
                  <a:pt x="2376" y="34"/>
                </a:cubicBezTo>
                <a:cubicBezTo>
                  <a:pt x="2338" y="12"/>
                  <a:pt x="2295" y="0"/>
                  <a:pt x="2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SQLite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13"/>
          <p:cNvSpPr/>
          <p:nvPr/>
        </p:nvSpPr>
        <p:spPr>
          <a:xfrm>
            <a:off x="2160000" y="216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jQuery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>
            <a:off x="5400000" y="2160000"/>
            <a:ext cx="1980000" cy="540000"/>
          </a:xfrm>
          <a:custGeom>
            <a:avLst/>
            <a:gdLst/>
            <a:ahLst/>
            <a:rect l="0" t="0" r="r" b="b"/>
            <a:pathLst>
              <a:path w="5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5250" y="1501"/>
                </a:lnTo>
                <a:lnTo>
                  <a:pt x="5251" y="1501"/>
                </a:lnTo>
                <a:cubicBezTo>
                  <a:pt x="5295" y="1501"/>
                  <a:pt x="5338" y="1489"/>
                  <a:pt x="5376" y="1467"/>
                </a:cubicBezTo>
                <a:cubicBezTo>
                  <a:pt x="5414" y="1446"/>
                  <a:pt x="5446" y="1414"/>
                  <a:pt x="5467" y="1376"/>
                </a:cubicBezTo>
                <a:cubicBezTo>
                  <a:pt x="5489" y="1338"/>
                  <a:pt x="5501" y="1295"/>
                  <a:pt x="5501" y="1251"/>
                </a:cubicBezTo>
                <a:lnTo>
                  <a:pt x="5501" y="250"/>
                </a:lnTo>
                <a:lnTo>
                  <a:pt x="5501" y="250"/>
                </a:lnTo>
                <a:lnTo>
                  <a:pt x="5501" y="250"/>
                </a:lnTo>
                <a:cubicBezTo>
                  <a:pt x="5501" y="206"/>
                  <a:pt x="5489" y="163"/>
                  <a:pt x="5467" y="125"/>
                </a:cubicBezTo>
                <a:cubicBezTo>
                  <a:pt x="5446" y="87"/>
                  <a:pt x="5414" y="55"/>
                  <a:pt x="5376" y="34"/>
                </a:cubicBezTo>
                <a:cubicBezTo>
                  <a:pt x="5338" y="12"/>
                  <a:pt x="5295" y="0"/>
                  <a:pt x="5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15"/>
          <p:cNvSpPr/>
          <p:nvPr/>
        </p:nvSpPr>
        <p:spPr>
          <a:xfrm>
            <a:off x="360000" y="252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クロスサイト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スクリプティング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>
            <a:off x="6660000" y="270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SQL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インジェクション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7"/>
          <p:cNvSpPr/>
          <p:nvPr/>
        </p:nvSpPr>
        <p:spPr>
          <a:xfrm>
            <a:off x="3420000" y="252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不正アクセス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8"/>
          <p:cNvSpPr/>
          <p:nvPr/>
        </p:nvSpPr>
        <p:spPr>
          <a:xfrm>
            <a:off x="1260000" y="3600000"/>
            <a:ext cx="540000" cy="720000"/>
          </a:xfrm>
          <a:custGeom>
            <a:avLst/>
            <a:gdLst/>
            <a:ahLst/>
            <a:rect l="0" t="0" r="r" b="b"/>
            <a:pathLst>
              <a:path w="1502" h="2002">
                <a:moveTo>
                  <a:pt x="375" y="0"/>
                </a:moveTo>
                <a:lnTo>
                  <a:pt x="375" y="1500"/>
                </a:lnTo>
                <a:lnTo>
                  <a:pt x="0" y="1500"/>
                </a:lnTo>
                <a:lnTo>
                  <a:pt x="750" y="2001"/>
                </a:lnTo>
                <a:lnTo>
                  <a:pt x="1501" y="1500"/>
                </a:lnTo>
                <a:lnTo>
                  <a:pt x="1125" y="150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9"/>
          <p:cNvSpPr/>
          <p:nvPr/>
        </p:nvSpPr>
        <p:spPr>
          <a:xfrm>
            <a:off x="4320000" y="3600000"/>
            <a:ext cx="540000" cy="720000"/>
          </a:xfrm>
          <a:custGeom>
            <a:avLst/>
            <a:gdLst/>
            <a:ahLst/>
            <a:rect l="0" t="0" r="r" b="b"/>
            <a:pathLst>
              <a:path w="1502" h="2002">
                <a:moveTo>
                  <a:pt x="375" y="0"/>
                </a:moveTo>
                <a:lnTo>
                  <a:pt x="375" y="1500"/>
                </a:lnTo>
                <a:lnTo>
                  <a:pt x="0" y="1500"/>
                </a:lnTo>
                <a:lnTo>
                  <a:pt x="750" y="2001"/>
                </a:lnTo>
                <a:lnTo>
                  <a:pt x="1501" y="1500"/>
                </a:lnTo>
                <a:lnTo>
                  <a:pt x="1125" y="150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0"/>
          <p:cNvSpPr/>
          <p:nvPr/>
        </p:nvSpPr>
        <p:spPr>
          <a:xfrm>
            <a:off x="7560000" y="3780000"/>
            <a:ext cx="540000" cy="720000"/>
          </a:xfrm>
          <a:custGeom>
            <a:avLst/>
            <a:gdLst/>
            <a:ahLst/>
            <a:rect l="0" t="0" r="r" b="b"/>
            <a:pathLst>
              <a:path w="1502" h="2002">
                <a:moveTo>
                  <a:pt x="375" y="0"/>
                </a:moveTo>
                <a:lnTo>
                  <a:pt x="375" y="1500"/>
                </a:lnTo>
                <a:lnTo>
                  <a:pt x="0" y="1500"/>
                </a:lnTo>
                <a:lnTo>
                  <a:pt x="750" y="2001"/>
                </a:lnTo>
                <a:lnTo>
                  <a:pt x="1501" y="1500"/>
                </a:lnTo>
                <a:lnTo>
                  <a:pt x="1125" y="150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1"/>
          <p:cNvSpPr/>
          <p:nvPr/>
        </p:nvSpPr>
        <p:spPr>
          <a:xfrm>
            <a:off x="360000" y="4320000"/>
            <a:ext cx="2160000" cy="720000"/>
          </a:xfrm>
          <a:prstGeom prst="flowChartProcess">
            <a:avLst/>
          </a:prstGeom>
          <a:solidFill>
            <a:srgbClr val="ff8000"/>
          </a:soli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サニタイジング処理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3420000" y="4320000"/>
            <a:ext cx="2160000" cy="720000"/>
          </a:xfrm>
          <a:prstGeom prst="flowChartProcess">
            <a:avLst/>
          </a:prstGeom>
          <a:solidFill>
            <a:srgbClr val="ff8000"/>
          </a:soli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ログイン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ja-JP" sz="1800" spc="-1" strike="noStrike">
                <a:latin typeface="Arial"/>
              </a:rPr>
              <a:t>セッション期限追加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3"/>
          <p:cNvSpPr/>
          <p:nvPr/>
        </p:nvSpPr>
        <p:spPr>
          <a:xfrm>
            <a:off x="6840000" y="4500000"/>
            <a:ext cx="2160000" cy="720000"/>
          </a:xfrm>
          <a:prstGeom prst="flowChartProcess">
            <a:avLst/>
          </a:prstGeom>
          <a:solidFill>
            <a:srgbClr val="ff8000"/>
          </a:soli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プレースホルダ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ja-JP" sz="1800" spc="-1" strike="noStrike">
                <a:latin typeface="Arial"/>
              </a:rPr>
              <a:t>による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ja-JP" sz="1800" spc="-1" strike="noStrike">
                <a:latin typeface="Arial"/>
              </a:rPr>
              <a:t>実行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220000" y="1080000"/>
            <a:ext cx="1440000" cy="1800000"/>
          </a:xfrm>
          <a:prstGeom prst="flowChartMagneticDisk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5040000" y="551880"/>
            <a:ext cx="1800000" cy="34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DB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340000" y="1620000"/>
            <a:ext cx="900000" cy="900000"/>
          </a:xfrm>
          <a:prstGeom prst="smileyFace">
            <a:avLst>
              <a:gd name="adj" fmla="val 9282"/>
            </a:avLst>
          </a:prstGeom>
          <a:solidFill>
            <a:srgbClr val="ffdbb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1800000" y="720000"/>
            <a:ext cx="18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クライアント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5580000" y="198000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2250" y="1501"/>
                </a:lnTo>
                <a:lnTo>
                  <a:pt x="2251" y="1501"/>
                </a:lnTo>
                <a:cubicBezTo>
                  <a:pt x="2295" y="1501"/>
                  <a:pt x="2338" y="1489"/>
                  <a:pt x="2376" y="1467"/>
                </a:cubicBezTo>
                <a:cubicBezTo>
                  <a:pt x="2414" y="1446"/>
                  <a:pt x="2446" y="1414"/>
                  <a:pt x="2467" y="1376"/>
                </a:cubicBezTo>
                <a:cubicBezTo>
                  <a:pt x="2489" y="1338"/>
                  <a:pt x="2501" y="1295"/>
                  <a:pt x="2501" y="1251"/>
                </a:cubicBezTo>
                <a:lnTo>
                  <a:pt x="2501" y="250"/>
                </a:lnTo>
                <a:lnTo>
                  <a:pt x="2501" y="250"/>
                </a:lnTo>
                <a:lnTo>
                  <a:pt x="2501" y="250"/>
                </a:lnTo>
                <a:cubicBezTo>
                  <a:pt x="2501" y="206"/>
                  <a:pt x="2489" y="163"/>
                  <a:pt x="2467" y="125"/>
                </a:cubicBezTo>
                <a:cubicBezTo>
                  <a:pt x="2446" y="87"/>
                  <a:pt x="2414" y="55"/>
                  <a:pt x="2376" y="34"/>
                </a:cubicBezTo>
                <a:cubicBezTo>
                  <a:pt x="2338" y="12"/>
                  <a:pt x="2295" y="0"/>
                  <a:pt x="2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SQLite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3060000" y="216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ブルートフォース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アタック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420000" y="1800000"/>
            <a:ext cx="1620000" cy="540000"/>
          </a:xfrm>
          <a:custGeom>
            <a:avLst/>
            <a:gdLst/>
            <a:ahLst/>
            <a:rect l="0" t="0" r="r" b="b"/>
            <a:pathLst>
              <a:path w="4502" h="1502">
                <a:moveTo>
                  <a:pt x="0" y="375"/>
                </a:moveTo>
                <a:lnTo>
                  <a:pt x="3375" y="375"/>
                </a:lnTo>
                <a:lnTo>
                  <a:pt x="3375" y="0"/>
                </a:lnTo>
                <a:lnTo>
                  <a:pt x="4501" y="750"/>
                </a:lnTo>
                <a:lnTo>
                  <a:pt x="3375" y="1501"/>
                </a:lnTo>
                <a:lnTo>
                  <a:pt x="33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総当たり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220000" y="1080000"/>
            <a:ext cx="1440000" cy="1800000"/>
          </a:xfrm>
          <a:prstGeom prst="flowChartMagneticDisk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5040000" y="551880"/>
            <a:ext cx="1800000" cy="34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DB</a:t>
            </a:r>
            <a:r>
              <a:rPr b="0" lang="ja-JP" sz="1800" spc="-1" strike="noStrike">
                <a:latin typeface="Arial"/>
              </a:rPr>
              <a:t>サーバ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340000" y="1620000"/>
            <a:ext cx="900000" cy="900000"/>
          </a:xfrm>
          <a:prstGeom prst="smileyFace">
            <a:avLst>
              <a:gd name="adj" fmla="val 9282"/>
            </a:avLst>
          </a:prstGeom>
          <a:solidFill>
            <a:srgbClr val="ffdbb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4"/>
          <p:cNvSpPr txBox="1"/>
          <p:nvPr/>
        </p:nvSpPr>
        <p:spPr>
          <a:xfrm>
            <a:off x="1800000" y="720000"/>
            <a:ext cx="18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クライアント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5580000" y="198000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2250" y="1501"/>
                </a:lnTo>
                <a:lnTo>
                  <a:pt x="2251" y="1501"/>
                </a:lnTo>
                <a:cubicBezTo>
                  <a:pt x="2295" y="1501"/>
                  <a:pt x="2338" y="1489"/>
                  <a:pt x="2376" y="1467"/>
                </a:cubicBezTo>
                <a:cubicBezTo>
                  <a:pt x="2414" y="1446"/>
                  <a:pt x="2446" y="1414"/>
                  <a:pt x="2467" y="1376"/>
                </a:cubicBezTo>
                <a:cubicBezTo>
                  <a:pt x="2489" y="1338"/>
                  <a:pt x="2501" y="1295"/>
                  <a:pt x="2501" y="1251"/>
                </a:cubicBezTo>
                <a:lnTo>
                  <a:pt x="2501" y="250"/>
                </a:lnTo>
                <a:lnTo>
                  <a:pt x="2501" y="250"/>
                </a:lnTo>
                <a:lnTo>
                  <a:pt x="2501" y="250"/>
                </a:lnTo>
                <a:cubicBezTo>
                  <a:pt x="2501" y="206"/>
                  <a:pt x="2489" y="163"/>
                  <a:pt x="2467" y="125"/>
                </a:cubicBezTo>
                <a:cubicBezTo>
                  <a:pt x="2446" y="87"/>
                  <a:pt x="2414" y="55"/>
                  <a:pt x="2376" y="34"/>
                </a:cubicBezTo>
                <a:cubicBezTo>
                  <a:pt x="2338" y="12"/>
                  <a:pt x="2295" y="0"/>
                  <a:pt x="2251" y="0"/>
                </a:cubicBezTo>
                <a:lnTo>
                  <a:pt x="250" y="0"/>
                </a:lnTo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SQLite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060000" y="216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ブルートフォース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アタック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3420000" y="1800000"/>
            <a:ext cx="1620000" cy="540000"/>
          </a:xfrm>
          <a:custGeom>
            <a:avLst/>
            <a:gdLst/>
            <a:ahLst/>
            <a:rect l="0" t="0" r="r" b="b"/>
            <a:pathLst>
              <a:path w="4502" h="1502">
                <a:moveTo>
                  <a:pt x="0" y="375"/>
                </a:moveTo>
                <a:lnTo>
                  <a:pt x="3375" y="375"/>
                </a:lnTo>
                <a:lnTo>
                  <a:pt x="3375" y="0"/>
                </a:lnTo>
                <a:lnTo>
                  <a:pt x="4501" y="750"/>
                </a:lnTo>
                <a:lnTo>
                  <a:pt x="3375" y="1501"/>
                </a:lnTo>
                <a:lnTo>
                  <a:pt x="33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総当たり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3960000" y="3420000"/>
            <a:ext cx="540000" cy="720000"/>
          </a:xfrm>
          <a:custGeom>
            <a:avLst/>
            <a:gdLst/>
            <a:ahLst/>
            <a:rect l="0" t="0" r="r" b="b"/>
            <a:pathLst>
              <a:path w="1502" h="2002">
                <a:moveTo>
                  <a:pt x="375" y="0"/>
                </a:moveTo>
                <a:lnTo>
                  <a:pt x="375" y="1500"/>
                </a:lnTo>
                <a:lnTo>
                  <a:pt x="0" y="1500"/>
                </a:lnTo>
                <a:lnTo>
                  <a:pt x="750" y="2001"/>
                </a:lnTo>
                <a:lnTo>
                  <a:pt x="1501" y="1500"/>
                </a:lnTo>
                <a:lnTo>
                  <a:pt x="1125" y="150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2700000" y="4140000"/>
            <a:ext cx="2880000" cy="720000"/>
          </a:xfrm>
          <a:prstGeom prst="flowChartProcess">
            <a:avLst/>
          </a:prstGeom>
          <a:solidFill>
            <a:srgbClr val="ff8000"/>
          </a:soli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DB</a:t>
            </a:r>
            <a:r>
              <a:rPr b="0" lang="ja-JP" sz="1800" spc="-1" strike="noStrike">
                <a:latin typeface="Arial"/>
              </a:rPr>
              <a:t>内パスワード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ja-JP" sz="1800" spc="-1" strike="noStrike">
                <a:latin typeface="Arial"/>
              </a:rPr>
              <a:t>ハッシュ化＆半角英数込み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0000" y="540000"/>
            <a:ext cx="2700000" cy="16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DOS</a:t>
            </a:r>
            <a:r>
              <a:rPr b="0" lang="ja-JP" sz="1800" spc="-1" strike="noStrike">
                <a:latin typeface="Arial"/>
              </a:rPr>
              <a:t>攻撃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700000" y="1080000"/>
            <a:ext cx="1620000" cy="540000"/>
          </a:xfrm>
          <a:custGeom>
            <a:avLst/>
            <a:gdLst/>
            <a:ahLst/>
            <a:rect l="0" t="0" r="r" b="b"/>
            <a:pathLst>
              <a:path w="4502" h="1502">
                <a:moveTo>
                  <a:pt x="0" y="375"/>
                </a:moveTo>
                <a:lnTo>
                  <a:pt x="3375" y="375"/>
                </a:lnTo>
                <a:lnTo>
                  <a:pt x="3375" y="0"/>
                </a:lnTo>
                <a:lnTo>
                  <a:pt x="4501" y="750"/>
                </a:lnTo>
                <a:lnTo>
                  <a:pt x="3375" y="1501"/>
                </a:lnTo>
                <a:lnTo>
                  <a:pt x="33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4500000" y="1080000"/>
            <a:ext cx="3420000" cy="720000"/>
          </a:xfrm>
          <a:prstGeom prst="flowChartProcess">
            <a:avLst/>
          </a:prstGeom>
          <a:solidFill>
            <a:srgbClr val="ff8000"/>
          </a:soli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対策なし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※</a:t>
            </a:r>
            <a:r>
              <a:rPr b="0" lang="ja-JP" sz="1800" spc="-1" strike="noStrike">
                <a:latin typeface="Arial"/>
              </a:rPr>
              <a:t>利用規約に</a:t>
            </a:r>
            <a:r>
              <a:rPr b="0" lang="en-US" sz="1800" spc="-1" strike="noStrike">
                <a:latin typeface="Arial"/>
              </a:rPr>
              <a:t>F5 </a:t>
            </a:r>
            <a:r>
              <a:rPr b="0" lang="ja-JP" sz="1800" spc="-1" strike="noStrike">
                <a:latin typeface="Arial"/>
              </a:rPr>
              <a:t>連打禁止を追加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2021-04-22T23:20:21Z</dcterms:created>
  <dc:creator/>
  <dc:description/>
  <dc:language>ja-JP</dc:language>
  <cp:lastModifiedBy/>
  <dcterms:modified xsi:type="dcterms:W3CDTF">2021-04-23T00:02:01Z</dcterms:modified>
  <cp:revision>1</cp:revision>
  <dc:subject/>
  <dc:title/>
</cp:coreProperties>
</file>