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1" r:id="rId3"/>
    <p:sldId id="262" r:id="rId4"/>
    <p:sldId id="259" r:id="rId5"/>
    <p:sldId id="266" r:id="rId6"/>
    <p:sldId id="265" r:id="rId7"/>
    <p:sldId id="260" r:id="rId8"/>
    <p:sldId id="263" r:id="rId9"/>
    <p:sldId id="269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3"/>
  </p:normalViewPr>
  <p:slideViewPr>
    <p:cSldViewPr snapToGrid="0" snapToObjects="1">
      <p:cViewPr varScale="1">
        <p:scale>
          <a:sx n="91" d="100"/>
          <a:sy n="91" d="100"/>
        </p:scale>
        <p:origin x="1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AA8ABA-2D5D-4A4C-B5E5-94B156D33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B0FF359-2555-2F4F-8B4B-26275C60C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08C0DE-788D-6E48-A39E-2FBD5785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6C62-989C-B844-95D6-C2FD7E2338E1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112A61-6DF6-EF4F-BC96-0C9D8AD7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E227F8-347B-A443-9040-53496687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9301-921D-8F4F-A0F0-7D7D572EAA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75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8CEA4-0BFC-9441-87A4-1D6B0E6F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D28E91-912C-C043-A0BE-792899AF4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B1320A-1E4D-CF4A-80FD-3228A8CB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6C62-989C-B844-95D6-C2FD7E2338E1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7D8E56-AEAE-B145-A8D8-F560325C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1359B7-DC97-E447-982B-4DAD151B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9301-921D-8F4F-A0F0-7D7D572EAA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85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6E47979-831B-904C-90C3-68B5ADADB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A90B94-42DD-A643-B1ED-E5FD36810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9145A8-D71D-8446-9FF6-1363EE2A8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6C62-989C-B844-95D6-C2FD7E2338E1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2F3815-B0AE-5F4B-973A-8A36F68A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B9AAEC-317B-C048-B8CA-2ECCE1E6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9301-921D-8F4F-A0F0-7D7D572EAA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24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89392D-8124-E94C-9774-AF8DB78F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CA50F2-53DE-434D-A5B1-150CFBF1A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72F2CC-5D10-5243-8B60-AD262C75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6C62-989C-B844-95D6-C2FD7E2338E1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A830AC-91AB-414F-BB3D-29393169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3688E1-4907-C347-8F0F-E3DEA061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9301-921D-8F4F-A0F0-7D7D572EAA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49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8706E9-04D5-AB4A-8310-8AAF1A12F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254F31-0669-AC40-868B-04B28D06D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9CFA60-5085-444B-9EC9-C5518C2E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6C62-989C-B844-95D6-C2FD7E2338E1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CC8688-D02A-8C46-BAA6-1132AE4B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9B4E53-746D-2C46-9444-5EF5AE6A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9301-921D-8F4F-A0F0-7D7D572EAA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22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1D96E9-F3A8-004D-B790-7D06DB2F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62D7A7-B06F-EC43-9268-3661D0A35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42FE15-8977-4940-8AB8-FD1269A06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133E89-2260-EC46-A364-9E55C759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6C62-989C-B844-95D6-C2FD7E2338E1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2C2E5B-F47A-D143-B0B5-3B823E7D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35014D-6586-8642-B9BC-93E2A071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9301-921D-8F4F-A0F0-7D7D572EAA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13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952070-0739-0C4A-9608-F61019EF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47FBBF-9DC1-6447-BFBF-176A303F2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2B839C4-22D4-904C-9FE7-3EF85E19C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833D529-5512-B24E-8881-DC8893E53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2B095D6-3674-0F47-9282-F6A2C781D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FFE6DDF-1934-E54A-ADEA-D90DFB6A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6C62-989C-B844-95D6-C2FD7E2338E1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4D1799-78D8-4547-B0E0-DB025648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769E34-DAC4-BE43-BA02-42FADE7A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9301-921D-8F4F-A0F0-7D7D572EAA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62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9EC8B6-0BE6-AC48-BE11-BAA6C6AB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2D20E88-BBBF-2E45-A006-0BA5FE45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6C62-989C-B844-95D6-C2FD7E2338E1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03F2FC6-018C-D64F-8CFB-10D918F8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6F4C078-0606-A24C-82A2-D601F99A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9301-921D-8F4F-A0F0-7D7D572EAA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67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706E8A-BF81-554E-8D57-75D9217EE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6C62-989C-B844-95D6-C2FD7E2338E1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B96FE28-2324-C14E-9AD7-6284AAF5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F2A1A3-6B56-404C-A2AC-FE219D6B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9301-921D-8F4F-A0F0-7D7D572EAA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26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549701-C653-CD41-9268-F251EE5D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4D55CC-14DC-4D46-9700-62A2C1253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52B501-1688-3848-91CD-09FA8D480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D79901-4CB3-C440-A5E8-7F50E997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6C62-989C-B844-95D6-C2FD7E2338E1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084B0C-7240-AC4B-9F19-935F6AE6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8C90D8-1B37-D54F-8A59-53A98A31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9301-921D-8F4F-A0F0-7D7D572EAA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83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7ACDA-A5EB-9D4D-ADD7-D0F2B2A06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463A4B1-3835-6044-8C55-29CEDD277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30D107-6D5C-E047-8617-946804D23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32B7B3-916E-A94B-8A98-921C4D412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6C62-989C-B844-95D6-C2FD7E2338E1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21364A-AD5E-7446-A081-776EFDAF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DC0DAD-01F1-2D4B-9128-01B93416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9301-921D-8F4F-A0F0-7D7D572EAA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16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12BA1A-6C14-6041-A48B-4AA52A1A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C6D3F5-E1A1-C749-B802-C6C10F5C2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669BD3-606D-BF4D-B677-DF6B2E967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B6C62-989C-B844-95D6-C2FD7E2338E1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718E9C-40CF-6D4A-80E9-D73F5B0F6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A2ACAB-10A7-334F-961E-0F21F19FA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09301-921D-8F4F-A0F0-7D7D572EAA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76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ftani@do-johodai.ac.j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1D722-C142-4168-B2F1-966DBFA6F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2351"/>
            <a:ext cx="9144000" cy="5094513"/>
          </a:xfrm>
        </p:spPr>
        <p:txBody>
          <a:bodyPr/>
          <a:lstStyle/>
          <a:p>
            <a:pPr algn="l"/>
            <a:r>
              <a:rPr lang="ja-JP" altLang="en-US" dirty="0"/>
              <a:t>谷口ゼミ</a:t>
            </a:r>
            <a:br>
              <a:rPr lang="en-US" altLang="ja-JP" dirty="0"/>
            </a:br>
            <a:r>
              <a:rPr lang="en-US" altLang="ja-JP" dirty="0"/>
              <a:t>226</a:t>
            </a:r>
            <a:r>
              <a:rPr lang="ja-JP" altLang="en-US" dirty="0"/>
              <a:t>研究室</a:t>
            </a:r>
            <a:br>
              <a:rPr lang="en-US" altLang="ja-JP" dirty="0"/>
            </a:br>
            <a:r>
              <a:rPr lang="en-US" altLang="ja-JP" dirty="0"/>
              <a:t>ftani@do-johodai.ac.jp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094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040578-F9D0-4F49-BEB4-43C7F712864E}"/>
              </a:ext>
            </a:extLst>
          </p:cNvPr>
          <p:cNvSpPr txBox="1"/>
          <p:nvPr/>
        </p:nvSpPr>
        <p:spPr>
          <a:xfrm>
            <a:off x="688428" y="305068"/>
            <a:ext cx="108151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0" b="1"/>
              <a:t>アプリを作るゼミ</a:t>
            </a:r>
          </a:p>
        </p:txBody>
      </p:sp>
    </p:spTree>
    <p:extLst>
      <p:ext uri="{BB962C8B-B14F-4D97-AF65-F5344CB8AC3E}">
        <p14:creationId xmlns:p14="http://schemas.microsoft.com/office/powerpoint/2010/main" val="252615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BA7521-0ADC-4BAB-BD9E-A00B29C73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題材はアプリ制作ならなんでもオッケー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FAF681-9732-4D1C-AA9A-DF15E86B9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563"/>
          </a:xfrm>
        </p:spPr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過去の事例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sz="2800" dirty="0"/>
              <a:t>単位計算</a:t>
            </a:r>
            <a:r>
              <a:rPr lang="en-US" altLang="ja-JP" sz="2800" dirty="0"/>
              <a:t>Web</a:t>
            </a:r>
            <a:r>
              <a:rPr lang="ja-JP" altLang="en-US" sz="2800" dirty="0"/>
              <a:t>アプリ（</a:t>
            </a:r>
            <a:r>
              <a:rPr lang="en-US" altLang="ja-JP" sz="2800" dirty="0"/>
              <a:t>React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pPr lvl="1">
              <a:lnSpc>
                <a:spcPct val="150000"/>
              </a:lnSpc>
            </a:pPr>
            <a:r>
              <a:rPr kumimoji="1" lang="ja-JP" altLang="en-US" sz="2800" dirty="0"/>
              <a:t>単位計算</a:t>
            </a:r>
            <a:r>
              <a:rPr kumimoji="1" lang="en-US" altLang="ja-JP" sz="2800" dirty="0"/>
              <a:t>Web</a:t>
            </a:r>
            <a:r>
              <a:rPr kumimoji="1" lang="ja-JP" altLang="en-US" sz="2800" dirty="0"/>
              <a:t>アプリの</a:t>
            </a:r>
            <a:r>
              <a:rPr kumimoji="1" lang="en-US" altLang="ja-JP" sz="2800" dirty="0"/>
              <a:t>UI</a:t>
            </a:r>
            <a:r>
              <a:rPr kumimoji="1" lang="ja-JP" altLang="en-US" sz="2800" dirty="0"/>
              <a:t>設計（</a:t>
            </a:r>
            <a:r>
              <a:rPr kumimoji="1" lang="en-US" altLang="ja-JP" sz="2800" dirty="0"/>
              <a:t>HTML+CSS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  <a:p>
            <a:pPr lvl="1">
              <a:lnSpc>
                <a:spcPct val="150000"/>
              </a:lnSpc>
            </a:pPr>
            <a:r>
              <a:rPr kumimoji="1" lang="ja-JP" altLang="en-US" sz="2800" dirty="0"/>
              <a:t>中央バス都市間高速バス時刻表アプリ</a:t>
            </a:r>
            <a:r>
              <a:rPr lang="ja-JP" altLang="en-US" sz="2800" dirty="0"/>
              <a:t>（</a:t>
            </a:r>
            <a:r>
              <a:rPr lang="en-US" altLang="ja-JP" sz="2800" dirty="0"/>
              <a:t>Android: Java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pPr lvl="1">
              <a:lnSpc>
                <a:spcPct val="150000"/>
              </a:lnSpc>
            </a:pPr>
            <a:r>
              <a:rPr kumimoji="1" lang="ja-JP" altLang="en-US" sz="2800" dirty="0"/>
              <a:t>スプラトゥーン</a:t>
            </a:r>
            <a:r>
              <a:rPr kumimoji="1" lang="en-US" altLang="ja-JP" sz="2800" dirty="0"/>
              <a:t>2</a:t>
            </a:r>
            <a:r>
              <a:rPr kumimoji="1" lang="ja-JP" altLang="en-US" sz="2800" dirty="0"/>
              <a:t>戦績ツールの作成（</a:t>
            </a:r>
            <a:r>
              <a:rPr kumimoji="1" lang="en-US" altLang="ja-JP" sz="2800" dirty="0"/>
              <a:t>Google </a:t>
            </a:r>
            <a:r>
              <a:rPr kumimoji="1" lang="en-US" altLang="ja-JP" sz="2800" dirty="0" err="1"/>
              <a:t>Colab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  <a:p>
            <a:pPr lvl="1">
              <a:lnSpc>
                <a:spcPct val="150000"/>
              </a:lnSpc>
            </a:pPr>
            <a:r>
              <a:rPr kumimoji="1" lang="ja-JP" altLang="en-US" sz="2800" dirty="0"/>
              <a:t>情報大生向け学内サイト横断検索サイト（</a:t>
            </a:r>
            <a:r>
              <a:rPr kumimoji="1" lang="en-US" altLang="ja-JP" sz="2800" dirty="0"/>
              <a:t>Laravel: PHP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  <a:p>
            <a:pPr lvl="1">
              <a:lnSpc>
                <a:spcPct val="150000"/>
              </a:lnSpc>
            </a:pPr>
            <a:r>
              <a:rPr lang="en-US" altLang="ja-JP" sz="2800" dirty="0"/>
              <a:t>SD</a:t>
            </a:r>
            <a:r>
              <a:rPr lang="ja-JP" altLang="en-US" sz="2800" dirty="0"/>
              <a:t>キャラクター着せ替えアプリ（</a:t>
            </a:r>
            <a:r>
              <a:rPr lang="en-US" altLang="ja-JP" sz="2800" dirty="0"/>
              <a:t>Unity: C#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pPr lvl="1">
              <a:lnSpc>
                <a:spcPct val="150000"/>
              </a:lnSpc>
            </a:pPr>
            <a:r>
              <a:rPr kumimoji="1" lang="ja-JP" altLang="en-US" sz="2800" dirty="0"/>
              <a:t>あほ毛育成アプリ（</a:t>
            </a:r>
            <a:r>
              <a:rPr kumimoji="1" lang="en-US" altLang="ja-JP" sz="2800" dirty="0"/>
              <a:t>Unity: C#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  <a:p>
            <a:pPr lvl="1">
              <a:lnSpc>
                <a:spcPct val="150000"/>
              </a:lnSpc>
            </a:pPr>
            <a:r>
              <a:rPr kumimoji="1" lang="ja-JP" altLang="en-US" sz="2800" dirty="0"/>
              <a:t>投票による</a:t>
            </a:r>
            <a:r>
              <a:rPr lang="ja-JP" altLang="en-US" sz="2800" dirty="0"/>
              <a:t>書籍ジャンル確定アプリケーション（</a:t>
            </a:r>
            <a:r>
              <a:rPr lang="en-US" altLang="ja-JP" sz="2800" dirty="0"/>
              <a:t>Ember.js</a:t>
            </a:r>
            <a:r>
              <a:rPr lang="ja-JP" altLang="en-US" sz="2800" dirty="0"/>
              <a:t>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47874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625C790-398E-ED49-91AB-76DCF7781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999" y="-105103"/>
            <a:ext cx="12566757" cy="775533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94E9F65-D25B-E74B-9A99-E4C13C429305}"/>
              </a:ext>
            </a:extLst>
          </p:cNvPr>
          <p:cNvSpPr txBox="1"/>
          <p:nvPr/>
        </p:nvSpPr>
        <p:spPr>
          <a:xfrm>
            <a:off x="409902" y="3247697"/>
            <a:ext cx="7830208" cy="2862322"/>
          </a:xfrm>
          <a:prstGeom prst="rect">
            <a:avLst/>
          </a:prstGeom>
          <a:solidFill>
            <a:schemeClr val="bg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6000" dirty="0"/>
              <a:t>スプラトゥーン</a:t>
            </a:r>
            <a:r>
              <a:rPr kumimoji="1" lang="en-US" altLang="ja-JP" sz="6000" dirty="0"/>
              <a:t>2</a:t>
            </a:r>
            <a:br>
              <a:rPr kumimoji="1" lang="en-US" altLang="ja-JP" sz="6000" dirty="0"/>
            </a:br>
            <a:r>
              <a:rPr kumimoji="1" lang="ja-JP" altLang="en-US" sz="6000" dirty="0"/>
              <a:t>戦績分析ツールの作成（</a:t>
            </a:r>
            <a:r>
              <a:rPr kumimoji="1" lang="en-US" altLang="ja-JP" sz="6000" dirty="0"/>
              <a:t>2018</a:t>
            </a:r>
            <a:r>
              <a:rPr kumimoji="1" lang="ja-JP" altLang="en-US" sz="60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1633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FA1CA6-AE50-4330-A1F0-A6567C58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30" y="457200"/>
            <a:ext cx="4449295" cy="1600200"/>
          </a:xfrm>
        </p:spPr>
        <p:txBody>
          <a:bodyPr>
            <a:normAutofit/>
          </a:bodyPr>
          <a:lstStyle/>
          <a:p>
            <a:r>
              <a:rPr kumimoji="1" lang="ja-JP" altLang="en-US" sz="7200" b="1" dirty="0"/>
              <a:t>可視化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A44F5E-B0FD-44ED-A063-7871F3147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2730" y="2057399"/>
            <a:ext cx="4449296" cy="4706471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取得した統計情報などを</a:t>
            </a:r>
            <a:br>
              <a:rPr kumimoji="1" lang="en-US" altLang="ja-JP" dirty="0"/>
            </a:br>
            <a:r>
              <a:rPr kumimoji="1" lang="ja-JP" altLang="en-US" dirty="0"/>
              <a:t>ユーザの</a:t>
            </a:r>
            <a:r>
              <a:rPr lang="ja-JP" altLang="en-US" dirty="0"/>
              <a:t>わかる</a:t>
            </a:r>
            <a:r>
              <a:rPr kumimoji="1" lang="ja-JP" altLang="en-US" dirty="0"/>
              <a:t>カタチに加工して表現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sz="2800" dirty="0"/>
              <a:t>スプラトゥーン</a:t>
            </a:r>
            <a:r>
              <a:rPr kumimoji="1" lang="en-US" altLang="ja-JP" sz="2800" dirty="0"/>
              <a:t>2</a:t>
            </a:r>
            <a:r>
              <a:rPr kumimoji="1" lang="ja-JP" altLang="en-US" sz="2800" dirty="0"/>
              <a:t>の戦績を使って：</a:t>
            </a: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それぞれのウデマエ（</a:t>
            </a:r>
            <a:r>
              <a:rPr lang="en-US" altLang="ja-JP" sz="2800" dirty="0"/>
              <a:t>C</a:t>
            </a:r>
            <a:r>
              <a:rPr lang="ja-JP" altLang="en-US" sz="2800" dirty="0"/>
              <a:t>帯～</a:t>
            </a:r>
            <a:r>
              <a:rPr lang="en-US" altLang="ja-JP" sz="2800" dirty="0"/>
              <a:t>X</a:t>
            </a:r>
            <a:r>
              <a:rPr lang="ja-JP" altLang="en-US" sz="2800" dirty="0"/>
              <a:t>帯）で使われているブキランキング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なんのブキが多いと勝つか，負けるか</a:t>
            </a: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ブキ毎の勝敗と勝率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などなど</a:t>
            </a:r>
            <a:endParaRPr lang="en-US" altLang="ja-JP" sz="2800" dirty="0"/>
          </a:p>
        </p:txBody>
      </p:sp>
      <p:pic>
        <p:nvPicPr>
          <p:cNvPr id="10" name="図プレースホルダー 9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EC99A5A8-BBC9-48DB-913F-E43B82B1CEA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092" b="9092"/>
          <a:stretch>
            <a:fillRect/>
          </a:stretch>
        </p:blipFill>
        <p:spPr>
          <a:xfrm>
            <a:off x="5748338" y="279400"/>
            <a:ext cx="5607050" cy="6484938"/>
          </a:xfrm>
        </p:spPr>
      </p:pic>
    </p:spTree>
    <p:extLst>
      <p:ext uri="{BB962C8B-B14F-4D97-AF65-F5344CB8AC3E}">
        <p14:creationId xmlns:p14="http://schemas.microsoft.com/office/powerpoint/2010/main" val="386163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8A5155-B6CC-4332-8A85-D9D8F3CD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b="1" dirty="0"/>
              <a:t>あほ毛育成（</a:t>
            </a:r>
            <a:r>
              <a:rPr kumimoji="1" lang="en-US" altLang="ja-JP" sz="7200" b="1" dirty="0"/>
              <a:t>2018</a:t>
            </a:r>
            <a:r>
              <a:rPr kumimoji="1" lang="ja-JP" altLang="en-US" sz="7200" b="1" dirty="0"/>
              <a:t>）</a:t>
            </a:r>
          </a:p>
        </p:txBody>
      </p:sp>
      <p:pic>
        <p:nvPicPr>
          <p:cNvPr id="5" name="コンテンツ プレースホルダー 4" descr="写真, 多い, 覆い, 束 が含まれている画像&#10;&#10;自動的に生成された説明">
            <a:extLst>
              <a:ext uri="{FF2B5EF4-FFF2-40B4-BE49-F238E27FC236}">
                <a16:creationId xmlns:a16="http://schemas.microsoft.com/office/drawing/2014/main" id="{42DFD170-FFC3-4B3A-80D8-CEC58CEEA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751" y="1296584"/>
            <a:ext cx="9722498" cy="5468904"/>
          </a:xfrm>
        </p:spPr>
      </p:pic>
    </p:spTree>
    <p:extLst>
      <p:ext uri="{BB962C8B-B14F-4D97-AF65-F5344CB8AC3E}">
        <p14:creationId xmlns:p14="http://schemas.microsoft.com/office/powerpoint/2010/main" val="193905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A95ED1A-9465-2B44-9B59-206D93B9C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44500"/>
            <a:ext cx="5867400" cy="5969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E078296-1B6F-1443-8BF7-B40BE6B60045}"/>
              </a:ext>
            </a:extLst>
          </p:cNvPr>
          <p:cNvSpPr txBox="1"/>
          <p:nvPr/>
        </p:nvSpPr>
        <p:spPr>
          <a:xfrm>
            <a:off x="329554" y="566678"/>
            <a:ext cx="56092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/>
              <a:t>世の書籍が</a:t>
            </a:r>
            <a:br>
              <a:rPr lang="en-US" altLang="ja-JP" sz="6000" dirty="0"/>
            </a:br>
            <a:r>
              <a:rPr lang="ja-JP" altLang="en-US" sz="6000" dirty="0"/>
              <a:t>ミステリどうか投票で決める</a:t>
            </a:r>
            <a:endParaRPr lang="en-US" altLang="ja-JP" sz="6000" dirty="0"/>
          </a:p>
          <a:p>
            <a:r>
              <a:rPr kumimoji="1" lang="ja-JP" altLang="en-US" sz="6000" dirty="0"/>
              <a:t>（</a:t>
            </a:r>
            <a:r>
              <a:rPr kumimoji="1" lang="en-US" altLang="ja-JP" sz="6000" dirty="0"/>
              <a:t>2016</a:t>
            </a:r>
            <a:r>
              <a:rPr kumimoji="1" lang="ja-JP" altLang="en-US" sz="6000" dirty="0"/>
              <a:t>）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AD37C57-E7F6-944C-9459-708A89D12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900" y="5929372"/>
            <a:ext cx="28321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7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BA7521-0ADC-4BAB-BD9E-A00B29C73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題材はアプリ制作ならなんでもオッケー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FAF681-9732-4D1C-AA9A-DF15E86B9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/>
              <a:t>2019</a:t>
            </a:r>
            <a:r>
              <a:rPr lang="ja-JP" altLang="en-US" sz="4400" dirty="0"/>
              <a:t>年度</a:t>
            </a:r>
            <a:endParaRPr lang="en-US" altLang="ja-JP" sz="4400" dirty="0"/>
          </a:p>
          <a:p>
            <a:pPr lvl="1"/>
            <a:r>
              <a:rPr lang="ja-JP" altLang="en-US" sz="4400" dirty="0"/>
              <a:t>チーム分け便利ツール</a:t>
            </a:r>
            <a:endParaRPr lang="en-US" altLang="ja-JP" sz="4400" dirty="0"/>
          </a:p>
          <a:p>
            <a:pPr lvl="1"/>
            <a:r>
              <a:rPr kumimoji="1" lang="ja-JP" altLang="en-US" sz="4400" dirty="0"/>
              <a:t>ダーツ分析</a:t>
            </a:r>
            <a:endParaRPr kumimoji="1" lang="en-US" altLang="ja-JP" sz="4400" dirty="0"/>
          </a:p>
          <a:p>
            <a:pPr lvl="1"/>
            <a:r>
              <a:rPr lang="ja-JP" altLang="en-US" sz="4400" dirty="0"/>
              <a:t>ゲーム</a:t>
            </a:r>
            <a:r>
              <a:rPr lang="en-US" altLang="ja-JP" sz="4400" dirty="0"/>
              <a:t>2</a:t>
            </a:r>
            <a:r>
              <a:rPr lang="ja-JP" altLang="en-US" sz="4400" dirty="0"/>
              <a:t>つ</a:t>
            </a:r>
            <a:endParaRPr lang="en-US" altLang="ja-JP" sz="4400" dirty="0"/>
          </a:p>
          <a:p>
            <a:pPr lvl="1"/>
            <a:r>
              <a:rPr kumimoji="1" lang="ja-JP" altLang="en-US" sz="4400" dirty="0"/>
              <a:t>ボードゲームカフェ起業（異色）</a:t>
            </a:r>
            <a:endParaRPr kumimoji="1" lang="en-US" altLang="ja-JP" sz="4400" dirty="0"/>
          </a:p>
          <a:p>
            <a:pPr lvl="1"/>
            <a:r>
              <a:rPr lang="ja-JP" altLang="en-US" sz="4400" dirty="0"/>
              <a:t>落語紹介</a:t>
            </a: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1988303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562F32-D941-4DDB-9384-D35CF1A3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研究室訪問について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F2626B-3FEF-4B75-9D7B-0FFAE1DE3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できれば</a:t>
            </a:r>
            <a:r>
              <a:rPr kumimoji="1" lang="en-US" altLang="ja-JP" dirty="0"/>
              <a:t>Zoom</a:t>
            </a:r>
            <a:r>
              <a:rPr kumimoji="1" lang="ja-JP" altLang="en-US" dirty="0"/>
              <a:t>でお願いします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2"/>
              </a:rPr>
              <a:t>ftani@do-johodai.ac.jp</a:t>
            </a:r>
            <a:r>
              <a:rPr kumimoji="1" lang="en-US" altLang="ja-JP" dirty="0"/>
              <a:t> </a:t>
            </a:r>
            <a:r>
              <a:rPr kumimoji="1" lang="ja-JP" altLang="en-US" dirty="0"/>
              <a:t>まで</a:t>
            </a:r>
            <a:r>
              <a:rPr kumimoji="1" lang="ja-JP" altLang="en-US" b="1" dirty="0"/>
              <a:t>メールで事前予約</a:t>
            </a:r>
            <a:r>
              <a:rPr kumimoji="1" lang="ja-JP" altLang="en-US" dirty="0"/>
              <a:t>をお願いします！</a:t>
            </a:r>
            <a:br>
              <a:rPr kumimoji="1" lang="en-US" altLang="ja-JP" dirty="0"/>
            </a:br>
            <a:r>
              <a:rPr kumimoji="1" lang="ja-JP" altLang="en-US" dirty="0"/>
              <a:t>谷口の都合と合わせてスケジュールを決めましょう。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対面が良いという人は</a:t>
            </a:r>
            <a:endParaRPr kumimoji="1" lang="en-US" altLang="ja-JP" dirty="0"/>
          </a:p>
          <a:p>
            <a:pPr lvl="1"/>
            <a:r>
              <a:rPr lang="ja-JP" altLang="en-US" dirty="0"/>
              <a:t>オフィスアワーが基本良いかと思います。</a:t>
            </a:r>
            <a:br>
              <a:rPr lang="en-US" altLang="ja-JP" dirty="0"/>
            </a:br>
            <a:r>
              <a:rPr lang="ja-JP" altLang="en-US" dirty="0"/>
              <a:t>月曜日：</a:t>
            </a:r>
            <a:r>
              <a:rPr lang="en-US" altLang="ja-JP" dirty="0"/>
              <a:t>14:35</a:t>
            </a:r>
            <a:r>
              <a:rPr lang="ja-JP" altLang="en-US" dirty="0"/>
              <a:t>～</a:t>
            </a:r>
            <a:r>
              <a:rPr lang="en-US" altLang="ja-JP" dirty="0"/>
              <a:t>16:05	</a:t>
            </a:r>
            <a:r>
              <a:rPr lang="ja-JP" altLang="en-US" dirty="0"/>
              <a:t>木曜日：</a:t>
            </a:r>
            <a:r>
              <a:rPr lang="en-US" altLang="ja-JP" dirty="0"/>
              <a:t>14:35</a:t>
            </a:r>
            <a:r>
              <a:rPr lang="ja-JP" altLang="en-US" dirty="0"/>
              <a:t>～</a:t>
            </a:r>
            <a:r>
              <a:rPr lang="en-US" altLang="ja-JP" dirty="0"/>
              <a:t>16:05</a:t>
            </a:r>
          </a:p>
        </p:txBody>
      </p:sp>
    </p:spTree>
    <p:extLst>
      <p:ext uri="{BB962C8B-B14F-4D97-AF65-F5344CB8AC3E}">
        <p14:creationId xmlns:p14="http://schemas.microsoft.com/office/powerpoint/2010/main" val="104421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288</Words>
  <Application>Microsoft Office PowerPoint</Application>
  <PresentationFormat>ワイド画面</PresentationFormat>
  <Paragraphs>37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谷口ゼミ 226研究室 ftani@do-johodai.ac.jp</vt:lpstr>
      <vt:lpstr>PowerPoint プレゼンテーション</vt:lpstr>
      <vt:lpstr>題材はアプリ制作ならなんでもオッケー</vt:lpstr>
      <vt:lpstr>PowerPoint プレゼンテーション</vt:lpstr>
      <vt:lpstr>可視化</vt:lpstr>
      <vt:lpstr>あほ毛育成（2018）</vt:lpstr>
      <vt:lpstr>PowerPoint プレゼンテーション</vt:lpstr>
      <vt:lpstr>題材はアプリ制作ならなんでもオッケー</vt:lpstr>
      <vt:lpstr>研究室訪問について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谷口 文威</dc:creator>
  <cp:lastModifiedBy>谷口 文威</cp:lastModifiedBy>
  <cp:revision>42</cp:revision>
  <dcterms:created xsi:type="dcterms:W3CDTF">2019-07-28T01:11:47Z</dcterms:created>
  <dcterms:modified xsi:type="dcterms:W3CDTF">2020-09-30T08:22:17Z</dcterms:modified>
</cp:coreProperties>
</file>