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8206CA-48EE-4FAE-96B3-F97489355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169B38-5B26-4FCE-94A0-756833D73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8AF35F-B000-4EE0-9310-9A5182A3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1FEFF2-DE2A-43B8-8824-280C6D4E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0F5C94-7D01-4A21-AD5B-60F658E4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6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5D1DDD-093D-4C4E-AF90-21706988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AEAAA5-A3D7-4C13-A4C6-56ADCAC9F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7C168C-0492-43BA-A123-E45BC2FE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ED66DF-4BDF-4B4D-B2FC-28BB2E71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8817E5-4948-4D0A-8A50-D333AD5B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10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6D6EA95-BAB4-4A3C-80D1-C4131C8C4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23C186-7880-4638-9B94-B05B8A0C6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BD39E5-76C6-4CEB-837E-96ADE3D3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5B8353-9D60-4DDE-919E-B001AA99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6CABAA-B3D7-49E9-816C-A5997939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02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0F998D-B709-4C78-AED6-DDFEFE23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E7371C-61E8-4309-8E3F-37C45D7C0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B71184-DDD1-4359-B958-DD1DDE3F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FFA101-36C8-4A7E-81D0-51851AB5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EB94F0-98A3-446D-8D0B-97657EB6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77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5A0C1-41EA-4BA0-9253-A4D40272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6C02EA-FFF4-4805-8A37-D1B22CE54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BDB292-D8EC-4A38-BDB0-DCA19246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A445EC-7631-4712-9EB2-3AAEE32C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3CAF4B-DC67-490C-8299-BDA487BD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02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19FEB-8D1F-40FB-96DB-A54B5CB5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6D2C04-BD47-48EE-A78E-3DC5E8B72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C9058E-7A0A-42D7-A5F8-20DECBC1B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274454-35E5-4336-89F8-86BCA610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4C8B08-B356-4578-8599-801B5B20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8D355F-A1B1-432B-8550-06D68C43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04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664C41-3968-4C52-9C79-0CFA3C18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634487-8AFB-4677-9FA9-84DF0E4FA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C3BD80-BEA3-4999-8922-EC4BC1E87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07FCE5-45D2-438A-8D8C-5093319F3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5B4AC3-6FC1-4D30-B01A-3398851BB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3E5E9A-D657-450C-894D-33C0811A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4CC14C8-C4CA-4388-9B3F-ADBEC4BD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0F44E4-122F-4B49-BFE9-2B4E1E7D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06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0D30C5-3B9E-4B2B-BAFF-7651E98B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39289A8-E569-487B-954E-2E90F33A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12E7EF-2CD0-4F9B-A35B-8F837AA6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E6BD21-5F01-4E48-A8D0-19D7128A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16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54B8C9-3C34-484E-A62E-4D98AEED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3FC3B92-4CF3-46D4-98ED-442AAB7B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9FE217-AA60-4410-BBB8-866285E8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03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D3075-E023-470B-8BF9-411E917B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38C31F-D37B-49E1-AF32-8190C71E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FC5752-C302-42E0-BD84-56EC82044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079073-FD5A-40FB-8B6C-02D57538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BE8819-ED15-4DFF-B58B-45FA9FFA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618AEC-1CC4-466D-AACF-F8A8BA0B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43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2DADC-C78D-4386-896E-F1ABD253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8C9D3EB-A74F-4DF3-9D29-07B9D4DCD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6B44FA-EFD8-4F3C-A8A2-5C261E2E6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86CDB4-713E-4041-9C41-B8001E74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0BA88E-968D-4455-9344-F439BCD7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A7AF9D-BBA6-48BC-B0CD-BCCE7CF5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83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645EF26-A451-49D0-B831-4DAD6CF0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8FA802-734B-41ED-8FDC-5FD60967E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6D651D-3D7B-4C43-87BE-815934C66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8C21-CDA6-45BA-99C4-BB8F841DC10C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919519-F82F-4F85-9DDB-B4DB64BE8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DB67C7-ACCA-4394-955D-1F75595C1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29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D5554E5-CE34-4A0A-AE76-812FE41C2B7C}"/>
              </a:ext>
            </a:extLst>
          </p:cNvPr>
          <p:cNvSpPr/>
          <p:nvPr/>
        </p:nvSpPr>
        <p:spPr>
          <a:xfrm>
            <a:off x="2216177" y="154267"/>
            <a:ext cx="9671517" cy="471202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4518B20-2967-4B8E-9863-E4710CF6D039}"/>
              </a:ext>
            </a:extLst>
          </p:cNvPr>
          <p:cNvSpPr/>
          <p:nvPr/>
        </p:nvSpPr>
        <p:spPr>
          <a:xfrm>
            <a:off x="184558" y="136634"/>
            <a:ext cx="1879134" cy="1037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5703B4C-BF4A-4E4C-B3D0-D28DFBF387C9}"/>
              </a:ext>
            </a:extLst>
          </p:cNvPr>
          <p:cNvSpPr/>
          <p:nvPr/>
        </p:nvSpPr>
        <p:spPr>
          <a:xfrm>
            <a:off x="184558" y="1332868"/>
            <a:ext cx="1879134" cy="5329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4E9B9B-DE44-4C5D-8CBA-F7DDD20BFD45}"/>
              </a:ext>
            </a:extLst>
          </p:cNvPr>
          <p:cNvSpPr txBox="1"/>
          <p:nvPr/>
        </p:nvSpPr>
        <p:spPr>
          <a:xfrm>
            <a:off x="184558" y="264265"/>
            <a:ext cx="939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検索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3A65D82-15E5-4459-92EB-B2DC9371CEF7}"/>
              </a:ext>
            </a:extLst>
          </p:cNvPr>
          <p:cNvSpPr/>
          <p:nvPr/>
        </p:nvSpPr>
        <p:spPr>
          <a:xfrm>
            <a:off x="251670" y="761228"/>
            <a:ext cx="1311924" cy="245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2CE69C6-100F-4A2A-A2F7-900368F2EC5E}"/>
              </a:ext>
            </a:extLst>
          </p:cNvPr>
          <p:cNvSpPr/>
          <p:nvPr/>
        </p:nvSpPr>
        <p:spPr>
          <a:xfrm>
            <a:off x="1598771" y="761695"/>
            <a:ext cx="281984" cy="2454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グラフィックス 8" descr="拡大鏡 単色塗りつぶし">
            <a:extLst>
              <a:ext uri="{FF2B5EF4-FFF2-40B4-BE49-F238E27FC236}">
                <a16:creationId xmlns:a16="http://schemas.microsoft.com/office/drawing/2014/main" id="{4E6E33C1-C499-4548-97C0-A57D7F683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5549" y="769617"/>
            <a:ext cx="245451" cy="24545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3D87265-0243-4330-88E2-2CA7F6CD20B1}"/>
              </a:ext>
            </a:extLst>
          </p:cNvPr>
          <p:cNvSpPr txBox="1"/>
          <p:nvPr/>
        </p:nvSpPr>
        <p:spPr>
          <a:xfrm>
            <a:off x="245500" y="1399084"/>
            <a:ext cx="144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ロージャ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0D9B08-1ADD-4D09-BADE-4E308772A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4" y="1714865"/>
            <a:ext cx="745810" cy="100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7F75C5A-59EA-444C-B8CD-825084350BBF}"/>
              </a:ext>
            </a:extLst>
          </p:cNvPr>
          <p:cNvSpPr/>
          <p:nvPr/>
        </p:nvSpPr>
        <p:spPr>
          <a:xfrm>
            <a:off x="998553" y="1700550"/>
            <a:ext cx="989901" cy="1019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978AB5A-6033-4044-9AE8-EF61B16EC9A8}"/>
              </a:ext>
            </a:extLst>
          </p:cNvPr>
          <p:cNvSpPr/>
          <p:nvPr/>
        </p:nvSpPr>
        <p:spPr>
          <a:xfrm>
            <a:off x="286847" y="2808611"/>
            <a:ext cx="1701607" cy="234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5B0976F-F794-4A69-AF1B-83B66E105AD2}"/>
              </a:ext>
            </a:extLst>
          </p:cNvPr>
          <p:cNvSpPr txBox="1"/>
          <p:nvPr/>
        </p:nvSpPr>
        <p:spPr>
          <a:xfrm>
            <a:off x="286847" y="2847053"/>
            <a:ext cx="1701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主人公的立場。</a:t>
            </a:r>
            <a:endParaRPr lang="en-US" altLang="ja-JP" sz="1600" dirty="0"/>
          </a:p>
          <a:p>
            <a:r>
              <a:rPr kumimoji="1" lang="ja-JP" altLang="en-US" sz="1600" dirty="0"/>
              <a:t>金銭欲しさに</a:t>
            </a:r>
            <a:endParaRPr kumimoji="1" lang="en-US" altLang="ja-JP" sz="1600" dirty="0"/>
          </a:p>
          <a:p>
            <a:r>
              <a:rPr lang="ja-JP" altLang="en-US" sz="1600" dirty="0"/>
              <a:t>老婆を殺害。</a:t>
            </a:r>
            <a:endParaRPr lang="en-US" altLang="ja-JP" sz="1600" dirty="0"/>
          </a:p>
          <a:p>
            <a:r>
              <a:rPr lang="ja-JP" altLang="en-US" sz="1600" dirty="0"/>
              <a:t>それ以来、様々な場面で自分が追われているという錯覚に陥り、精神が不安定になる。</a:t>
            </a:r>
            <a:endParaRPr kumimoji="1" lang="ja-JP" altLang="en-US" sz="16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70EC5D5-21A5-46E6-AC02-7483F3FE3AD1}"/>
              </a:ext>
            </a:extLst>
          </p:cNvPr>
          <p:cNvSpPr/>
          <p:nvPr/>
        </p:nvSpPr>
        <p:spPr>
          <a:xfrm>
            <a:off x="272774" y="1708540"/>
            <a:ext cx="637563" cy="327083"/>
          </a:xfrm>
          <a:prstGeom prst="rect">
            <a:avLst/>
          </a:prstGeom>
          <a:solidFill>
            <a:srgbClr val="FF3F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DD02EAD-8CFF-4246-A475-CB0BEF8D978B}"/>
              </a:ext>
            </a:extLst>
          </p:cNvPr>
          <p:cNvSpPr/>
          <p:nvPr/>
        </p:nvSpPr>
        <p:spPr>
          <a:xfrm>
            <a:off x="286847" y="5246249"/>
            <a:ext cx="1701607" cy="1171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6018BF2-F085-4895-B76F-54AB2E30D7AA}"/>
              </a:ext>
            </a:extLst>
          </p:cNvPr>
          <p:cNvSpPr txBox="1"/>
          <p:nvPr/>
        </p:nvSpPr>
        <p:spPr>
          <a:xfrm>
            <a:off x="313228" y="5282802"/>
            <a:ext cx="17016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ドゥーネチカ</a:t>
            </a:r>
            <a:endParaRPr kumimoji="1" lang="en-US" altLang="ja-JP" sz="1600" dirty="0"/>
          </a:p>
          <a:p>
            <a:r>
              <a:rPr lang="ja-JP" altLang="en-US" sz="1600" dirty="0"/>
              <a:t>アリョーナ</a:t>
            </a:r>
            <a:endParaRPr lang="en-US" altLang="ja-JP" sz="1600" dirty="0"/>
          </a:p>
          <a:p>
            <a:r>
              <a:rPr kumimoji="1" lang="ja-JP" altLang="en-US" sz="1600" dirty="0"/>
              <a:t>ソーニャ</a:t>
            </a:r>
            <a:endParaRPr kumimoji="1" lang="en-US" altLang="ja-JP" sz="1600" dirty="0"/>
          </a:p>
          <a:p>
            <a:r>
              <a:rPr lang="ja-JP" altLang="en-US" sz="1600" dirty="0"/>
              <a:t>アルカージイ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B328CAF-6AF2-44CA-8005-D199E6BA0FFA}"/>
              </a:ext>
            </a:extLst>
          </p:cNvPr>
          <p:cNvSpPr txBox="1"/>
          <p:nvPr/>
        </p:nvSpPr>
        <p:spPr>
          <a:xfrm>
            <a:off x="304306" y="1727128"/>
            <a:ext cx="684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削除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1AF45698-6716-4A88-A992-50557EDDE95E}"/>
              </a:ext>
            </a:extLst>
          </p:cNvPr>
          <p:cNvGrpSpPr/>
          <p:nvPr/>
        </p:nvGrpSpPr>
        <p:grpSpPr>
          <a:xfrm>
            <a:off x="3212432" y="5064904"/>
            <a:ext cx="7508119" cy="1409122"/>
            <a:chOff x="3212432" y="5064904"/>
            <a:chExt cx="7508119" cy="1409122"/>
          </a:xfrm>
        </p:grpSpPr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07B60BF9-8575-41F6-BDD5-DA5D047225CC}"/>
                </a:ext>
              </a:extLst>
            </p:cNvPr>
            <p:cNvGrpSpPr/>
            <p:nvPr/>
          </p:nvGrpSpPr>
          <p:grpSpPr>
            <a:xfrm>
              <a:off x="5720874" y="5225631"/>
              <a:ext cx="1610935" cy="1152383"/>
              <a:chOff x="3569241" y="5243752"/>
              <a:chExt cx="1610935" cy="1152383"/>
            </a:xfrm>
          </p:grpSpPr>
          <p:sp>
            <p:nvSpPr>
              <p:cNvPr id="43" name="四角形: 角を丸くする 42">
                <a:extLst>
                  <a:ext uri="{FF2B5EF4-FFF2-40B4-BE49-F238E27FC236}">
                    <a16:creationId xmlns:a16="http://schemas.microsoft.com/office/drawing/2014/main" id="{40A61775-7F4A-4CDE-990E-3C19FC6E697D}"/>
                  </a:ext>
                </a:extLst>
              </p:cNvPr>
              <p:cNvSpPr/>
              <p:nvPr/>
            </p:nvSpPr>
            <p:spPr>
              <a:xfrm>
                <a:off x="3569241" y="5427466"/>
                <a:ext cx="1542076" cy="968669"/>
              </a:xfrm>
              <a:prstGeom prst="roundRect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E1AFD7C6-1B93-4263-8B92-F00EC8877B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2440" y="5243752"/>
                <a:ext cx="1282584" cy="564755"/>
              </a:xfrm>
              <a:prstGeom prst="straightConnector1">
                <a:avLst/>
              </a:prstGeom>
              <a:ln w="76200">
                <a:solidFill>
                  <a:srgbClr val="EF5F5F"/>
                </a:solidFill>
                <a:headEnd type="triangle"/>
                <a:tailEnd type="triangle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>
                <a:extLst>
                  <a:ext uri="{FF2B5EF4-FFF2-40B4-BE49-F238E27FC236}">
                    <a16:creationId xmlns:a16="http://schemas.microsoft.com/office/drawing/2014/main" id="{57EE8475-9B08-4F22-8309-1AC35406F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7592" y="5608691"/>
                <a:ext cx="1282584" cy="564755"/>
              </a:xfrm>
              <a:prstGeom prst="straightConnector1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  <a:headEnd type="triangle"/>
                <a:tailEnd type="triangle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370826CA-9A75-455E-86F3-514B70276AFE}"/>
                  </a:ext>
                </a:extLst>
              </p:cNvPr>
              <p:cNvSpPr txBox="1"/>
              <p:nvPr/>
            </p:nvSpPr>
            <p:spPr>
              <a:xfrm>
                <a:off x="4002770" y="6008255"/>
                <a:ext cx="675017" cy="387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Line</a:t>
                </a:r>
              </a:p>
            </p:txBody>
          </p: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0AE16648-89B8-427A-9E04-D1AFB1242EEC}"/>
                </a:ext>
              </a:extLst>
            </p:cNvPr>
            <p:cNvGrpSpPr/>
            <p:nvPr/>
          </p:nvGrpSpPr>
          <p:grpSpPr>
            <a:xfrm>
              <a:off x="3212432" y="5064904"/>
              <a:ext cx="1542076" cy="1231527"/>
              <a:chOff x="3164322" y="5128493"/>
              <a:chExt cx="1542076" cy="1231527"/>
            </a:xfrm>
          </p:grpSpPr>
          <p:sp>
            <p:nvSpPr>
              <p:cNvPr id="44" name="四角形: 角を丸くする 43">
                <a:extLst>
                  <a:ext uri="{FF2B5EF4-FFF2-40B4-BE49-F238E27FC236}">
                    <a16:creationId xmlns:a16="http://schemas.microsoft.com/office/drawing/2014/main" id="{E865AC6C-ADCE-44D1-82C1-E6C173C95D2D}"/>
                  </a:ext>
                </a:extLst>
              </p:cNvPr>
              <p:cNvSpPr/>
              <p:nvPr/>
            </p:nvSpPr>
            <p:spPr>
              <a:xfrm>
                <a:off x="3164322" y="5391351"/>
                <a:ext cx="1542076" cy="968669"/>
              </a:xfrm>
              <a:prstGeom prst="roundRect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4EF16D3-14E5-49E4-A6CC-F8A3C31F6D3E}"/>
                  </a:ext>
                </a:extLst>
              </p:cNvPr>
              <p:cNvSpPr txBox="1"/>
              <p:nvPr/>
            </p:nvSpPr>
            <p:spPr>
              <a:xfrm>
                <a:off x="3324128" y="5972140"/>
                <a:ext cx="1060848" cy="387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Writing</a:t>
                </a:r>
              </a:p>
            </p:txBody>
          </p:sp>
          <p:pic>
            <p:nvPicPr>
              <p:cNvPr id="48" name="グラフィックス 47" descr="署名">
                <a:extLst>
                  <a:ext uri="{FF2B5EF4-FFF2-40B4-BE49-F238E27FC236}">
                    <a16:creationId xmlns:a16="http://schemas.microsoft.com/office/drawing/2014/main" id="{7955A75C-8C7D-4BC1-A536-97984CEAA5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710646">
                <a:off x="3331249" y="5128493"/>
                <a:ext cx="1038498" cy="1038499"/>
              </a:xfrm>
              <a:prstGeom prst="rect">
                <a:avLst/>
              </a:prstGeo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61" name="四角形: 角を丸くする 60">
              <a:extLst>
                <a:ext uri="{FF2B5EF4-FFF2-40B4-BE49-F238E27FC236}">
                  <a16:creationId xmlns:a16="http://schemas.microsoft.com/office/drawing/2014/main" id="{9993226D-8562-41B7-8404-B5957A782A63}"/>
                </a:ext>
              </a:extLst>
            </p:cNvPr>
            <p:cNvSpPr/>
            <p:nvPr/>
          </p:nvSpPr>
          <p:spPr>
            <a:xfrm>
              <a:off x="8896484" y="5151127"/>
              <a:ext cx="1824067" cy="5190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8ED25B51-70A5-467C-9E82-1013BFD5BD78}"/>
                </a:ext>
              </a:extLst>
            </p:cNvPr>
            <p:cNvSpPr/>
            <p:nvPr/>
          </p:nvSpPr>
          <p:spPr>
            <a:xfrm>
              <a:off x="8896484" y="5954995"/>
              <a:ext cx="1824067" cy="51903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88F2A1EF-9D72-41A8-B0FB-3D62333515A2}"/>
                </a:ext>
              </a:extLst>
            </p:cNvPr>
            <p:cNvSpPr txBox="1"/>
            <p:nvPr/>
          </p:nvSpPr>
          <p:spPr>
            <a:xfrm>
              <a:off x="9466078" y="5241389"/>
              <a:ext cx="1065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dirty="0">
                  <a:solidFill>
                    <a:schemeClr val="accent1"/>
                  </a:solidFill>
                </a:rPr>
                <a:t>新規</a:t>
              </a:r>
              <a:endParaRPr kumimoji="1" lang="ja-JP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CC6D733-011F-42C0-8E2E-9F14A5DE4699}"/>
                </a:ext>
              </a:extLst>
            </p:cNvPr>
            <p:cNvSpPr txBox="1"/>
            <p:nvPr/>
          </p:nvSpPr>
          <p:spPr>
            <a:xfrm>
              <a:off x="9476588" y="6049413"/>
              <a:ext cx="1065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>
                  <a:solidFill>
                    <a:schemeClr val="accent2"/>
                  </a:solidFill>
                </a:rPr>
                <a:t>保存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288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833CCFC-ECAB-4BDC-9E85-F9399BA8CB9F}"/>
              </a:ext>
            </a:extLst>
          </p:cNvPr>
          <p:cNvSpPr/>
          <p:nvPr/>
        </p:nvSpPr>
        <p:spPr>
          <a:xfrm>
            <a:off x="2368577" y="306667"/>
            <a:ext cx="9671517" cy="471202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F8F6FDF-206D-4A05-AEB8-4E58BFD30C78}"/>
              </a:ext>
            </a:extLst>
          </p:cNvPr>
          <p:cNvSpPr/>
          <p:nvPr/>
        </p:nvSpPr>
        <p:spPr>
          <a:xfrm>
            <a:off x="336958" y="289034"/>
            <a:ext cx="1879134" cy="1037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5D5AA9C-7839-4918-94E7-281808439067}"/>
              </a:ext>
            </a:extLst>
          </p:cNvPr>
          <p:cNvSpPr/>
          <p:nvPr/>
        </p:nvSpPr>
        <p:spPr>
          <a:xfrm>
            <a:off x="336958" y="1485268"/>
            <a:ext cx="1879134" cy="5329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E749F8B-31CF-4B59-8091-98F0FEF92E78}"/>
              </a:ext>
            </a:extLst>
          </p:cNvPr>
          <p:cNvSpPr txBox="1"/>
          <p:nvPr/>
        </p:nvSpPr>
        <p:spPr>
          <a:xfrm>
            <a:off x="336958" y="416665"/>
            <a:ext cx="939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検索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A6E9ADA-0838-4295-8835-8253E86335C9}"/>
              </a:ext>
            </a:extLst>
          </p:cNvPr>
          <p:cNvSpPr/>
          <p:nvPr/>
        </p:nvSpPr>
        <p:spPr>
          <a:xfrm>
            <a:off x="404070" y="913628"/>
            <a:ext cx="1311924" cy="245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C79A64D-A072-4134-885E-82DAFAB3FD44}"/>
              </a:ext>
            </a:extLst>
          </p:cNvPr>
          <p:cNvSpPr/>
          <p:nvPr/>
        </p:nvSpPr>
        <p:spPr>
          <a:xfrm>
            <a:off x="1751171" y="914095"/>
            <a:ext cx="281984" cy="2454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グラフィックス 15" descr="拡大鏡 単色塗りつぶし">
            <a:extLst>
              <a:ext uri="{FF2B5EF4-FFF2-40B4-BE49-F238E27FC236}">
                <a16:creationId xmlns:a16="http://schemas.microsoft.com/office/drawing/2014/main" id="{0B620F83-ABCD-4DDC-9941-05C46E71C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7949" y="922017"/>
            <a:ext cx="245451" cy="245451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E2CF483-03D3-4492-90DA-286EA7853359}"/>
              </a:ext>
            </a:extLst>
          </p:cNvPr>
          <p:cNvSpPr txBox="1"/>
          <p:nvPr/>
        </p:nvSpPr>
        <p:spPr>
          <a:xfrm>
            <a:off x="397900" y="1551484"/>
            <a:ext cx="144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ロージャ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1993EF9-2EEE-4734-BC79-66E3818AB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724" y="1867265"/>
            <a:ext cx="745810" cy="100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A75221E-0E76-4CD8-9691-781669FC779E}"/>
              </a:ext>
            </a:extLst>
          </p:cNvPr>
          <p:cNvSpPr/>
          <p:nvPr/>
        </p:nvSpPr>
        <p:spPr>
          <a:xfrm>
            <a:off x="1150953" y="1852950"/>
            <a:ext cx="989901" cy="1019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C34E327-FE25-4432-8BF8-F17CC2EFF8FF}"/>
              </a:ext>
            </a:extLst>
          </p:cNvPr>
          <p:cNvSpPr/>
          <p:nvPr/>
        </p:nvSpPr>
        <p:spPr>
          <a:xfrm>
            <a:off x="439247" y="2961011"/>
            <a:ext cx="1701607" cy="234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4BE61CF-A5FF-4E9D-AF8A-136BBA09CFCC}"/>
              </a:ext>
            </a:extLst>
          </p:cNvPr>
          <p:cNvSpPr txBox="1"/>
          <p:nvPr/>
        </p:nvSpPr>
        <p:spPr>
          <a:xfrm>
            <a:off x="439247" y="2999453"/>
            <a:ext cx="1701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主人公的立場。</a:t>
            </a:r>
            <a:endParaRPr lang="en-US" altLang="ja-JP" sz="1600" dirty="0"/>
          </a:p>
          <a:p>
            <a:r>
              <a:rPr kumimoji="1" lang="ja-JP" altLang="en-US" sz="1600" dirty="0"/>
              <a:t>金銭欲しさに</a:t>
            </a:r>
            <a:endParaRPr kumimoji="1" lang="en-US" altLang="ja-JP" sz="1600" dirty="0"/>
          </a:p>
          <a:p>
            <a:r>
              <a:rPr lang="ja-JP" altLang="en-US" sz="1600" dirty="0"/>
              <a:t>老婆を殺害。</a:t>
            </a:r>
            <a:endParaRPr lang="en-US" altLang="ja-JP" sz="1600" dirty="0"/>
          </a:p>
          <a:p>
            <a:r>
              <a:rPr lang="ja-JP" altLang="en-US" sz="1600" dirty="0"/>
              <a:t>それ以来、様々な場面で自分が追われているという錯覚に陥り、精神が不安定になる。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05526C6-5420-4977-8C05-524E6B4D12CC}"/>
              </a:ext>
            </a:extLst>
          </p:cNvPr>
          <p:cNvSpPr/>
          <p:nvPr/>
        </p:nvSpPr>
        <p:spPr>
          <a:xfrm>
            <a:off x="425174" y="1860940"/>
            <a:ext cx="637563" cy="327083"/>
          </a:xfrm>
          <a:prstGeom prst="rect">
            <a:avLst/>
          </a:prstGeom>
          <a:solidFill>
            <a:srgbClr val="FF3F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EE7A838-0EA9-4518-943F-6ECFF0177DEA}"/>
              </a:ext>
            </a:extLst>
          </p:cNvPr>
          <p:cNvSpPr/>
          <p:nvPr/>
        </p:nvSpPr>
        <p:spPr>
          <a:xfrm>
            <a:off x="439247" y="5398649"/>
            <a:ext cx="1701607" cy="1171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B9D099B-10BA-4451-80E4-9FB44644B834}"/>
              </a:ext>
            </a:extLst>
          </p:cNvPr>
          <p:cNvSpPr txBox="1"/>
          <p:nvPr/>
        </p:nvSpPr>
        <p:spPr>
          <a:xfrm>
            <a:off x="465628" y="5435202"/>
            <a:ext cx="17016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ドゥーネチカ</a:t>
            </a:r>
            <a:endParaRPr kumimoji="1" lang="en-US" altLang="ja-JP" sz="1600" dirty="0"/>
          </a:p>
          <a:p>
            <a:r>
              <a:rPr lang="ja-JP" altLang="en-US" sz="1600" dirty="0"/>
              <a:t>アリョーナ</a:t>
            </a:r>
            <a:endParaRPr lang="en-US" altLang="ja-JP" sz="1600" dirty="0"/>
          </a:p>
          <a:p>
            <a:r>
              <a:rPr kumimoji="1" lang="ja-JP" altLang="en-US" sz="1600" dirty="0"/>
              <a:t>ソーニャ</a:t>
            </a:r>
            <a:endParaRPr kumimoji="1" lang="en-US" altLang="ja-JP" sz="1600" dirty="0"/>
          </a:p>
          <a:p>
            <a:r>
              <a:rPr lang="ja-JP" altLang="en-US" sz="1600" dirty="0"/>
              <a:t>アルカージイ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3DC982E-4DDD-43EE-8B2D-D86845769E7B}"/>
              </a:ext>
            </a:extLst>
          </p:cNvPr>
          <p:cNvSpPr txBox="1"/>
          <p:nvPr/>
        </p:nvSpPr>
        <p:spPr>
          <a:xfrm>
            <a:off x="456706" y="1879528"/>
            <a:ext cx="684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削除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BC4017E-4AFF-4576-BA5D-0680E376AD8D}"/>
              </a:ext>
            </a:extLst>
          </p:cNvPr>
          <p:cNvGrpSpPr/>
          <p:nvPr/>
        </p:nvGrpSpPr>
        <p:grpSpPr>
          <a:xfrm>
            <a:off x="4688818" y="1167468"/>
            <a:ext cx="5031034" cy="2789288"/>
            <a:chOff x="2228685" y="4992413"/>
            <a:chExt cx="2753218" cy="1670125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EF2AB3BB-5B62-4820-8658-A83117E46C49}"/>
                </a:ext>
              </a:extLst>
            </p:cNvPr>
            <p:cNvSpPr/>
            <p:nvPr/>
          </p:nvSpPr>
          <p:spPr>
            <a:xfrm>
              <a:off x="2228685" y="4992413"/>
              <a:ext cx="2753218" cy="167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02AA6B92-5168-4E87-A0F8-551282BD04D8}"/>
                </a:ext>
              </a:extLst>
            </p:cNvPr>
            <p:cNvSpPr/>
            <p:nvPr/>
          </p:nvSpPr>
          <p:spPr>
            <a:xfrm>
              <a:off x="3031657" y="5123523"/>
              <a:ext cx="1311924" cy="245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F3F3600-B4D0-41F1-9615-58DEC40E0C71}"/>
                </a:ext>
              </a:extLst>
            </p:cNvPr>
            <p:cNvSpPr txBox="1"/>
            <p:nvPr/>
          </p:nvSpPr>
          <p:spPr>
            <a:xfrm>
              <a:off x="2313831" y="5081535"/>
              <a:ext cx="939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名前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83964F3-C13B-44FE-9BED-BCA25155B47A}"/>
                </a:ext>
              </a:extLst>
            </p:cNvPr>
            <p:cNvSpPr txBox="1"/>
            <p:nvPr/>
          </p:nvSpPr>
          <p:spPr>
            <a:xfrm>
              <a:off x="2322448" y="5507831"/>
              <a:ext cx="939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対象</a:t>
              </a:r>
              <a:endParaRPr kumimoji="1" lang="ja-JP" altLang="en-US" sz="1600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B75FEE1-5749-40B9-9E7E-F4376451B142}"/>
                </a:ext>
              </a:extLst>
            </p:cNvPr>
            <p:cNvSpPr/>
            <p:nvPr/>
          </p:nvSpPr>
          <p:spPr>
            <a:xfrm>
              <a:off x="3032463" y="5529408"/>
              <a:ext cx="1311924" cy="245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E0DC1D7-AC40-439E-9CC5-627A3891A1C7}"/>
                </a:ext>
              </a:extLst>
            </p:cNvPr>
            <p:cNvSpPr/>
            <p:nvPr/>
          </p:nvSpPr>
          <p:spPr>
            <a:xfrm>
              <a:off x="3160818" y="5947533"/>
              <a:ext cx="1311924" cy="245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554EC71-1852-4517-A4A8-9C96D4D74DE3}"/>
                </a:ext>
              </a:extLst>
            </p:cNvPr>
            <p:cNvSpPr txBox="1"/>
            <p:nvPr/>
          </p:nvSpPr>
          <p:spPr>
            <a:xfrm>
              <a:off x="2344306" y="5900982"/>
              <a:ext cx="939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関係性</a:t>
              </a:r>
              <a:endParaRPr kumimoji="1" lang="ja-JP" altLang="en-US" sz="1600" dirty="0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B4A6C4F4-DF34-4A25-9285-E504B171BE35}"/>
              </a:ext>
            </a:extLst>
          </p:cNvPr>
          <p:cNvGrpSpPr/>
          <p:nvPr/>
        </p:nvGrpSpPr>
        <p:grpSpPr>
          <a:xfrm>
            <a:off x="3212432" y="5159494"/>
            <a:ext cx="7508119" cy="1409122"/>
            <a:chOff x="3212432" y="5064904"/>
            <a:chExt cx="7508119" cy="1409122"/>
          </a:xfrm>
        </p:grpSpPr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40DC5FAB-1E04-4D9C-8E13-C3184B5C2636}"/>
                </a:ext>
              </a:extLst>
            </p:cNvPr>
            <p:cNvGrpSpPr/>
            <p:nvPr/>
          </p:nvGrpSpPr>
          <p:grpSpPr>
            <a:xfrm>
              <a:off x="5720874" y="5225631"/>
              <a:ext cx="1610935" cy="1152383"/>
              <a:chOff x="3569241" y="5243752"/>
              <a:chExt cx="1610935" cy="1152383"/>
            </a:xfrm>
          </p:grpSpPr>
          <p:sp>
            <p:nvSpPr>
              <p:cNvPr id="60" name="四角形: 角を丸くする 59">
                <a:extLst>
                  <a:ext uri="{FF2B5EF4-FFF2-40B4-BE49-F238E27FC236}">
                    <a16:creationId xmlns:a16="http://schemas.microsoft.com/office/drawing/2014/main" id="{FFF5C080-7EBA-4220-8413-11CBE3A1CCEF}"/>
                  </a:ext>
                </a:extLst>
              </p:cNvPr>
              <p:cNvSpPr/>
              <p:nvPr/>
            </p:nvSpPr>
            <p:spPr>
              <a:xfrm>
                <a:off x="3569241" y="5427466"/>
                <a:ext cx="1542076" cy="968669"/>
              </a:xfrm>
              <a:prstGeom prst="roundRect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557DA424-E1A1-4FAA-AC8B-948753ADDC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2440" y="5243752"/>
                <a:ext cx="1282584" cy="564755"/>
              </a:xfrm>
              <a:prstGeom prst="straightConnector1">
                <a:avLst/>
              </a:prstGeom>
              <a:ln w="76200">
                <a:solidFill>
                  <a:srgbClr val="EF5F5F"/>
                </a:solidFill>
                <a:headEnd type="triangle"/>
                <a:tailEnd type="triangle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9A9BFD85-4EA3-48C1-8938-8791FAF9B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7592" y="5608691"/>
                <a:ext cx="1282584" cy="564755"/>
              </a:xfrm>
              <a:prstGeom prst="straightConnector1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  <a:headEnd type="triangle"/>
                <a:tailEnd type="triangle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C5977D9-8E0C-4482-929C-186C9DEFF02A}"/>
                  </a:ext>
                </a:extLst>
              </p:cNvPr>
              <p:cNvSpPr txBox="1"/>
              <p:nvPr/>
            </p:nvSpPr>
            <p:spPr>
              <a:xfrm>
                <a:off x="4002770" y="6008255"/>
                <a:ext cx="675017" cy="387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Line</a:t>
                </a:r>
              </a:p>
            </p:txBody>
          </p:sp>
        </p:grp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4A4BC626-34B9-4814-8718-783E0F1CDE38}"/>
                </a:ext>
              </a:extLst>
            </p:cNvPr>
            <p:cNvGrpSpPr/>
            <p:nvPr/>
          </p:nvGrpSpPr>
          <p:grpSpPr>
            <a:xfrm>
              <a:off x="3212432" y="5064904"/>
              <a:ext cx="1542076" cy="1231527"/>
              <a:chOff x="3164322" y="5128493"/>
              <a:chExt cx="1542076" cy="1231527"/>
            </a:xfrm>
          </p:grpSpPr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CDB4AC86-C444-4191-AE46-3A5992595E19}"/>
                  </a:ext>
                </a:extLst>
              </p:cNvPr>
              <p:cNvSpPr/>
              <p:nvPr/>
            </p:nvSpPr>
            <p:spPr>
              <a:xfrm>
                <a:off x="3164322" y="5391351"/>
                <a:ext cx="1542076" cy="968669"/>
              </a:xfrm>
              <a:prstGeom prst="roundRect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F5E0805E-C0E6-481E-AE56-11714D39F345}"/>
                  </a:ext>
                </a:extLst>
              </p:cNvPr>
              <p:cNvSpPr txBox="1"/>
              <p:nvPr/>
            </p:nvSpPr>
            <p:spPr>
              <a:xfrm>
                <a:off x="3324128" y="5972140"/>
                <a:ext cx="1060848" cy="387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Writing</a:t>
                </a:r>
              </a:p>
            </p:txBody>
          </p:sp>
          <p:pic>
            <p:nvPicPr>
              <p:cNvPr id="59" name="グラフィックス 58" descr="署名">
                <a:extLst>
                  <a:ext uri="{FF2B5EF4-FFF2-40B4-BE49-F238E27FC236}">
                    <a16:creationId xmlns:a16="http://schemas.microsoft.com/office/drawing/2014/main" id="{834E8211-CF41-43EE-908A-E903BAA74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710646">
                <a:off x="3331249" y="5128493"/>
                <a:ext cx="1038498" cy="1038499"/>
              </a:xfrm>
              <a:prstGeom prst="rect">
                <a:avLst/>
              </a:prstGeo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3" name="四角形: 角を丸くする 52">
              <a:extLst>
                <a:ext uri="{FF2B5EF4-FFF2-40B4-BE49-F238E27FC236}">
                  <a16:creationId xmlns:a16="http://schemas.microsoft.com/office/drawing/2014/main" id="{0F017277-2CB2-4C2A-814E-05ACEA0B6F8A}"/>
                </a:ext>
              </a:extLst>
            </p:cNvPr>
            <p:cNvSpPr/>
            <p:nvPr/>
          </p:nvSpPr>
          <p:spPr>
            <a:xfrm>
              <a:off x="8896484" y="5151127"/>
              <a:ext cx="1824067" cy="5190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四角形: 角を丸くする 53">
              <a:extLst>
                <a:ext uri="{FF2B5EF4-FFF2-40B4-BE49-F238E27FC236}">
                  <a16:creationId xmlns:a16="http://schemas.microsoft.com/office/drawing/2014/main" id="{CC4F971E-A3BA-429A-BEFF-B48D9C5A0AA7}"/>
                </a:ext>
              </a:extLst>
            </p:cNvPr>
            <p:cNvSpPr/>
            <p:nvPr/>
          </p:nvSpPr>
          <p:spPr>
            <a:xfrm>
              <a:off x="8896484" y="5954995"/>
              <a:ext cx="1824067" cy="51903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9941E95A-50A6-4C29-995B-355E11AFCB9E}"/>
                </a:ext>
              </a:extLst>
            </p:cNvPr>
            <p:cNvSpPr txBox="1"/>
            <p:nvPr/>
          </p:nvSpPr>
          <p:spPr>
            <a:xfrm>
              <a:off x="9466078" y="5241389"/>
              <a:ext cx="1065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dirty="0">
                  <a:solidFill>
                    <a:schemeClr val="accent1"/>
                  </a:solidFill>
                </a:rPr>
                <a:t>新規</a:t>
              </a:r>
              <a:endParaRPr kumimoji="1" lang="ja-JP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99061A56-71C6-4D25-A1BA-241C8C207491}"/>
                </a:ext>
              </a:extLst>
            </p:cNvPr>
            <p:cNvSpPr txBox="1"/>
            <p:nvPr/>
          </p:nvSpPr>
          <p:spPr>
            <a:xfrm>
              <a:off x="9476588" y="6049413"/>
              <a:ext cx="1065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>
                  <a:solidFill>
                    <a:schemeClr val="accent2"/>
                  </a:solidFill>
                </a:rPr>
                <a:t>保存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45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833CCFC-ECAB-4BDC-9E85-F9399BA8CB9F}"/>
              </a:ext>
            </a:extLst>
          </p:cNvPr>
          <p:cNvSpPr/>
          <p:nvPr/>
        </p:nvSpPr>
        <p:spPr>
          <a:xfrm>
            <a:off x="2368577" y="306667"/>
            <a:ext cx="9671517" cy="471202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F8F6FDF-206D-4A05-AEB8-4E58BFD30C78}"/>
              </a:ext>
            </a:extLst>
          </p:cNvPr>
          <p:cNvSpPr/>
          <p:nvPr/>
        </p:nvSpPr>
        <p:spPr>
          <a:xfrm>
            <a:off x="336958" y="289034"/>
            <a:ext cx="1879134" cy="1037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5D5AA9C-7839-4918-94E7-281808439067}"/>
              </a:ext>
            </a:extLst>
          </p:cNvPr>
          <p:cNvSpPr/>
          <p:nvPr/>
        </p:nvSpPr>
        <p:spPr>
          <a:xfrm>
            <a:off x="336958" y="1485268"/>
            <a:ext cx="1879134" cy="5329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E749F8B-31CF-4B59-8091-98F0FEF92E78}"/>
              </a:ext>
            </a:extLst>
          </p:cNvPr>
          <p:cNvSpPr txBox="1"/>
          <p:nvPr/>
        </p:nvSpPr>
        <p:spPr>
          <a:xfrm>
            <a:off x="336958" y="416665"/>
            <a:ext cx="939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検索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A6E9ADA-0838-4295-8835-8253E86335C9}"/>
              </a:ext>
            </a:extLst>
          </p:cNvPr>
          <p:cNvSpPr/>
          <p:nvPr/>
        </p:nvSpPr>
        <p:spPr>
          <a:xfrm>
            <a:off x="404070" y="913628"/>
            <a:ext cx="1311924" cy="245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C79A64D-A072-4134-885E-82DAFAB3FD44}"/>
              </a:ext>
            </a:extLst>
          </p:cNvPr>
          <p:cNvSpPr/>
          <p:nvPr/>
        </p:nvSpPr>
        <p:spPr>
          <a:xfrm>
            <a:off x="1751171" y="914095"/>
            <a:ext cx="281984" cy="2454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グラフィックス 15" descr="拡大鏡 単色塗りつぶし">
            <a:extLst>
              <a:ext uri="{FF2B5EF4-FFF2-40B4-BE49-F238E27FC236}">
                <a16:creationId xmlns:a16="http://schemas.microsoft.com/office/drawing/2014/main" id="{0B620F83-ABCD-4DDC-9941-05C46E71C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7949" y="922017"/>
            <a:ext cx="245451" cy="245451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E2CF483-03D3-4492-90DA-286EA7853359}"/>
              </a:ext>
            </a:extLst>
          </p:cNvPr>
          <p:cNvSpPr txBox="1"/>
          <p:nvPr/>
        </p:nvSpPr>
        <p:spPr>
          <a:xfrm>
            <a:off x="397900" y="1551484"/>
            <a:ext cx="144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ロージャ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1993EF9-2EEE-4734-BC79-66E3818AB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724" y="1867265"/>
            <a:ext cx="745810" cy="100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A75221E-0E76-4CD8-9691-781669FC779E}"/>
              </a:ext>
            </a:extLst>
          </p:cNvPr>
          <p:cNvSpPr/>
          <p:nvPr/>
        </p:nvSpPr>
        <p:spPr>
          <a:xfrm>
            <a:off x="1150953" y="1852950"/>
            <a:ext cx="989901" cy="1019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C34E327-FE25-4432-8BF8-F17CC2EFF8FF}"/>
              </a:ext>
            </a:extLst>
          </p:cNvPr>
          <p:cNvSpPr/>
          <p:nvPr/>
        </p:nvSpPr>
        <p:spPr>
          <a:xfrm>
            <a:off x="439247" y="2961011"/>
            <a:ext cx="1701607" cy="234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4BE61CF-A5FF-4E9D-AF8A-136BBA09CFCC}"/>
              </a:ext>
            </a:extLst>
          </p:cNvPr>
          <p:cNvSpPr txBox="1"/>
          <p:nvPr/>
        </p:nvSpPr>
        <p:spPr>
          <a:xfrm>
            <a:off x="439247" y="2999453"/>
            <a:ext cx="1701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主人公的立場。</a:t>
            </a:r>
            <a:endParaRPr lang="en-US" altLang="ja-JP" sz="1600" dirty="0"/>
          </a:p>
          <a:p>
            <a:r>
              <a:rPr kumimoji="1" lang="ja-JP" altLang="en-US" sz="1600" dirty="0"/>
              <a:t>金銭欲しさに</a:t>
            </a:r>
            <a:endParaRPr kumimoji="1" lang="en-US" altLang="ja-JP" sz="1600" dirty="0"/>
          </a:p>
          <a:p>
            <a:r>
              <a:rPr lang="ja-JP" altLang="en-US" sz="1600" dirty="0"/>
              <a:t>老婆を殺害。</a:t>
            </a:r>
            <a:endParaRPr lang="en-US" altLang="ja-JP" sz="1600" dirty="0"/>
          </a:p>
          <a:p>
            <a:r>
              <a:rPr lang="ja-JP" altLang="en-US" sz="1600" dirty="0"/>
              <a:t>それ以来、様々な場面で自分が追われているという錯覚に陥り、精神が不安定になる。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05526C6-5420-4977-8C05-524E6B4D12CC}"/>
              </a:ext>
            </a:extLst>
          </p:cNvPr>
          <p:cNvSpPr/>
          <p:nvPr/>
        </p:nvSpPr>
        <p:spPr>
          <a:xfrm>
            <a:off x="425174" y="1860940"/>
            <a:ext cx="637563" cy="327083"/>
          </a:xfrm>
          <a:prstGeom prst="rect">
            <a:avLst/>
          </a:prstGeom>
          <a:solidFill>
            <a:srgbClr val="FF3F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EE7A838-0EA9-4518-943F-6ECFF0177DEA}"/>
              </a:ext>
            </a:extLst>
          </p:cNvPr>
          <p:cNvSpPr/>
          <p:nvPr/>
        </p:nvSpPr>
        <p:spPr>
          <a:xfrm>
            <a:off x="439247" y="5398649"/>
            <a:ext cx="1701607" cy="1171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B9D099B-10BA-4451-80E4-9FB44644B834}"/>
              </a:ext>
            </a:extLst>
          </p:cNvPr>
          <p:cNvSpPr txBox="1"/>
          <p:nvPr/>
        </p:nvSpPr>
        <p:spPr>
          <a:xfrm>
            <a:off x="465628" y="5435202"/>
            <a:ext cx="17016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ドゥーネチカ</a:t>
            </a:r>
            <a:endParaRPr kumimoji="1" lang="en-US" altLang="ja-JP" sz="1600" dirty="0"/>
          </a:p>
          <a:p>
            <a:r>
              <a:rPr lang="ja-JP" altLang="en-US" sz="1600" dirty="0"/>
              <a:t>アリョーナ</a:t>
            </a:r>
            <a:endParaRPr lang="en-US" altLang="ja-JP" sz="1600" dirty="0"/>
          </a:p>
          <a:p>
            <a:r>
              <a:rPr kumimoji="1" lang="ja-JP" altLang="en-US" sz="1600" dirty="0"/>
              <a:t>ソーニャ</a:t>
            </a:r>
            <a:endParaRPr kumimoji="1" lang="en-US" altLang="ja-JP" sz="1600" dirty="0"/>
          </a:p>
          <a:p>
            <a:r>
              <a:rPr lang="ja-JP" altLang="en-US" sz="1600" dirty="0"/>
              <a:t>アルカージイ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3DC982E-4DDD-43EE-8B2D-D86845769E7B}"/>
              </a:ext>
            </a:extLst>
          </p:cNvPr>
          <p:cNvSpPr txBox="1"/>
          <p:nvPr/>
        </p:nvSpPr>
        <p:spPr>
          <a:xfrm>
            <a:off x="456706" y="1879528"/>
            <a:ext cx="684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削除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4336517-9158-4B05-AFF4-C6D1C00E6D5A}"/>
              </a:ext>
            </a:extLst>
          </p:cNvPr>
          <p:cNvGrpSpPr/>
          <p:nvPr/>
        </p:nvGrpSpPr>
        <p:grpSpPr>
          <a:xfrm>
            <a:off x="4205072" y="755219"/>
            <a:ext cx="6016379" cy="3593420"/>
            <a:chOff x="4178655" y="579188"/>
            <a:chExt cx="6016379" cy="359342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EF2AB3BB-5B62-4820-8658-A83117E46C49}"/>
                </a:ext>
              </a:extLst>
            </p:cNvPr>
            <p:cNvSpPr/>
            <p:nvPr/>
          </p:nvSpPr>
          <p:spPr>
            <a:xfrm>
              <a:off x="4178655" y="579188"/>
              <a:ext cx="6016379" cy="3593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02AA6B92-5168-4E87-A0F8-551282BD04D8}"/>
                </a:ext>
              </a:extLst>
            </p:cNvPr>
            <p:cNvSpPr/>
            <p:nvPr/>
          </p:nvSpPr>
          <p:spPr>
            <a:xfrm>
              <a:off x="5266153" y="767625"/>
              <a:ext cx="2397316" cy="4099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F3F3600-B4D0-41F1-9615-58DEC40E0C71}"/>
                </a:ext>
              </a:extLst>
            </p:cNvPr>
            <p:cNvSpPr txBox="1"/>
            <p:nvPr/>
          </p:nvSpPr>
          <p:spPr>
            <a:xfrm>
              <a:off x="4463284" y="815341"/>
              <a:ext cx="1716898" cy="565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名前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83964F3-C13B-44FE-9BED-BCA25155B47A}"/>
                </a:ext>
              </a:extLst>
            </p:cNvPr>
            <p:cNvSpPr txBox="1"/>
            <p:nvPr/>
          </p:nvSpPr>
          <p:spPr>
            <a:xfrm>
              <a:off x="4476015" y="1376747"/>
              <a:ext cx="17168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説明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B75FEE1-5749-40B9-9E7E-F4376451B142}"/>
                </a:ext>
              </a:extLst>
            </p:cNvPr>
            <p:cNvSpPr/>
            <p:nvPr/>
          </p:nvSpPr>
          <p:spPr>
            <a:xfrm>
              <a:off x="5266153" y="1372032"/>
              <a:ext cx="2397316" cy="23134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E0DC1D7-AC40-439E-9CC5-627A3891A1C7}"/>
                </a:ext>
              </a:extLst>
            </p:cNvPr>
            <p:cNvSpPr/>
            <p:nvPr/>
          </p:nvSpPr>
          <p:spPr>
            <a:xfrm>
              <a:off x="8002991" y="1289945"/>
              <a:ext cx="1671869" cy="1709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554EC71-1852-4517-A4A8-9C96D4D74DE3}"/>
                </a:ext>
              </a:extLst>
            </p:cNvPr>
            <p:cNvSpPr txBox="1"/>
            <p:nvPr/>
          </p:nvSpPr>
          <p:spPr>
            <a:xfrm>
              <a:off x="7892518" y="815341"/>
              <a:ext cx="17168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画像</a:t>
              </a:r>
              <a:endParaRPr kumimoji="1" lang="ja-JP" altLang="en-US" sz="1600" dirty="0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EBBC6D87-3F37-41DC-B18D-CFD831BA6A58}"/>
              </a:ext>
            </a:extLst>
          </p:cNvPr>
          <p:cNvGrpSpPr/>
          <p:nvPr/>
        </p:nvGrpSpPr>
        <p:grpSpPr>
          <a:xfrm>
            <a:off x="3212432" y="5159494"/>
            <a:ext cx="7508119" cy="1409122"/>
            <a:chOff x="3212432" y="5064904"/>
            <a:chExt cx="7508119" cy="1409122"/>
          </a:xfrm>
        </p:grpSpPr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5F65E6C0-C144-4A3E-9373-42893CBA9FC9}"/>
                </a:ext>
              </a:extLst>
            </p:cNvPr>
            <p:cNvGrpSpPr/>
            <p:nvPr/>
          </p:nvGrpSpPr>
          <p:grpSpPr>
            <a:xfrm>
              <a:off x="5720874" y="5225631"/>
              <a:ext cx="1610935" cy="1152383"/>
              <a:chOff x="3569241" y="5243752"/>
              <a:chExt cx="1610935" cy="1152383"/>
            </a:xfrm>
          </p:grpSpPr>
          <p:sp>
            <p:nvSpPr>
              <p:cNvPr id="60" name="四角形: 角を丸くする 59">
                <a:extLst>
                  <a:ext uri="{FF2B5EF4-FFF2-40B4-BE49-F238E27FC236}">
                    <a16:creationId xmlns:a16="http://schemas.microsoft.com/office/drawing/2014/main" id="{C7EB8A08-806A-48C0-8B71-220491FB44B2}"/>
                  </a:ext>
                </a:extLst>
              </p:cNvPr>
              <p:cNvSpPr/>
              <p:nvPr/>
            </p:nvSpPr>
            <p:spPr>
              <a:xfrm>
                <a:off x="3569241" y="5427466"/>
                <a:ext cx="1542076" cy="968669"/>
              </a:xfrm>
              <a:prstGeom prst="roundRect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182C80F6-94DA-48A7-9907-69C168AA5B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2440" y="5243752"/>
                <a:ext cx="1282584" cy="564755"/>
              </a:xfrm>
              <a:prstGeom prst="straightConnector1">
                <a:avLst/>
              </a:prstGeom>
              <a:ln w="76200">
                <a:solidFill>
                  <a:srgbClr val="EF5F5F"/>
                </a:solidFill>
                <a:headEnd type="triangle"/>
                <a:tailEnd type="triangle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87F185AA-9270-4776-8486-F6EC8C475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7592" y="5608691"/>
                <a:ext cx="1282584" cy="564755"/>
              </a:xfrm>
              <a:prstGeom prst="straightConnector1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  <a:headEnd type="triangle"/>
                <a:tailEnd type="triangle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AAD439A0-10A1-446E-8C76-9E556634C26D}"/>
                  </a:ext>
                </a:extLst>
              </p:cNvPr>
              <p:cNvSpPr txBox="1"/>
              <p:nvPr/>
            </p:nvSpPr>
            <p:spPr>
              <a:xfrm>
                <a:off x="4002770" y="6008255"/>
                <a:ext cx="675017" cy="387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Line</a:t>
                </a:r>
              </a:p>
            </p:txBody>
          </p:sp>
        </p:grp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5FF95C89-19FA-4627-92D1-AD6C772D0830}"/>
                </a:ext>
              </a:extLst>
            </p:cNvPr>
            <p:cNvGrpSpPr/>
            <p:nvPr/>
          </p:nvGrpSpPr>
          <p:grpSpPr>
            <a:xfrm>
              <a:off x="3212432" y="5064904"/>
              <a:ext cx="1542076" cy="1231527"/>
              <a:chOff x="3164322" y="5128493"/>
              <a:chExt cx="1542076" cy="1231527"/>
            </a:xfrm>
          </p:grpSpPr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C785A2EF-858E-47F1-9378-D9FA4A852387}"/>
                  </a:ext>
                </a:extLst>
              </p:cNvPr>
              <p:cNvSpPr/>
              <p:nvPr/>
            </p:nvSpPr>
            <p:spPr>
              <a:xfrm>
                <a:off x="3164322" y="5391351"/>
                <a:ext cx="1542076" cy="968669"/>
              </a:xfrm>
              <a:prstGeom prst="roundRect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451B9983-6823-4A71-ACC7-E593E9697D89}"/>
                  </a:ext>
                </a:extLst>
              </p:cNvPr>
              <p:cNvSpPr txBox="1"/>
              <p:nvPr/>
            </p:nvSpPr>
            <p:spPr>
              <a:xfrm>
                <a:off x="3324128" y="5972140"/>
                <a:ext cx="1060848" cy="387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Writing</a:t>
                </a:r>
              </a:p>
            </p:txBody>
          </p:sp>
          <p:pic>
            <p:nvPicPr>
              <p:cNvPr id="59" name="グラフィックス 58" descr="署名">
                <a:extLst>
                  <a:ext uri="{FF2B5EF4-FFF2-40B4-BE49-F238E27FC236}">
                    <a16:creationId xmlns:a16="http://schemas.microsoft.com/office/drawing/2014/main" id="{54AF7070-5DF4-4851-8464-8822AF5E6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710646">
                <a:off x="3331249" y="5128493"/>
                <a:ext cx="1038498" cy="1038499"/>
              </a:xfrm>
              <a:prstGeom prst="rect">
                <a:avLst/>
              </a:prstGeo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3" name="四角形: 角を丸くする 52">
              <a:extLst>
                <a:ext uri="{FF2B5EF4-FFF2-40B4-BE49-F238E27FC236}">
                  <a16:creationId xmlns:a16="http://schemas.microsoft.com/office/drawing/2014/main" id="{A44E466E-87C1-4296-826C-39223A72D5A4}"/>
                </a:ext>
              </a:extLst>
            </p:cNvPr>
            <p:cNvSpPr/>
            <p:nvPr/>
          </p:nvSpPr>
          <p:spPr>
            <a:xfrm>
              <a:off x="8896484" y="5151127"/>
              <a:ext cx="1824067" cy="5190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四角形: 角を丸くする 53">
              <a:extLst>
                <a:ext uri="{FF2B5EF4-FFF2-40B4-BE49-F238E27FC236}">
                  <a16:creationId xmlns:a16="http://schemas.microsoft.com/office/drawing/2014/main" id="{CB8D67B6-C11C-456E-99E7-7C25DE0C49CE}"/>
                </a:ext>
              </a:extLst>
            </p:cNvPr>
            <p:cNvSpPr/>
            <p:nvPr/>
          </p:nvSpPr>
          <p:spPr>
            <a:xfrm>
              <a:off x="8896484" y="5954995"/>
              <a:ext cx="1824067" cy="51903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3174CB93-B8B0-41D9-9974-6754F36C77D9}"/>
                </a:ext>
              </a:extLst>
            </p:cNvPr>
            <p:cNvSpPr txBox="1"/>
            <p:nvPr/>
          </p:nvSpPr>
          <p:spPr>
            <a:xfrm>
              <a:off x="9466078" y="5241389"/>
              <a:ext cx="1065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dirty="0">
                  <a:solidFill>
                    <a:schemeClr val="accent1"/>
                  </a:solidFill>
                </a:rPr>
                <a:t>新規</a:t>
              </a:r>
              <a:endParaRPr kumimoji="1" lang="ja-JP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78AA790A-0905-4432-B0A3-EDC7595B6144}"/>
                </a:ext>
              </a:extLst>
            </p:cNvPr>
            <p:cNvSpPr txBox="1"/>
            <p:nvPr/>
          </p:nvSpPr>
          <p:spPr>
            <a:xfrm>
              <a:off x="9476588" y="6049413"/>
              <a:ext cx="1065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>
                  <a:solidFill>
                    <a:schemeClr val="accent2"/>
                  </a:solidFill>
                </a:rPr>
                <a:t>保存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9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138</Words>
  <Application>Microsoft Office PowerPoint</Application>
  <PresentationFormat>ワイド画面</PresentationFormat>
  <Paragraphs>51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出口 京佳</dc:creator>
  <cp:lastModifiedBy>出口 京佳</cp:lastModifiedBy>
  <cp:revision>5</cp:revision>
  <dcterms:created xsi:type="dcterms:W3CDTF">2021-04-22T16:02:39Z</dcterms:created>
  <dcterms:modified xsi:type="dcterms:W3CDTF">2021-04-22T16:35:30Z</dcterms:modified>
</cp:coreProperties>
</file>